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639539-3696-4459-AD5E-4BE5E4A0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AAC7546-06E4-4AFA-B5A2-4EA10DBF6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74458A-157A-4296-A08B-090CAE7C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48CF-EF6D-46ED-9F14-F5D49C0B840E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CE76F3-71D7-4AA3-8A0B-1D5E0D87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C41049-0B15-4506-98B8-78498A48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10C1-B8D9-4F57-BBE5-25455E7FAB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9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F783B8-BE7E-4EF7-B3E0-E7C87456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827AD3-E4B8-4FB8-9319-4E26EE751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2E0237-5363-483D-B379-DE0FC340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48CF-EF6D-46ED-9F14-F5D49C0B840E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2BE8A8-6AB8-409A-B78B-6FA4D51C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8C1FEB-E1B3-4535-AF24-3F8A3399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10C1-B8D9-4F57-BBE5-25455E7FAB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15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7370E2F-4839-43C5-8D5A-EAF911812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654CCB-7576-4EB3-BD79-31EAB6421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52313F-96E9-4615-AFF6-53FE9B94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48CF-EF6D-46ED-9F14-F5D49C0B840E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954D72-AAC8-425F-9AC0-1829548B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39FC9C-1080-40A0-8EE2-10240202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10C1-B8D9-4F57-BBE5-25455E7FAB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46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64A3F0-7672-4A73-B5A8-04762743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EC533C-2CAC-457F-AA05-F610C2451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439D1E-5432-41BF-93FF-0A697201F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48CF-EF6D-46ED-9F14-F5D49C0B840E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515B5C-42C0-4759-A765-4FB606AA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BC5221-6349-464B-AF0F-39904E1F9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10C1-B8D9-4F57-BBE5-25455E7FAB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6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27DF15-FD64-442C-82F0-5391E2016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FD1727-EAF5-4888-A70A-9F8387988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FA06F0-71ED-47C3-B620-803AC159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48CF-EF6D-46ED-9F14-F5D49C0B840E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F78B4C-2401-4C82-B860-9B7456FB0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186775-E0AE-48D8-90F9-19E70A01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10C1-B8D9-4F57-BBE5-25455E7FAB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29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2A68E3-C6CF-4D57-A898-0DA7AA23F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61A494-AA6C-4A1A-8FA2-CDDE9EABD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5FA09E-AFEA-45D4-9F71-ACCC6AC9B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96D62E-531E-4D05-BB7C-06FB6E039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48CF-EF6D-46ED-9F14-F5D49C0B840E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095E41-42AD-4DFB-819A-90E32CA91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89A1CC-1AE5-4AB8-8DCA-256EF957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10C1-B8D9-4F57-BBE5-25455E7FAB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66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A963BA-2C43-4E8C-860D-18B5999C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2EC028-2923-4E0D-8085-401B638E3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7BBC92-CEE0-476F-9058-A2A0B9D28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A99C93C-E6C3-42BF-B406-2B3E9293A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242B000-5E7C-4A5E-BF7F-482475E76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68A28E2-A448-4847-81C4-AB9FF06C3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48CF-EF6D-46ED-9F14-F5D49C0B840E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94410C4-62EB-4D0C-949A-C23628EE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4DA676-95AB-4108-9E6F-074F214B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10C1-B8D9-4F57-BBE5-25455E7FAB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782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F56926-8902-48BA-9443-46653819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A024B4C-0A4E-415D-994B-796C6E236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48CF-EF6D-46ED-9F14-F5D49C0B840E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D0C434-2C3D-4859-BE33-807682F5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904520-5B30-489E-B2DC-6395CF4E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10C1-B8D9-4F57-BBE5-25455E7FAB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92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1ED918D-AE09-4FD4-A415-6947253D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48CF-EF6D-46ED-9F14-F5D49C0B840E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44D1630-1F19-4E80-8792-1A75FE05B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293E65-03ED-4B52-B7E2-980FBFFE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10C1-B8D9-4F57-BBE5-25455E7FAB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3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8B5D97-62F0-44E3-8FEB-9633206C6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BC27B4-BA04-40F4-962B-610C2D7C8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2C5245-5567-4E3F-BEB8-627187C2C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CBE8B1-F4EE-4D65-8D8B-2974E5DC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48CF-EF6D-46ED-9F14-F5D49C0B840E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795E66-4534-4D13-962F-581BC160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907593-7414-4C40-B776-56C375C6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10C1-B8D9-4F57-BBE5-25455E7FAB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062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400016-1884-4717-99D9-E7256F34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E639EEE-6726-4AC9-A088-14ED34B1D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BA1C1D-09DF-4B6C-B9FB-8317156A3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AB0FED-A03F-4137-88E3-3641C5543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48CF-EF6D-46ED-9F14-F5D49C0B840E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890700-2C3A-4279-A77F-0B3F33B0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2FE5D2-44D1-4333-AFA1-2E943234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10C1-B8D9-4F57-BBE5-25455E7FAB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07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3AE1598-1CB7-4133-88A7-5A68D3104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32772B-D802-46C2-8F35-D190FC9CA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D12FD1-235C-4D6D-8129-D8BCC521F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548CF-EF6D-46ED-9F14-F5D49C0B840E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495655-A4FA-40F7-8C22-260E8DF43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044464-0BC7-42ED-8399-113735BAE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E10C1-B8D9-4F57-BBE5-25455E7FAB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31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xxx.vizix.io/statemachine-api-configuration/rest/configuration/rules/hub/HUBNAME/fixtur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3C17D3-446F-47DE-AD41-5711946C884F}"/>
              </a:ext>
            </a:extLst>
          </p:cNvPr>
          <p:cNvSpPr/>
          <p:nvPr/>
        </p:nvSpPr>
        <p:spPr>
          <a:xfrm>
            <a:off x="4078457" y="3550109"/>
            <a:ext cx="3173268" cy="1553705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TOMCAT port 8080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AB5FB-B3F3-4902-886A-54A39D106255}"/>
              </a:ext>
            </a:extLst>
          </p:cNvPr>
          <p:cNvSpPr/>
          <p:nvPr/>
        </p:nvSpPr>
        <p:spPr>
          <a:xfrm>
            <a:off x="4254287" y="3905572"/>
            <a:ext cx="2479728" cy="495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7AD9B-1822-49DB-B38A-146E66753070}"/>
              </a:ext>
            </a:extLst>
          </p:cNvPr>
          <p:cNvSpPr/>
          <p:nvPr/>
        </p:nvSpPr>
        <p:spPr>
          <a:xfrm>
            <a:off x="4254287" y="4533255"/>
            <a:ext cx="2479728" cy="495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HAL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76F732F5-F1DE-4E63-AD78-E3EAB7B8428C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5494151" y="4401519"/>
            <a:ext cx="0" cy="13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9E34CFE-51B9-4131-9DC5-8F67C7A465FC}"/>
              </a:ext>
            </a:extLst>
          </p:cNvPr>
          <p:cNvCxnSpPr>
            <a:cxnSpLocks/>
            <a:stCxn id="5" idx="0"/>
            <a:endCxn id="56" idx="3"/>
          </p:cNvCxnSpPr>
          <p:nvPr/>
        </p:nvCxnSpPr>
        <p:spPr>
          <a:xfrm flipV="1">
            <a:off x="5494151" y="1972505"/>
            <a:ext cx="3826161" cy="193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A21CFCF4-F88E-4D30-AA49-6A68368B0474}"/>
              </a:ext>
            </a:extLst>
          </p:cNvPr>
          <p:cNvSpPr txBox="1"/>
          <p:nvPr/>
        </p:nvSpPr>
        <p:spPr>
          <a:xfrm>
            <a:off x="6983569" y="2752593"/>
            <a:ext cx="84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EPCIS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1DF30EA-0547-4D97-AF33-8A3ABEFE8429}"/>
              </a:ext>
            </a:extLst>
          </p:cNvPr>
          <p:cNvCxnSpPr>
            <a:cxnSpLocks/>
            <a:endCxn id="17" idx="3"/>
          </p:cNvCxnSpPr>
          <p:nvPr/>
        </p:nvCxnSpPr>
        <p:spPr>
          <a:xfrm flipH="1" flipV="1">
            <a:off x="3353443" y="3883705"/>
            <a:ext cx="900844" cy="897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DAAE7BF-EB36-4752-95FB-CC43892A07E4}"/>
              </a:ext>
            </a:extLst>
          </p:cNvPr>
          <p:cNvSpPr/>
          <p:nvPr/>
        </p:nvSpPr>
        <p:spPr>
          <a:xfrm>
            <a:off x="1866903" y="3635731"/>
            <a:ext cx="1486540" cy="495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Reader GW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4B133BC-CC4F-40E8-950B-C110525548E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494151" y="5029202"/>
            <a:ext cx="0" cy="705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8BC5B4F-C0B5-4752-BE2C-683F8BEE9DE7}"/>
              </a:ext>
            </a:extLst>
          </p:cNvPr>
          <p:cNvSpPr/>
          <p:nvPr/>
        </p:nvSpPr>
        <p:spPr>
          <a:xfrm>
            <a:off x="4793500" y="5734373"/>
            <a:ext cx="1486540" cy="495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Devices</a:t>
            </a:r>
            <a:endParaRPr lang="fr-FR" dirty="0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7FC76053-0A93-4095-87EA-DB5B81813887}"/>
              </a:ext>
            </a:extLst>
          </p:cNvPr>
          <p:cNvCxnSpPr>
            <a:cxnSpLocks/>
            <a:stCxn id="17" idx="0"/>
            <a:endCxn id="30" idx="2"/>
          </p:cNvCxnSpPr>
          <p:nvPr/>
        </p:nvCxnSpPr>
        <p:spPr>
          <a:xfrm flipH="1" flipV="1">
            <a:off x="1605717" y="2623152"/>
            <a:ext cx="1004456" cy="1012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D5D2204-0D25-4E30-B14E-5CFB02228A8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04646" y="2623152"/>
            <a:ext cx="2249641" cy="153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1FC7B7D-806B-4733-8612-1DF03C3F24FC}"/>
              </a:ext>
            </a:extLst>
          </p:cNvPr>
          <p:cNvSpPr/>
          <p:nvPr/>
        </p:nvSpPr>
        <p:spPr>
          <a:xfrm>
            <a:off x="824322" y="2127205"/>
            <a:ext cx="1562789" cy="495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SupplyProcess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7CEF2E7-570A-4CAF-98F9-B36E0B3707F8}"/>
              </a:ext>
            </a:extLst>
          </p:cNvPr>
          <p:cNvSpPr txBox="1"/>
          <p:nvPr/>
        </p:nvSpPr>
        <p:spPr>
          <a:xfrm>
            <a:off x="1469598" y="3059668"/>
            <a:ext cx="128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WebSocket</a:t>
            </a:r>
            <a:endParaRPr lang="fr-FR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BE8D2AA3-A0A8-49F6-9E73-63737B2F16BC}"/>
              </a:ext>
            </a:extLst>
          </p:cNvPr>
          <p:cNvCxnSpPr>
            <a:cxnSpLocks/>
            <a:stCxn id="36" idx="2"/>
            <a:endCxn id="30" idx="0"/>
          </p:cNvCxnSpPr>
          <p:nvPr/>
        </p:nvCxnSpPr>
        <p:spPr>
          <a:xfrm>
            <a:off x="1567593" y="1065510"/>
            <a:ext cx="38124" cy="1061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43454759-8394-4718-AD29-0E976A87B61F}"/>
              </a:ext>
            </a:extLst>
          </p:cNvPr>
          <p:cNvSpPr/>
          <p:nvPr/>
        </p:nvSpPr>
        <p:spPr>
          <a:xfrm>
            <a:off x="897291" y="569563"/>
            <a:ext cx="1340604" cy="49594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Ext Parts (</a:t>
            </a:r>
            <a:r>
              <a:rPr lang="fr-FR" sz="1200" dirty="0" err="1"/>
              <a:t>conveyor</a:t>
            </a:r>
            <a:r>
              <a:rPr lang="fr-FR" sz="1200" dirty="0"/>
              <a:t> </a:t>
            </a:r>
            <a:r>
              <a:rPr lang="fr-FR" sz="1200" dirty="0" err="1"/>
              <a:t>syst</a:t>
            </a:r>
            <a:r>
              <a:rPr lang="fr-FR" sz="1200" dirty="0"/>
              <a:t>)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5333FEEA-F396-428F-B3BE-983B86EB0FCC}"/>
              </a:ext>
            </a:extLst>
          </p:cNvPr>
          <p:cNvSpPr/>
          <p:nvPr/>
        </p:nvSpPr>
        <p:spPr>
          <a:xfrm>
            <a:off x="4183949" y="970552"/>
            <a:ext cx="3655823" cy="1367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Vizix</a:t>
            </a:r>
            <a:r>
              <a:rPr lang="fr-FR" dirty="0"/>
              <a:t> Edge</a:t>
            </a:r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8D6E034A-2E04-4D6A-B64B-E917B51924F1}"/>
              </a:ext>
            </a:extLst>
          </p:cNvPr>
          <p:cNvCxnSpPr>
            <a:cxnSpLocks/>
            <a:stCxn id="17" idx="0"/>
            <a:endCxn id="45" idx="2"/>
          </p:cNvCxnSpPr>
          <p:nvPr/>
        </p:nvCxnSpPr>
        <p:spPr>
          <a:xfrm flipV="1">
            <a:off x="2610173" y="2338278"/>
            <a:ext cx="3401688" cy="1297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7ABEC3A4-212E-48DE-8F8A-27728360DC75}"/>
              </a:ext>
            </a:extLst>
          </p:cNvPr>
          <p:cNvSpPr txBox="1"/>
          <p:nvPr/>
        </p:nvSpPr>
        <p:spPr>
          <a:xfrm>
            <a:off x="6011860" y="469484"/>
            <a:ext cx="84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EPCIS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6E915BA-26C2-441C-A210-ABD3795BBAAC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6011861" y="153865"/>
            <a:ext cx="0" cy="81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E2433F5B-AEAC-4206-BB6F-44F799C6F615}"/>
              </a:ext>
            </a:extLst>
          </p:cNvPr>
          <p:cNvSpPr txBox="1"/>
          <p:nvPr/>
        </p:nvSpPr>
        <p:spPr>
          <a:xfrm>
            <a:off x="2968259" y="4160682"/>
            <a:ext cx="128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WebSocket</a:t>
            </a:r>
            <a:endParaRPr lang="fr-FR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C669021D-401E-47B9-ABD3-DA17C5573B9C}"/>
              </a:ext>
            </a:extLst>
          </p:cNvPr>
          <p:cNvSpPr txBox="1"/>
          <p:nvPr/>
        </p:nvSpPr>
        <p:spPr>
          <a:xfrm>
            <a:off x="3565109" y="2752593"/>
            <a:ext cx="12860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WebSocket</a:t>
            </a:r>
            <a:endParaRPr lang="fr-FR" dirty="0"/>
          </a:p>
          <a:p>
            <a:r>
              <a:rPr lang="fr-FR" sz="1200" dirty="0"/>
              <a:t>(futur direct to </a:t>
            </a:r>
            <a:r>
              <a:rPr lang="fr-FR" sz="1200" dirty="0" err="1"/>
              <a:t>kafka</a:t>
            </a:r>
            <a:r>
              <a:rPr lang="fr-FR" sz="1200" dirty="0"/>
              <a:t>)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0C3FED45-C483-4FAB-B5BD-C0C143A4978E}"/>
              </a:ext>
            </a:extLst>
          </p:cNvPr>
          <p:cNvSpPr/>
          <p:nvPr/>
        </p:nvSpPr>
        <p:spPr>
          <a:xfrm>
            <a:off x="9131978" y="1657260"/>
            <a:ext cx="128602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RABBITMQ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37DF025-BC5E-4F96-9F3C-783F9F6BB9E9}"/>
              </a:ext>
            </a:extLst>
          </p:cNvPr>
          <p:cNvSpPr/>
          <p:nvPr/>
        </p:nvSpPr>
        <p:spPr>
          <a:xfrm>
            <a:off x="5706208" y="1995469"/>
            <a:ext cx="844649" cy="316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BF75C02-B712-4AD0-8E41-D2FF0DAB631A}"/>
              </a:ext>
            </a:extLst>
          </p:cNvPr>
          <p:cNvSpPr txBox="1"/>
          <p:nvPr/>
        </p:nvSpPr>
        <p:spPr>
          <a:xfrm>
            <a:off x="8822093" y="3905572"/>
            <a:ext cx="25937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public class </a:t>
            </a:r>
            <a:r>
              <a:rPr lang="fr-FR" sz="1200" dirty="0" err="1"/>
              <a:t>TagDataDto</a:t>
            </a:r>
            <a:r>
              <a:rPr lang="fr-FR" sz="1200" dirty="0"/>
              <a:t> {</a:t>
            </a:r>
          </a:p>
          <a:p>
            <a:r>
              <a:rPr lang="fr-FR" sz="1200" dirty="0"/>
              <a:t>  /** Tag </a:t>
            </a:r>
            <a:r>
              <a:rPr lang="fr-FR" sz="1200" dirty="0" err="1"/>
              <a:t>epc</a:t>
            </a:r>
            <a:r>
              <a:rPr lang="fr-FR" sz="1200" dirty="0"/>
              <a:t> */ </a:t>
            </a:r>
          </a:p>
          <a:p>
            <a:r>
              <a:rPr lang="fr-FR" sz="1200" dirty="0"/>
              <a:t> </a:t>
            </a:r>
            <a:r>
              <a:rPr lang="fr-FR" sz="1200" dirty="0" err="1"/>
              <a:t>private</a:t>
            </a:r>
            <a:r>
              <a:rPr lang="fr-FR" sz="1200" dirty="0"/>
              <a:t> String </a:t>
            </a:r>
            <a:r>
              <a:rPr lang="fr-FR" sz="1200" dirty="0" err="1"/>
              <a:t>epc</a:t>
            </a:r>
            <a:r>
              <a:rPr lang="fr-FR" sz="1200" dirty="0"/>
              <a:t>; </a:t>
            </a:r>
          </a:p>
          <a:p>
            <a:r>
              <a:rPr lang="fr-FR" sz="1200" dirty="0"/>
              <a:t> </a:t>
            </a:r>
            <a:r>
              <a:rPr lang="fr-FR" sz="1200" dirty="0" err="1"/>
              <a:t>private</a:t>
            </a:r>
            <a:r>
              <a:rPr lang="fr-FR" sz="1200" dirty="0"/>
              <a:t> String </a:t>
            </a:r>
            <a:r>
              <a:rPr lang="fr-FR" sz="1200" dirty="0" err="1"/>
              <a:t>readerId</a:t>
            </a:r>
            <a:r>
              <a:rPr lang="fr-FR" sz="1200" dirty="0"/>
              <a:t>; </a:t>
            </a:r>
          </a:p>
          <a:p>
            <a:r>
              <a:rPr lang="fr-FR" sz="1200" dirty="0"/>
              <a:t> </a:t>
            </a:r>
            <a:r>
              <a:rPr lang="fr-FR" sz="1200" dirty="0" err="1"/>
              <a:t>private</a:t>
            </a:r>
            <a:r>
              <a:rPr lang="fr-FR" sz="1200" dirty="0"/>
              <a:t> String </a:t>
            </a:r>
            <a:r>
              <a:rPr lang="fr-FR" sz="1200" dirty="0" err="1"/>
              <a:t>povId</a:t>
            </a:r>
            <a:r>
              <a:rPr lang="fr-FR" sz="1200" dirty="0"/>
              <a:t>;</a:t>
            </a:r>
          </a:p>
          <a:p>
            <a:r>
              <a:rPr lang="fr-FR" sz="1200" dirty="0"/>
              <a:t> </a:t>
            </a:r>
            <a:r>
              <a:rPr lang="fr-FR" sz="1200" dirty="0" err="1"/>
              <a:t>private</a:t>
            </a:r>
            <a:r>
              <a:rPr lang="fr-FR" sz="1200" dirty="0"/>
              <a:t> String </a:t>
            </a:r>
            <a:r>
              <a:rPr lang="fr-FR" sz="1200" dirty="0" err="1"/>
              <a:t>fixtureId</a:t>
            </a:r>
            <a:r>
              <a:rPr lang="fr-FR" sz="1200" dirty="0"/>
              <a:t>; </a:t>
            </a:r>
          </a:p>
          <a:p>
            <a:r>
              <a:rPr lang="fr-FR" sz="1200" dirty="0"/>
              <a:t> </a:t>
            </a:r>
            <a:r>
              <a:rPr lang="fr-FR" sz="1200" dirty="0" err="1"/>
              <a:t>private</a:t>
            </a:r>
            <a:r>
              <a:rPr lang="fr-FR" sz="1200" dirty="0"/>
              <a:t> String mode;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C40034-9910-4F27-92DC-370727B29547}"/>
              </a:ext>
            </a:extLst>
          </p:cNvPr>
          <p:cNvSpPr/>
          <p:nvPr/>
        </p:nvSpPr>
        <p:spPr>
          <a:xfrm>
            <a:off x="70245" y="3561120"/>
            <a:ext cx="3595996" cy="673729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WebSocket:8081</a:t>
            </a:r>
          </a:p>
          <a:p>
            <a:r>
              <a:rPr lang="fr-FR" dirty="0" err="1">
                <a:solidFill>
                  <a:schemeClr val="tx1"/>
                </a:solidFill>
              </a:rPr>
              <a:t>WebPortal</a:t>
            </a:r>
            <a:r>
              <a:rPr lang="fr-FR" dirty="0">
                <a:solidFill>
                  <a:schemeClr val="tx1"/>
                </a:solidFill>
              </a:rPr>
              <a:t>: 8090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F593BE-222A-4FFE-9F13-6E6556CDA453}"/>
              </a:ext>
            </a:extLst>
          </p:cNvPr>
          <p:cNvSpPr/>
          <p:nvPr/>
        </p:nvSpPr>
        <p:spPr>
          <a:xfrm>
            <a:off x="148226" y="1841926"/>
            <a:ext cx="2502896" cy="966527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API :8082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B5F95B8-9ED0-49F5-9C26-38E0F86D6648}"/>
              </a:ext>
            </a:extLst>
          </p:cNvPr>
          <p:cNvCxnSpPr>
            <a:cxnSpLocks/>
          </p:cNvCxnSpPr>
          <p:nvPr/>
        </p:nvCxnSpPr>
        <p:spPr>
          <a:xfrm flipV="1">
            <a:off x="9849853" y="837728"/>
            <a:ext cx="0" cy="81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29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DB9ECC-F977-4741-B95B-19041FE6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211D-68CD-45C8-830A-3C45FA657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fr-FR" dirty="0" err="1"/>
              <a:t>Retrieve</a:t>
            </a:r>
            <a:r>
              <a:rPr lang="fr-FR" dirty="0"/>
              <a:t> </a:t>
            </a:r>
            <a:r>
              <a:rPr lang="fr-FR" dirty="0" err="1"/>
              <a:t>devices</a:t>
            </a:r>
            <a:r>
              <a:rPr lang="fr-FR" dirty="0"/>
              <a:t> &amp; </a:t>
            </a:r>
            <a:r>
              <a:rPr lang="fr-FR" dirty="0" err="1"/>
              <a:t>POVs</a:t>
            </a:r>
            <a:r>
              <a:rPr lang="fr-FR" dirty="0"/>
              <a:t> (</a:t>
            </a:r>
            <a:r>
              <a:rPr lang="fr-FR" dirty="0" err="1"/>
              <a:t>except</a:t>
            </a:r>
            <a:r>
              <a:rPr lang="fr-FR" dirty="0"/>
              <a:t> </a:t>
            </a:r>
            <a:r>
              <a:rPr lang="fr-FR" dirty="0" err="1"/>
              <a:t>legacy</a:t>
            </a:r>
            <a:r>
              <a:rPr lang="fr-FR" dirty="0"/>
              <a:t> PN)</a:t>
            </a:r>
          </a:p>
          <a:p>
            <a:pPr marL="0" indent="0">
              <a:buNone/>
            </a:pPr>
            <a:r>
              <a:rPr lang="en-US" sz="1400" dirty="0"/>
              <a:t>GET https://xxx.vizix.io/statemachine-api-configuration/rest/infra/hub/HUBNAME/settings</a:t>
            </a:r>
          </a:p>
          <a:p>
            <a:pPr marL="0" indent="0">
              <a:buNone/>
            </a:pPr>
            <a:r>
              <a:rPr lang="en-US" sz="1400" dirty="0"/>
              <a:t>Can be done also directly to the HUB 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fr-FR" dirty="0" err="1"/>
              <a:t>Retreive</a:t>
            </a:r>
            <a:r>
              <a:rPr lang="fr-FR" dirty="0"/>
              <a:t> fixtures &amp; mapping</a:t>
            </a:r>
          </a:p>
          <a:p>
            <a:pPr marL="0" indent="0">
              <a:buNone/>
            </a:pPr>
            <a:r>
              <a:rPr lang="en-US" sz="1400" dirty="0"/>
              <a:t>GET </a:t>
            </a:r>
            <a:r>
              <a:rPr lang="en-US" sz="1400" dirty="0">
                <a:hlinkClick r:id="rId2"/>
              </a:rPr>
              <a:t>https://xxx.vizix.io/statemachine-api-configuration/rest/configuration/rules/hub/HUBNAME/fixtures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 special mapping</a:t>
            </a:r>
          </a:p>
          <a:p>
            <a:pPr marL="0" indent="0">
              <a:buNone/>
            </a:pPr>
            <a:r>
              <a:rPr lang="en-US" sz="1400" dirty="0"/>
              <a:t>/data/hub/tomcat/</a:t>
            </a:r>
            <a:r>
              <a:rPr lang="en-US" sz="1400" dirty="0" err="1"/>
              <a:t>tagsys</a:t>
            </a:r>
            <a:r>
              <a:rPr lang="en-US" sz="1400" dirty="0"/>
              <a:t>/</a:t>
            </a:r>
            <a:r>
              <a:rPr lang="en-US" sz="1400" dirty="0" err="1"/>
              <a:t>povIdModeToEpcisEventMapping.json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From the Edge, API are accessible using:</a:t>
            </a:r>
          </a:p>
          <a:p>
            <a:pPr marL="0" indent="0">
              <a:buNone/>
            </a:pPr>
            <a:r>
              <a:rPr lang="fr-FR" dirty="0"/>
              <a:t>http://VizixIPOverVPN:18080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476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7ECBD9-DFCC-452D-9C70-C6447DD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Reader GW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3196E3-5498-44C8-B7DD-60935C3EC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WebSocket</a:t>
            </a:r>
            <a:endParaRPr lang="fr-FR" dirty="0"/>
          </a:p>
          <a:p>
            <a:pPr marL="0" indent="0">
              <a:buNone/>
            </a:pPr>
            <a:r>
              <a:rPr lang="fr-FR" sz="1400" dirty="0"/>
              <a:t>	ws://HUBip:8081/readergateway/receivetags/deviceId</a:t>
            </a:r>
          </a:p>
          <a:p>
            <a:pPr marL="0" indent="0">
              <a:buNone/>
            </a:pPr>
            <a:r>
              <a:rPr lang="fr-FR" sz="1400" dirty="0"/>
              <a:t>	ws:// </a:t>
            </a:r>
            <a:r>
              <a:rPr lang="fr-FR" sz="1400" dirty="0" err="1"/>
              <a:t>HUBip</a:t>
            </a:r>
            <a:r>
              <a:rPr lang="fr-FR" sz="1400" dirty="0"/>
              <a:t> :8081/readergateway/receivetags/fixtureId</a:t>
            </a:r>
          </a:p>
          <a:p>
            <a:r>
              <a:rPr lang="fr-FR" dirty="0"/>
              <a:t>API</a:t>
            </a:r>
          </a:p>
          <a:p>
            <a:pPr marL="457200" lvl="1" indent="0">
              <a:buNone/>
            </a:pPr>
            <a:r>
              <a:rPr lang="en-US" sz="1400" i="1" dirty="0"/>
              <a:t>POST("/</a:t>
            </a:r>
            <a:r>
              <a:rPr lang="en-US" sz="1400" i="1" dirty="0" err="1"/>
              <a:t>readergateway</a:t>
            </a:r>
            <a:r>
              <a:rPr lang="en-US" sz="1400" i="1" dirty="0"/>
              <a:t>/read/start/{</a:t>
            </a:r>
            <a:r>
              <a:rPr lang="en-US" sz="1400" i="1" dirty="0" err="1"/>
              <a:t>readerId</a:t>
            </a:r>
            <a:r>
              <a:rPr lang="en-US" sz="1400" i="1" dirty="0"/>
              <a:t>")</a:t>
            </a:r>
          </a:p>
          <a:p>
            <a:pPr marL="457200" lvl="1" indent="0">
              <a:buNone/>
            </a:pPr>
            <a:r>
              <a:rPr lang="en-US" sz="1400" i="1" dirty="0"/>
              <a:t>POST("/</a:t>
            </a:r>
            <a:r>
              <a:rPr lang="en-US" sz="1400" i="1" dirty="0" err="1"/>
              <a:t>readergateway</a:t>
            </a:r>
            <a:r>
              <a:rPr lang="en-US" sz="1400" i="1" dirty="0"/>
              <a:t>/read/stop/{</a:t>
            </a:r>
            <a:r>
              <a:rPr lang="en-US" sz="1400" i="1" dirty="0" err="1"/>
              <a:t>readerId</a:t>
            </a:r>
            <a:r>
              <a:rPr lang="en-US" sz="1400" i="1" dirty="0"/>
              <a:t>}")</a:t>
            </a:r>
          </a:p>
          <a:p>
            <a:pPr marL="457200" lvl="1" indent="0">
              <a:buNone/>
            </a:pPr>
            <a:r>
              <a:rPr lang="en-US" sz="1400" i="1" dirty="0"/>
              <a:t>POST("/</a:t>
            </a:r>
            <a:r>
              <a:rPr lang="en-US" sz="1400" i="1" dirty="0" err="1"/>
              <a:t>readergateway</a:t>
            </a:r>
            <a:r>
              <a:rPr lang="en-US" sz="1400" i="1" dirty="0"/>
              <a:t>/run/alarm/{</a:t>
            </a:r>
            <a:r>
              <a:rPr lang="en-US" sz="1400" i="1" dirty="0" err="1"/>
              <a:t>readerId</a:t>
            </a:r>
            <a:r>
              <a:rPr lang="en-US" sz="1400" i="1" dirty="0"/>
              <a:t>}")</a:t>
            </a:r>
          </a:p>
          <a:p>
            <a:pPr marL="457200" lvl="1" indent="0">
              <a:buNone/>
            </a:pPr>
            <a:r>
              <a:rPr lang="fr-FR" sz="1400" i="1" dirty="0"/>
              <a:t>GET("/</a:t>
            </a:r>
            <a:r>
              <a:rPr lang="fr-FR" sz="1400" i="1" dirty="0" err="1"/>
              <a:t>readergateway</a:t>
            </a:r>
            <a:r>
              <a:rPr lang="fr-FR" sz="1400" i="1" dirty="0"/>
              <a:t>/</a:t>
            </a:r>
            <a:r>
              <a:rPr lang="fr-FR" sz="1400" i="1" dirty="0" err="1"/>
              <a:t>tagstes</a:t>
            </a:r>
            <a:r>
              <a:rPr lang="fr-FR" sz="1400" i="1" dirty="0"/>
              <a:t>")</a:t>
            </a:r>
          </a:p>
          <a:p>
            <a:pPr marL="457200" lvl="1" indent="0">
              <a:buNone/>
            </a:pPr>
            <a:r>
              <a:rPr lang="en-US" sz="1400" i="1" dirty="0"/>
              <a:t>GET("/</a:t>
            </a:r>
            <a:r>
              <a:rPr lang="en-US" sz="1400" i="1" dirty="0" err="1"/>
              <a:t>readergateway</a:t>
            </a:r>
            <a:r>
              <a:rPr lang="en-US" sz="1400" i="1" dirty="0"/>
              <a:t>/devices")</a:t>
            </a:r>
          </a:p>
          <a:p>
            <a:pPr marL="457200" lvl="1" indent="0">
              <a:buNone/>
            </a:pPr>
            <a:r>
              <a:rPr lang="fr-FR" sz="1400" i="1" dirty="0"/>
              <a:t>GET("/</a:t>
            </a:r>
            <a:r>
              <a:rPr lang="fr-FR" sz="1400" i="1" dirty="0" err="1"/>
              <a:t>readergateway</a:t>
            </a:r>
            <a:r>
              <a:rPr lang="fr-FR" sz="1400" i="1" dirty="0"/>
              <a:t>/</a:t>
            </a:r>
            <a:r>
              <a:rPr lang="fr-FR" sz="1400" i="1" dirty="0" err="1"/>
              <a:t>devices</a:t>
            </a:r>
            <a:r>
              <a:rPr lang="fr-FR" sz="1400" i="1" dirty="0"/>
              <a:t>/fixture/{</a:t>
            </a:r>
            <a:r>
              <a:rPr lang="fr-FR" sz="1400" i="1" dirty="0" err="1"/>
              <a:t>fixtureId</a:t>
            </a:r>
            <a:r>
              <a:rPr lang="fr-FR" sz="1400" i="1" dirty="0"/>
              <a:t>}")</a:t>
            </a:r>
            <a:endParaRPr lang="fr-FR" sz="140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6866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C3E89F-D96F-49DD-A7EF-EBB441FF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Filter</a:t>
            </a:r>
            <a:r>
              <a:rPr lang="fr-FR" dirty="0"/>
              <a:t> </a:t>
            </a:r>
            <a:r>
              <a:rPr lang="fr-FR" dirty="0" err="1"/>
              <a:t>events</a:t>
            </a:r>
            <a:r>
              <a:rPr lang="fr-FR" dirty="0"/>
              <a:t> </a:t>
            </a:r>
            <a:r>
              <a:rPr lang="fr-FR" dirty="0" err="1"/>
              <a:t>send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HAL to the </a:t>
            </a:r>
            <a:r>
              <a:rPr lang="fr-FR" dirty="0" err="1"/>
              <a:t>reader</a:t>
            </a:r>
            <a:r>
              <a:rPr lang="fr-FR" dirty="0"/>
              <a:t> GW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0EBA81-8084-40C8-9E52-172C02DEF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/>
              <a:t>reading_events_dispatch_rules.json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2000" dirty="0"/>
              <a:t>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2000" dirty="0"/>
              <a:t>"</a:t>
            </a:r>
            <a:r>
              <a:rPr lang="fr-FR" sz="2000" dirty="0" err="1"/>
              <a:t>sendToWebserviceRules</a:t>
            </a:r>
            <a:r>
              <a:rPr lang="fr-FR" sz="2000" dirty="0"/>
              <a:t>": 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2000" dirty="0"/>
              <a:t>        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2000" dirty="0"/>
              <a:t>                        "mode": "GUARD",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2000" dirty="0"/>
              <a:t>                        "</a:t>
            </a:r>
            <a:r>
              <a:rPr lang="fr-FR" sz="2000" dirty="0" err="1"/>
              <a:t>oldStatus</a:t>
            </a:r>
            <a:r>
              <a:rPr lang="fr-FR" sz="2000" dirty="0"/>
              <a:t>": "TRANSITION",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2000" dirty="0"/>
              <a:t>                        "</a:t>
            </a:r>
            <a:r>
              <a:rPr lang="fr-FR" sz="2000" dirty="0" err="1"/>
              <a:t>newStatus</a:t>
            </a:r>
            <a:r>
              <a:rPr lang="fr-FR" sz="2000" dirty="0"/>
              <a:t>": "IN"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2000" dirty="0"/>
              <a:t>        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2000" dirty="0"/>
              <a:t>        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2000" dirty="0"/>
              <a:t>                        "mode": "AUTOMATED_PROCESS",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2000" dirty="0"/>
              <a:t>                        "</a:t>
            </a:r>
            <a:r>
              <a:rPr lang="fr-FR" sz="2000" dirty="0" err="1"/>
              <a:t>oldStatus</a:t>
            </a:r>
            <a:r>
              <a:rPr lang="fr-FR" sz="2000" dirty="0"/>
              <a:t>": "TRANSITION",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2000" dirty="0"/>
              <a:t>                        "</a:t>
            </a:r>
            <a:r>
              <a:rPr lang="fr-FR" sz="2000" dirty="0" err="1"/>
              <a:t>newStatus</a:t>
            </a:r>
            <a:r>
              <a:rPr lang="fr-FR" sz="2000" dirty="0"/>
              <a:t>": "IN"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2000" dirty="0"/>
              <a:t>        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2000" dirty="0"/>
              <a:t>        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2000" dirty="0"/>
              <a:t>                        "mode": "XPOINT",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2000" dirty="0"/>
              <a:t>                        "</a:t>
            </a:r>
            <a:r>
              <a:rPr lang="fr-FR" sz="2000" dirty="0" err="1"/>
              <a:t>oldStatus</a:t>
            </a:r>
            <a:r>
              <a:rPr lang="fr-FR" sz="2000" dirty="0"/>
              <a:t>": "IN",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2000" dirty="0"/>
              <a:t>                        "</a:t>
            </a:r>
            <a:r>
              <a:rPr lang="fr-FR" sz="2000" dirty="0" err="1"/>
              <a:t>newStatus</a:t>
            </a:r>
            <a:r>
              <a:rPr lang="fr-FR" sz="2000" dirty="0"/>
              <a:t>": "OUT"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2000" dirty="0"/>
              <a:t>        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2000" dirty="0"/>
              <a:t>        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2000" dirty="0"/>
              <a:t>                        "mode": "XPOINT",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2000" dirty="0"/>
              <a:t>                        "</a:t>
            </a:r>
            <a:r>
              <a:rPr lang="fr-FR" sz="2000" dirty="0" err="1"/>
              <a:t>oldStatus</a:t>
            </a:r>
            <a:r>
              <a:rPr lang="fr-FR" sz="2000" dirty="0"/>
              <a:t>": "LIMIT",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2000" dirty="0"/>
              <a:t>                        "</a:t>
            </a:r>
            <a:r>
              <a:rPr lang="fr-FR" sz="2000" dirty="0" err="1"/>
              <a:t>newStatus</a:t>
            </a:r>
            <a:r>
              <a:rPr lang="fr-FR" sz="2000" dirty="0"/>
              <a:t>": "OUT"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2000" dirty="0"/>
              <a:t>    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2000" dirty="0"/>
              <a:t>        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2000" dirty="0"/>
              <a:t>  "</a:t>
            </a:r>
            <a:r>
              <a:rPr lang="fr-FR" sz="2000" dirty="0" err="1"/>
              <a:t>lastUpdated</a:t>
            </a:r>
            <a:r>
              <a:rPr lang="fr-FR" sz="2000" dirty="0"/>
              <a:t>": "1549887473"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34185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304</Words>
  <Application>Microsoft Office PowerPoint</Application>
  <PresentationFormat>Grand écran</PresentationFormat>
  <Paragraphs>77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API</vt:lpstr>
      <vt:lpstr>Reader GW</vt:lpstr>
      <vt:lpstr>Filter events send from the HAL to the reader GW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Jean-Michel LINOTTE</dc:creator>
  <cp:lastModifiedBy>Jean-Michel LINOTTE</cp:lastModifiedBy>
  <cp:revision>16</cp:revision>
  <dcterms:created xsi:type="dcterms:W3CDTF">2019-03-18T16:32:17Z</dcterms:created>
  <dcterms:modified xsi:type="dcterms:W3CDTF">2019-03-27T13:06:44Z</dcterms:modified>
</cp:coreProperties>
</file>