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-tw.org/index.php?title=%E9%A6%96%E9%A0%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DS_Programming_HW4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助教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楊舒涵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r08942077@ntu.edu.tw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0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作業強烈建議同學在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Linux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上實作，而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Linux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Windows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上的相關檔案和指令後面會詳述。若沒有使用過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Linux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系統的同學，強烈建議安裝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Ubuntu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，相關教學可以自行上網查詢，也可參考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hlinkClick r:id="rId2"/>
              </a:rPr>
              <a:t>Ubuntu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hlinkClick r:id="rId2"/>
              </a:rPr>
              <a:t>正體中文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hlinkClick r:id="rId2"/>
              </a:rPr>
              <a:t>Wiki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，裡面有詳細的介紹與教學。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作業必須要能在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版本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3.6.9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上成功執行出結果。另外，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statistics library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本次作業不開放使用。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DS_Programming_HW4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Intro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附圖為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DS_programming_hw4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資料夾的作業附檔，其中同學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只能也只需要操作、改動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裡的程式碼</a:t>
            </a:r>
            <a:endParaRPr lang="en-US" altLang="zh-TW" b="1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請勿改變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的檔名和內部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function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名，否則後果自負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</a:t>
            </a:r>
          </a:p>
          <a:p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5" y="3943895"/>
            <a:ext cx="7988478" cy="1775217"/>
          </a:xfrm>
        </p:spPr>
      </p:pic>
    </p:spTree>
    <p:extLst>
      <p:ext uri="{BB962C8B-B14F-4D97-AF65-F5344CB8AC3E}">
        <p14:creationId xmlns:p14="http://schemas.microsoft.com/office/powerpoint/2010/main" val="409600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Median.py—Part 1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實際操作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MaxHeap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的資料結構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本次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的儲存和操作都是以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array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進行，而同學需要改動的只有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###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TODO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###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的部分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包含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insert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removeMin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MaxHeap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insert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removeMax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，詳細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output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規則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、格式可於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中查看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可以增加自己的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function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，但一定要保留原本在檔案裡的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function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並實際完成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TODO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336828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Median.py—Part 2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隨著資料增減尋找中位數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資料結構可以自行決定，但強烈建議可以思索怎麼使用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Part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MaxHeap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MinHeap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實作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時間複雜度比每一次新進元素就重新排序的暴力解法低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需實作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AddNewValues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(input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裝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數字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array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output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不需要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return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或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print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出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ShowMedian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沒有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input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，需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return(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但不用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print)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中位數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RemoveMedianRelatedValue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沒有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input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，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output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不需要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return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或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print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出，旨在刪除陣列中和中位數相關的元素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奇數時刪除該中位數、偶數時刪除生成中位數的兩數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不可以使用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statistics</a:t>
            </a:r>
            <a:r>
              <a:rPr lang="zh-TW" altLang="en-US" b="1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library!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不要改動檔名、函式名，否</a:t>
            </a:r>
            <a:r>
              <a:rPr lang="zh-TW" altLang="en-US" b="1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則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後果自負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</a:t>
            </a:r>
          </a:p>
          <a:p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評分標準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&amp;&amp;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測資範例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按照測資正確的比例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正確的筆數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/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總筆數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和呼叫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heap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資料結構實作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的函示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相關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和呼叫中位數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的函示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相關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分別是兩個範例測資程式，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不需要做任何更動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</a:t>
            </a:r>
          </a:p>
          <a:p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測試方法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將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放在同一個資料夾</a:t>
            </a:r>
            <a:endParaRPr lang="en-US" altLang="zh-TW" dirty="0" smtClean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Linux: (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在終端機以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cd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進到該資料夾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在終端機上打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python3 0001.py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可以得到自己程式生成的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；打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python3 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可以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得到自己程式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生成的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請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與附檔提供的正解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001.txt(0001.txt)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002.txt(0002.txt)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做比對</a:t>
            </a:r>
            <a:endParaRPr lang="en-US" altLang="zh-TW" dirty="0" smtClean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   Windows: 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直接跑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 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，會得到相對應的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，再和附檔提供的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001.txt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002.txt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做比對</a:t>
            </a:r>
            <a:endParaRPr lang="en-US" altLang="zh-TW" dirty="0" smtClean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資部分會有純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heap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操作、純找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相關操作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或二者混合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的測資程式檔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有點像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0001.py,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的格式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因為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希望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同學思考並實作出時間複雜度更低的演算法來實現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隨著資料增減尋找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中位數，因此每份測資跑的時間在助教電腦這邊不得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超過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分鐘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。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雖然同學沒有助教的電腦，但是可以從自己設計的演算法複雜度下手。助教這邊的標準是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AddNewValues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單個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item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O(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logn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RemoveMedianRelatedValue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O(</a:t>
            </a:r>
            <a:r>
              <a:rPr lang="en-US" altLang="zh-TW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logn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ShowMedian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為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O(1))</a:t>
            </a:r>
          </a:p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測資最大的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items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數可能會達數萬到十萬的級別，而操作次數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呼叫函式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也可能達數萬到十萬次的級別。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測資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3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繳交格式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請將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Median.py(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如果還有其他同學會寫的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.</a:t>
            </a:r>
            <a:r>
              <a:rPr lang="en-US" altLang="zh-TW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程式檔，也一併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放入資料夾，該資料夾請取名為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學號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(Ex:b08765432)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，再將該資料夾壓縮成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zip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檔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，名稱為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學號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.zip(Ex:b0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8765432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.zip)</a:t>
            </a:r>
          </a:p>
          <a:p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請不要放入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0001.py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和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0002.py</a:t>
            </a:r>
            <a:r>
              <a:rPr lang="zh-TW" altLang="en-US" b="1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及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任何其他非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py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的檔案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!!!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多占空間</a:t>
            </a:r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  <a:endParaRPr lang="en-US" altLang="zh-TW" b="1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若因為檔名不符合上述使批改時無法產生結果，成績初批改為</a:t>
            </a:r>
            <a:r>
              <a:rPr lang="en-US" altLang="zh-TW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0</a:t>
            </a:r>
            <a:r>
              <a:rPr lang="zh-TW" altLang="en-US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分。找助教做更改後若能完整跑出結果，成績打</a:t>
            </a:r>
            <a:r>
              <a:rPr lang="en-US" altLang="zh-TW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8</a:t>
            </a:r>
            <a:r>
              <a:rPr lang="zh-TW" altLang="en-US" dirty="0" smtClean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折。</a:t>
            </a:r>
            <a:endParaRPr lang="zh-TW" altLang="en-US" dirty="0">
              <a:solidFill>
                <a:schemeClr val="tx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12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4368</TotalTime>
  <Words>764</Words>
  <Application>Microsoft Office PowerPoint</Application>
  <PresentationFormat>寬螢幕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Garamond</vt:lpstr>
      <vt:lpstr>有機</vt:lpstr>
      <vt:lpstr>DS_Programming_HW4</vt:lpstr>
      <vt:lpstr>Environment</vt:lpstr>
      <vt:lpstr>DS_Programming_HW4 Intro</vt:lpstr>
      <vt:lpstr>Median.py—Part 1</vt:lpstr>
      <vt:lpstr>Median.py—Part 2</vt:lpstr>
      <vt:lpstr>評分標準 &amp;&amp; 測資範例</vt:lpstr>
      <vt:lpstr>測資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DS_Programming_HW4</dc:title>
  <dc:creator>美芬 蔡</dc:creator>
  <cp:lastModifiedBy>美芬 蔡</cp:lastModifiedBy>
  <cp:revision>32</cp:revision>
  <dcterms:created xsi:type="dcterms:W3CDTF">2021-05-16T20:09:48Z</dcterms:created>
  <dcterms:modified xsi:type="dcterms:W3CDTF">2021-05-23T18:15:03Z</dcterms:modified>
</cp:coreProperties>
</file>