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c1ba5a5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9c1ba5a5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c1ba5a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9c1ba5a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d73101b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d73101b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d73101b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9d73101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9d73101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9d73101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b568950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b568950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b56895098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b56895098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b56895098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b56895098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b56895098_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b56895098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d73101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d73101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c1ba5a5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c1ba5a5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c1ba5a5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c1ba5a5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c1ba5a5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c1ba5a5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311700" y="-78400"/>
            <a:ext cx="8520600" cy="7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CPI dataset wrangled</a:t>
            </a:r>
            <a:endParaRPr sz="300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400" y="641128"/>
            <a:ext cx="4693851" cy="41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311700" y="3818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Confusing Raw Data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Information regarding data was </a:t>
            </a:r>
            <a:r>
              <a:rPr lang="en" sz="2500">
                <a:solidFill>
                  <a:schemeClr val="dk1"/>
                </a:solidFill>
              </a:rPr>
              <a:t>limited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Import/Export Graphs hard to interpret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Date conversion of COVID dataset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Rows of missing data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Economic Recovery plan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2020 Russia–Saudi Arabia oil price war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Worldwide Shipping Backlog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COVID Rent amnesty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Too early to tell - Future data may reveal more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900" y="784563"/>
            <a:ext cx="7294624" cy="35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242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Has COVID-19 impacted the cost of living in New Zealand?</a:t>
            </a:r>
            <a:endParaRPr sz="2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51720" cy="25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725" y="0"/>
            <a:ext cx="4092275" cy="25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Reasons for choosing the impact of Covid-19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This subject is very topical</a:t>
            </a:r>
            <a:endParaRPr sz="2800">
              <a:solidFill>
                <a:schemeClr val="dk1"/>
              </a:solidFill>
            </a:endParaRPr>
          </a:p>
          <a:p>
            <a:pPr indent="-393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Relevant to all our lives</a:t>
            </a:r>
            <a:endParaRPr sz="2800">
              <a:solidFill>
                <a:schemeClr val="dk1"/>
              </a:solidFill>
            </a:endParaRPr>
          </a:p>
          <a:p>
            <a:pPr indent="-393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The data is very accurate due to it being it being under extreme scrutiny</a:t>
            </a:r>
            <a:endParaRPr sz="2800">
              <a:solidFill>
                <a:schemeClr val="dk1"/>
              </a:solidFill>
            </a:endParaRPr>
          </a:p>
          <a:p>
            <a:pPr indent="-393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The data is readily available from trusted sources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4547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Data Acquisition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We used Stats New Zealand’s API to gather current Covid Data and shipping costs in and out of New Zealand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Downloaded CSV data that includes the Consumer price index 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19 Indicators Dataset Raw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925" y="1201875"/>
            <a:ext cx="6473024" cy="32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-8648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dataset wrangled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300" y="0"/>
            <a:ext cx="23447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0" y="225625"/>
            <a:ext cx="8520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Overseas Cargo Raw</a:t>
            </a:r>
            <a:endParaRPr sz="30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216" y="1200321"/>
            <a:ext cx="5313575" cy="34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11700" y="43625"/>
            <a:ext cx="8520600" cy="5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Overseas Cargo dataset Wrangled</a:t>
            </a:r>
            <a:endParaRPr sz="30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700" y="494700"/>
            <a:ext cx="4303275" cy="45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311700" y="0"/>
            <a:ext cx="85206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CPI dataset raw</a:t>
            </a:r>
            <a:endParaRPr sz="300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00" y="548975"/>
            <a:ext cx="8059602" cy="40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