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4"/>
  </p:sldMasterIdLst>
  <p:sldIdLst>
    <p:sldId id="257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90" y="3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996F-5878-4838-B41E-BDAB23870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E2C1C-FFD0-4C86-83F4-5BFD072FA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06E8C-1990-4399-90A7-717799D3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051B-BAD1-48C6-B3A7-1A9AAA0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7AFA-31C5-4448-87A1-D399B489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99E6-0E46-42F3-A396-5B6BCFA5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1B45C-886D-4EB5-82A7-3829A1BFB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3AB9-696D-4106-B25E-FFED2710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E3A2-BFE8-46D8-AF13-CA1E361D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AFB8-263F-4483-AAAB-C9DC9C62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436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2D816-C34F-4ADE-9212-71A09BB2D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AA7CD-53D9-419C-9194-C6A50F411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2CC0-01F9-486C-989C-33E1E177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B9E2-C867-45CB-A24F-2A3D6608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8491-4E2D-4CEA-A75D-94C78E86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187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26F8-1A12-42D0-9446-8C55B1CF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49D5-D374-455B-8289-ECA95CA9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F37E0-D2C4-4CA1-A8DB-F60E59B6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1775-3838-4130-9F60-C0A47E25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1F78-741D-46D3-9051-E49F2794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5E0E-B3E5-4252-9920-7AA06A80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B0B9-C5E2-420B-B118-D0DC7C58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4776-FAA5-4766-AD5A-D705234E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B296-6304-496E-8384-A91E4853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5EF4-F367-47A5-BD62-4D6B5EA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7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6FD0-EFA9-45C5-8B5F-0BE6059A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075A-2507-4C99-BC38-1D5343923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50A26-CC68-4C6D-943B-2D43C797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9C1B-D9BB-43CA-A467-4232C4E0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934AD-4572-4E16-AC5D-11CF560C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6CAC-FC28-4B93-85A7-5D3DD84E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D5D6-2E78-4906-A3E5-4D1AFDE9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DC97E-25E8-42C0-B306-A36DBECA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E7E04-8A93-4E3D-A9F0-C3FA9B781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406EF-ABC8-4996-827A-3EA3C7082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6E38B-F4E2-47C5-9C9F-96A00201A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310EE-3801-4091-AFEC-B34FFBAF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C429A-A4B7-47E4-B97F-333AA17A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5AABA-3A5A-4753-84EC-4893EC98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2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B86F-7FE5-46AF-BE00-89300924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042B1-9167-4B84-893A-73326818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DE1F7-A43D-49F1-A300-FD0F77BD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C7709-136F-4524-857D-3DEF0F77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2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4D3BE-4EC4-449A-B266-963E44A3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E8876-87FA-43A7-A6EF-944CF8A8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EBC1-8678-4E1D-AC6E-67EA3594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D51C-3A40-42C5-87AE-BFC29C8F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0630-F51E-40FC-9570-69AAD97D8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23C8E-51BE-4525-B6E5-91F8218D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E509-5344-4F27-BA37-26DAB111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5B021-6E02-4082-9900-F8542714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B44BC-4B0D-4D49-A3EA-B489959E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5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08D7-A1FB-411B-B00D-D92E3C86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C2FB9-FF22-4198-981E-2529B5061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12925-3A4F-496F-B786-30E5129E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8A32B-8714-4D1D-A525-E95158CA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5608-7AE3-4882-9E7F-F235C831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BE289-337D-4C11-BB3B-D06E23E4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43D24-3C0B-493F-88FE-BE91EE13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A6C62-FD6B-449F-91FB-152544F7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8DCD-ED49-4DB4-993D-E418BE40D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63DE-9AA3-4A40-8C46-2B627F4A8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A75F-C80D-4FFB-AEEC-29F663B2A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uman Rights Commission :: COVID-19">
            <a:extLst>
              <a:ext uri="{FF2B5EF4-FFF2-40B4-BE49-F238E27FC236}">
                <a16:creationId xmlns:a16="http://schemas.microsoft.com/office/drawing/2014/main" id="{E451BEEA-63AB-4B6B-A0C5-52F41E8E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7632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25" y="952500"/>
            <a:ext cx="9505950" cy="3615430"/>
          </a:xfrm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7200" dirty="0"/>
              <a:t>DATA201 </a:t>
            </a:r>
            <a:br>
              <a:rPr lang="en-US" sz="7200" dirty="0"/>
            </a:br>
            <a:r>
              <a:rPr lang="en-US" sz="7200" dirty="0"/>
              <a:t>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By Oscar Toohey, Jamie Barnes, Seth Gunn, Bach vu Viet and Angus Loader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3F43797-95C5-462B-9078-F7EC6CD8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81344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Question</a:t>
            </a:r>
          </a:p>
        </p:txBody>
      </p:sp>
      <p:pic>
        <p:nvPicPr>
          <p:cNvPr id="1026" name="Picture 2" descr="COVID-19 update for Auckland | Aucklandnz.com">
            <a:extLst>
              <a:ext uri="{FF2B5EF4-FFF2-40B4-BE49-F238E27FC236}">
                <a16:creationId xmlns:a16="http://schemas.microsoft.com/office/drawing/2014/main" id="{7733A3AC-F8FB-4CD1-96B1-3872217814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788" y="1519237"/>
            <a:ext cx="5715000" cy="3810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43C96386-3220-4A67-9B78-85A0BE396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814732"/>
            <a:ext cx="3161963" cy="41288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Has Covid-19 impacted the cost of living in New Zealand</a:t>
            </a:r>
          </a:p>
        </p:txBody>
      </p:sp>
    </p:spTree>
    <p:extLst>
      <p:ext uri="{BB962C8B-B14F-4D97-AF65-F5344CB8AC3E}">
        <p14:creationId xmlns:p14="http://schemas.microsoft.com/office/powerpoint/2010/main" val="395550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9E32B-EC99-4EF7-96FA-73B6B8706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690757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Reasons for choosing the impact of Covid-19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F3C06-8E34-486D-A3C8-DA9A969B2070}"/>
              </a:ext>
            </a:extLst>
          </p:cNvPr>
          <p:cNvSpPr txBox="1"/>
          <p:nvPr/>
        </p:nvSpPr>
        <p:spPr>
          <a:xfrm>
            <a:off x="1080868" y="1342667"/>
            <a:ext cx="100302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This subject is very topical, it’s happening and relevant to all our lives</a:t>
            </a:r>
            <a:br>
              <a:rPr lang="en-GB" sz="2800" dirty="0"/>
            </a:b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data is very accurate due to it being it being under extreme scrutiny</a:t>
            </a:r>
            <a:br>
              <a:rPr lang="en-GB" sz="2800" dirty="0"/>
            </a:b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data is readily available from trusted sources e.g. the New Zealand government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56307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7B06-C0AB-44B7-9021-461ACB8E8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Interactions with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22DD4-B597-4065-B2E1-5FE86C44DE70}"/>
              </a:ext>
            </a:extLst>
          </p:cNvPr>
          <p:cNvSpPr txBox="1"/>
          <p:nvPr/>
        </p:nvSpPr>
        <p:spPr>
          <a:xfrm>
            <a:off x="737062" y="2996418"/>
            <a:ext cx="10160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used Stats New Zealand’s API to gather current Covid Data and shipping costs in and out of New Zealand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also have downloaded CSV data that includes the Consumer price index grouped by individual costs such as petrol</a:t>
            </a:r>
            <a:r>
              <a:rPr lang="en-GB"/>
              <a:t>, food, housing and rentals.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405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7fe61a0-348b-4873-9406-a2a4097f88e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5BF37E87B3D246A66FB3FD43F4EF9A" ma:contentTypeVersion="4" ma:contentTypeDescription="Create a new document." ma:contentTypeScope="" ma:versionID="9712187c27c033b57b8467e1a6596f2b">
  <xsd:schema xmlns:xsd="http://www.w3.org/2001/XMLSchema" xmlns:xs="http://www.w3.org/2001/XMLSchema" xmlns:p="http://schemas.microsoft.com/office/2006/metadata/properties" xmlns:ns3="c7fe61a0-348b-4873-9406-a2a4097f88e6" targetNamespace="http://schemas.microsoft.com/office/2006/metadata/properties" ma:root="true" ma:fieldsID="45d1caaf9b8e1c59d2b418f637fb42d9" ns3:_="">
    <xsd:import namespace="c7fe61a0-348b-4873-9406-a2a4097f88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fe61a0-348b-4873-9406-a2a4097f8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www.w3.org/XML/1998/namespace"/>
    <ds:schemaRef ds:uri="http://schemas.openxmlformats.org/package/2006/metadata/core-properties"/>
    <ds:schemaRef ds:uri="http://purl.org/dc/terms/"/>
    <ds:schemaRef ds:uri="c7fe61a0-348b-4873-9406-a2a4097f88e6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77D8EC-7604-46D6-AA7D-6F5534AC89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fe61a0-348b-4873-9406-a2a4097f8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134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DATA201   Group project</vt:lpstr>
      <vt:lpstr>Question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DATA201   Group project</dc:title>
  <dc:creator>Oscar Toohey</dc:creator>
  <cp:lastModifiedBy>Oscar Toohey</cp:lastModifiedBy>
  <cp:revision>1</cp:revision>
  <dcterms:created xsi:type="dcterms:W3CDTF">2021-10-13T08:58:54Z</dcterms:created>
  <dcterms:modified xsi:type="dcterms:W3CDTF">2021-10-13T10:05:01Z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0x010100295BF37E87B3D246A66FB3FD43F4EF9A</vt:lpwstr>
  </property>
</Properties>
</file>