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9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E3ED-57A0-86FC-31A9-F03C7894E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CE195-D923-92D2-052E-3C54897FC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357AE-3EDB-B087-69C1-67F58BE8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829A-9284-EDCA-D6B5-2B8242604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BA14A-B1E4-72AC-C127-78A696C0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7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D794-41F1-E852-05DA-A5084F77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BA149-F1A0-39B6-08BC-430249B7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C43F6-C474-121D-5B45-69E9BA8E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E342B-C736-1485-81E2-CDE1EABF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12B2-7236-DB88-D5C5-50A6B636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3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F564A-150F-FF34-AF63-C61C6E202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89267-71FA-E943-8113-115D3E917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5E6C-23BC-01BB-0704-31F2D08F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6DEE-C859-13CF-EB8F-7C5E3646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7BB88-EF0C-0867-5C60-F060D6A68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58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0479-EDAA-BB89-061E-9DBC885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FC32-C673-EC0B-E664-A62ED9D70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974E-FCDD-9DB7-B7A3-51A2BDB3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CA6D-3F77-A9D6-3481-3D400341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6E21-F291-4052-1919-417161A5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95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AD29-95E1-48BF-C327-550B286D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07EF-D16A-0FBA-5374-5B044CE21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7197B-F15A-9347-94EB-4FA90CF2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C29A-3C6A-B237-8B37-A4429B91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FDBD-DEA3-9308-56C4-A64C8FB8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47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B4E-1FB6-E350-D4A2-F4E420A2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693FE-785A-EC80-33F7-B24D11305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B9AEF-609E-10FD-7D36-6488762EB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42654-9BC1-F57D-43FE-3E5D6B2C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43975-09C9-616E-C9AC-7ECC282D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7D6D6-9D2C-8283-5ACF-9A75FEA8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1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7C64-EBA5-2359-512D-39616372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B19B-16C1-A296-E4A1-BB47ECBE7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8A0F5-7B26-04C2-7DE7-E49BB339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AE884-69D0-9090-D1C7-79675D4C4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8FB5E-39F3-FE05-DCDA-7E1733DC3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76213-7BBA-4DB4-03EE-B588B310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6DC9-F87C-8197-2057-6611D7DA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31C5F-DB9F-6E63-1BE8-34A8BA80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09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D877-5C40-8CD3-B53F-816709A4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46EE7-9E3C-EA7C-B282-04F5B8BC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C53F7-00E1-4781-3D31-6C8E22A1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92824-DE78-B0BB-5C9D-A99BDCDC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53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8C5D6-01DF-E729-817A-1894E443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40C2F-8B11-B398-5F44-48D6BBCA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99A24-BD7C-6C2E-58B5-8A1F7A2F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A899-6133-478C-858A-527FC54C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37FCD-6758-6081-3398-B0C7D945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7A188-2A79-008D-CEDD-6BD2167F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34CCE-BA70-868C-1763-7D692DF8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37AEA-A9C0-E3EC-F649-A8EAE475D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3D05D-B9F5-7C92-21DA-845AE14F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02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0434-2A25-DF93-0A86-69569752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ED2DA-12E0-BC2C-2607-203C3C06B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16BC5-632F-3FA9-FE6F-FE783633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89908-6F62-9D3D-E1C1-EFC51B32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03590-978A-38E5-1EB9-DB2E939A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8DACC-693E-E403-06EC-B47B4967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84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25B09-E8BB-469A-BFD4-61ED4D050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436C9-3FBB-18EB-1A73-7CF112C6E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76E0C-D7B9-D2D5-6371-2777CFB7F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2E53B-1770-4BBB-BFFF-248BF6C2D38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67AAC-5543-7AE5-7308-B52D83C83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7D44E-C5EA-4AC9-6854-37BCD2C9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40F05-69DF-4CAE-8339-58A6C3BDE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0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44260A-8CC6-1910-F0CC-365F60DA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28" t="975"/>
          <a:stretch>
            <a:fillRect/>
          </a:stretch>
        </p:blipFill>
        <p:spPr>
          <a:xfrm>
            <a:off x="88899" y="1259237"/>
            <a:ext cx="3935959" cy="2953116"/>
          </a:xfrm>
          <a:prstGeom prst="rect">
            <a:avLst/>
          </a:prstGeom>
        </p:spPr>
      </p:pic>
      <p:sp>
        <p:nvSpPr>
          <p:cNvPr id="16" name="Google Shape;97;p1">
            <a:extLst>
              <a:ext uri="{FF2B5EF4-FFF2-40B4-BE49-F238E27FC236}">
                <a16:creationId xmlns:a16="http://schemas.microsoft.com/office/drawing/2014/main" id="{79DAF734-2A2F-3FB3-BCAE-E7010D9DC9A6}"/>
              </a:ext>
            </a:extLst>
          </p:cNvPr>
          <p:cNvSpPr txBox="1"/>
          <p:nvPr/>
        </p:nvSpPr>
        <p:spPr>
          <a:xfrm>
            <a:off x="-88900" y="0"/>
            <a:ext cx="12090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368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Sparsity-Aware Acceleration of Spiking Neural Networks on RISC-V Based Multi-Core Systems</a:t>
            </a:r>
            <a:endParaRPr sz="3200" b="0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98;p1">
            <a:extLst>
              <a:ext uri="{FF2B5EF4-FFF2-40B4-BE49-F238E27FC236}">
                <a16:creationId xmlns:a16="http://schemas.microsoft.com/office/drawing/2014/main" id="{CC061C13-8751-9F26-D9E5-312152A49D4A}"/>
              </a:ext>
            </a:extLst>
          </p:cNvPr>
          <p:cNvSpPr txBox="1"/>
          <p:nvPr/>
        </p:nvSpPr>
        <p:spPr>
          <a:xfrm>
            <a:off x="-88900" y="1102593"/>
            <a:ext cx="12192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68"/>
              <a:buFont typeface="Arial"/>
              <a:buNone/>
            </a:pPr>
            <a:r>
              <a:rPr lang="en-US" sz="1400" b="1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Sonam, Sneha Agarwal, Sujay Deb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325299-529C-80E7-F539-2B65C1EA79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4"/>
          <a:stretch>
            <a:fillRect/>
          </a:stretch>
        </p:blipFill>
        <p:spPr>
          <a:xfrm>
            <a:off x="3905402" y="2605266"/>
            <a:ext cx="4101796" cy="29934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82FBDD-8159-FE62-5658-371B135B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770" y="4212353"/>
            <a:ext cx="4285730" cy="222373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DA0FDD-ABB8-E204-168E-E426521E9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84865"/>
            <a:ext cx="6712295" cy="673135"/>
          </a:xfrm>
          <a:prstGeom prst="rect">
            <a:avLst/>
          </a:prstGeom>
        </p:spPr>
      </p:pic>
      <p:sp>
        <p:nvSpPr>
          <p:cNvPr id="25" name="Arrow: Down 24">
            <a:extLst>
              <a:ext uri="{FF2B5EF4-FFF2-40B4-BE49-F238E27FC236}">
                <a16:creationId xmlns:a16="http://schemas.microsoft.com/office/drawing/2014/main" id="{5E8ED505-F76A-ABB0-20E2-2C987E620DDB}"/>
              </a:ext>
            </a:extLst>
          </p:cNvPr>
          <p:cNvSpPr/>
          <p:nvPr/>
        </p:nvSpPr>
        <p:spPr>
          <a:xfrm rot="18918757">
            <a:off x="4505331" y="1568399"/>
            <a:ext cx="137770" cy="96864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6F26718-B62C-775B-095B-2263A892A8E9}"/>
              </a:ext>
            </a:extLst>
          </p:cNvPr>
          <p:cNvSpPr/>
          <p:nvPr/>
        </p:nvSpPr>
        <p:spPr>
          <a:xfrm rot="18918757">
            <a:off x="8327880" y="3224921"/>
            <a:ext cx="137770" cy="96864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6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489D60BDA07479ED7ED4FFEE54FCE" ma:contentTypeVersion="9" ma:contentTypeDescription="Create a new document." ma:contentTypeScope="" ma:versionID="387a250cccb28ba27b5cf7e15f1ab04e">
  <xsd:schema xmlns:xsd="http://www.w3.org/2001/XMLSchema" xmlns:xs="http://www.w3.org/2001/XMLSchema" xmlns:p="http://schemas.microsoft.com/office/2006/metadata/properties" xmlns:ns3="21830cf4-ed48-4df8-aa52-ca27db69913e" xmlns:ns4="6f803c0f-8dc8-4aaa-9706-b868dadd6f8f" targetNamespace="http://schemas.microsoft.com/office/2006/metadata/properties" ma:root="true" ma:fieldsID="2b76f6b01a2495956446f5c00b668b6d" ns3:_="" ns4:_="">
    <xsd:import namespace="21830cf4-ed48-4df8-aa52-ca27db69913e"/>
    <xsd:import namespace="6f803c0f-8dc8-4aaa-9706-b868dadd6f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30cf4-ed48-4df8-aa52-ca27db699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03c0f-8dc8-4aaa-9706-b868dadd6f8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30cf4-ed48-4df8-aa52-ca27db69913e" xsi:nil="true"/>
  </documentManagement>
</p:properties>
</file>

<file path=customXml/itemProps1.xml><?xml version="1.0" encoding="utf-8"?>
<ds:datastoreItem xmlns:ds="http://schemas.openxmlformats.org/officeDocument/2006/customXml" ds:itemID="{B520EC9D-6BC8-494F-A984-8F7A91732D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30cf4-ed48-4df8-aa52-ca27db69913e"/>
    <ds:schemaRef ds:uri="6f803c0f-8dc8-4aaa-9706-b868dadd6f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71064A-654D-4C53-B089-FBAB5FFEE3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15A9B4-5B86-43AA-A725-7A07093D9D45}">
  <ds:schemaRefs>
    <ds:schemaRef ds:uri="http://schemas.microsoft.com/office/2006/documentManagement/types"/>
    <ds:schemaRef ds:uri="http://purl.org/dc/terms/"/>
    <ds:schemaRef ds:uri="6f803c0f-8dc8-4aaa-9706-b868dadd6f8f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1830cf4-ed48-4df8-aa52-ca27db69913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Arin Ravindra Paliwal [CSE - 2021]</dc:creator>
  <cp:lastModifiedBy>Arin Ravindra Paliwal [CSE - 2021]</cp:lastModifiedBy>
  <cp:revision>1</cp:revision>
  <dcterms:created xsi:type="dcterms:W3CDTF">2025-06-19T12:26:44Z</dcterms:created>
  <dcterms:modified xsi:type="dcterms:W3CDTF">2025-06-19T12:46:19Z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0x01010077A489D60BDA07479ED7ED4FFEE54FCE</vt:lpwstr>
  </property>
</Properties>
</file>