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8F602C-EC51-1C50-8771-7AF36262E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25AE68-F6C1-9DBB-0413-B480F870C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9A0F48-E070-6F54-448B-FE8F678D71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5AD48-A871-D943-A0F4-32CA14398648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33349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CA1D7F-E39C-7AE6-3BCE-1F7401B40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3372A-10BF-2908-BE7D-131ACA7C03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6FF98-542D-07E1-7007-70D93FDC5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E714-AAF7-B645-B164-1A44A6054989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225901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B5F8F2-A505-8C46-8A76-3564EF257A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23C4E3-A333-602D-B4B5-2D22CF6440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3A71CE-9D0F-FE5A-DDF5-1F13E5992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A9F68-9A38-8447-B397-C98C55D04D87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36214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BCD0F4-41C9-89C9-0514-B4C3F2034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596C90-3DB8-A9F4-6D90-A3BEBDE368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039BE-9538-9546-5827-95D37C57A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0C42C-5629-3C46-8933-9F24CF0DCA00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26446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94FC2D-02EE-D014-EE45-9E338D5E8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54385C-77FE-EC9D-39A0-E1665D75D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FA55A8-F437-4946-8923-DF0329B359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1977A-94AC-3844-866A-047B87DCF60D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41734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03C84-4349-D80B-193A-636B3FF161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EB76C-BA79-E232-AA06-8AAC9E8121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AF059-A765-B98D-DA1D-31B5AF61B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1AFDE-7B92-064D-8DED-C113B4695B52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342298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47A9FDC-14C1-584D-52D8-0448A1B44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91EB378-6FA3-FBA6-762F-A6C839432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4CE895-6F5C-01BB-C585-21EC87C11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C7864-942E-234B-BF55-4F315E797930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35943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C37282D-F79F-6DC8-5E52-7DF956149D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B0B85E-0566-16C8-B188-FC89E4613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8A6283-0979-A41F-C200-1D2A947862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9D21C-F710-FE42-B3E1-3683ED4AA714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360670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06298D-25E3-3C5D-BE16-4786B0DE7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52677C-E979-9CAB-A534-A27B4FCD74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EF806D-D8DE-29F4-C625-15B2D5012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67A3F-6828-534F-AF0D-F688E404ADA8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347433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670AD9-A80F-E674-F27F-7D5A900F3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D038B-897B-88ED-FAFA-BACBC0E62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18282-09B2-20D8-300A-3431305CF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62604-8E46-F84F-BA70-3B7718412AE5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8999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F6E7E-5A78-C066-DD1F-52E33B2F6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23417-B96F-3A1C-70FD-C9F9B5FAE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DD1A7D-B478-5C51-61C4-DAF1EE5668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A0957-F5DB-344A-9EF2-AF547F41B0E6}" type="slidenum">
              <a:rPr lang="en-US" altLang="en-KE"/>
              <a:pPr/>
              <a:t>‹#›</a:t>
            </a:fld>
            <a:endParaRPr lang="en-US" altLang="en-KE"/>
          </a:p>
        </p:txBody>
      </p:sp>
    </p:spTree>
    <p:extLst>
      <p:ext uri="{BB962C8B-B14F-4D97-AF65-F5344CB8AC3E}">
        <p14:creationId xmlns:p14="http://schemas.microsoft.com/office/powerpoint/2010/main" val="63660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9E937D-BF5D-E6ED-D89D-9C51CF66D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K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F17AF8-F0A1-6284-40D6-98C18A496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KE"/>
              <a:t>Click to edit Master text styles</a:t>
            </a:r>
          </a:p>
          <a:p>
            <a:pPr lvl="1"/>
            <a:r>
              <a:rPr lang="en-US" altLang="en-KE"/>
              <a:t>Second level</a:t>
            </a:r>
          </a:p>
          <a:p>
            <a:pPr lvl="2"/>
            <a:r>
              <a:rPr lang="en-US" altLang="en-KE"/>
              <a:t>Third level</a:t>
            </a:r>
          </a:p>
          <a:p>
            <a:pPr lvl="3"/>
            <a:r>
              <a:rPr lang="en-US" altLang="en-KE"/>
              <a:t>Fourth level</a:t>
            </a:r>
          </a:p>
          <a:p>
            <a:pPr lvl="4"/>
            <a:r>
              <a:rPr lang="en-US" altLang="en-K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3E648F-784A-D986-4798-6270F5136F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20633F8-3A02-C80B-2A14-8E9EE0248E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EDF7D0F-2461-7BCB-AEBD-D2A173EDB3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E98E13-7EAD-714D-84E2-BDFC1ACF7337}" type="slidenum">
              <a:rPr lang="en-US" altLang="en-KE"/>
              <a:pPr/>
              <a:t>‹#›</a:t>
            </a:fld>
            <a:endParaRPr lang="en-US" altLang="en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6C8EF5C-7E5A-3F12-D3A5-82904EC97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Why Do We Prototype?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E5FE80E-9332-650C-D40E-334E2C701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KE"/>
              <a:t>Get feedback on our design faster</a:t>
            </a:r>
          </a:p>
          <a:p>
            <a:pPr eaLnBrk="1" hangingPunct="1"/>
            <a:r>
              <a:rPr lang="en-US" altLang="en-KE"/>
              <a:t>saves money</a:t>
            </a:r>
          </a:p>
          <a:p>
            <a:pPr eaLnBrk="1" hangingPunct="1"/>
            <a:r>
              <a:rPr lang="en-US" altLang="en-KE"/>
              <a:t>Experiment with alternative designs</a:t>
            </a:r>
          </a:p>
          <a:p>
            <a:pPr eaLnBrk="1" hangingPunct="1"/>
            <a:r>
              <a:rPr lang="en-US" altLang="en-KE"/>
              <a:t>Fix problems before code is written</a:t>
            </a:r>
          </a:p>
          <a:p>
            <a:pPr eaLnBrk="1" hangingPunct="1"/>
            <a:r>
              <a:rPr lang="en-US" altLang="en-KE"/>
              <a:t>Keep the design centered on the customer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D0C6D82-77FA-D00D-7A07-C0CDC9917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sz="4000" b="1"/>
              <a:t>Problems with Low-fi Prototypes?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94D447-26B0-54E5-6BEB-E04E24FBE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KE" sz="2800"/>
              <a:t>Couldn’t hold in your hand -- different ergonomics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from target device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Some things could not be simulated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Writing on paper not the same as writing 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target device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Appearance unrealistic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Dynamic widgets hard to simulate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Some items had to be static!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1D6A2BA-CE71-8984-6598-1350095E6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High Fidelity Tools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887B68E-C3B9-FCE8-AA31-8489D55FD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KE" sz="2800"/>
              <a:t>Web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FrontPage, Dreamweaver,…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Screen mockups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Illustrator, Photoshop,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PowerPoint,….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Clickthroughs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Flash, PowerPoint,…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Graphic interface builders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Visual Basic, Visual C#,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Flash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DFD12F4-CCA3-AEEC-4BAF-743C7B5BF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Fidelity in Prototyping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930061E-F482-8B85-61F3-AF521BD4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KE"/>
              <a:t>Fidelity refers to the level of detail</a:t>
            </a:r>
          </a:p>
          <a:p>
            <a:pPr eaLnBrk="1" hangingPunct="1"/>
            <a:r>
              <a:rPr lang="en-US" altLang="en-KE"/>
              <a:t>High fidelity?</a:t>
            </a:r>
          </a:p>
          <a:p>
            <a:pPr eaLnBrk="1" hangingPunct="1"/>
            <a:r>
              <a:rPr lang="en-US" altLang="en-KE"/>
              <a:t>prototypes look like the final product</a:t>
            </a:r>
          </a:p>
          <a:p>
            <a:pPr eaLnBrk="1" hangingPunct="1"/>
            <a:r>
              <a:rPr lang="en-US" altLang="en-KE"/>
              <a:t> Low fidelity?</a:t>
            </a:r>
          </a:p>
          <a:p>
            <a:pPr eaLnBrk="1" hangingPunct="1"/>
            <a:r>
              <a:rPr lang="en-US" altLang="en-KE"/>
              <a:t>artists renditions with many details missing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58CFD5-DCD5-BDC9-898F-E94050196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Low-fidelity Storyboards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E08FDB1-8E9F-186A-15A0-CEC0A6280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KE"/>
              <a:t>Where do storyboards come from?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/>
              <a:t>film &amp; animation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/>
              <a:t>From Star War VI: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/>
              <a:t>Return of the Jedi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/>
              <a:t>Give you a “script” of important events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/>
              <a:t>leave out the details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/>
              <a:t>concentrate on the important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F3461A-BFEC-D3CA-34A9-00A764300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Why Use Low-fi Prototypes?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59BBFC-0D2A-958C-7016-7D7DEF22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KE" sz="2800"/>
              <a:t>Traditional methods take too long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sketches -&gt; prototype -&gt; evaluate -&gt; iterate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Can simulate the prototype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sketches -&gt; evaluate -&gt; iterate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sketches act as prototypes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designer “plays computer”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other design team members observe &amp; record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Kindergarten implementation skills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allows non-programmers to participate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8D887C-4BAC-0030-AC79-6063F464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Hi-fi Prototypes Warp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254BE52-3785-2858-D239-963E709A3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KE" sz="2800"/>
              <a:t>Perceptions of the customer/reviewer?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formal representation indicates “finished” nature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comments on color, fonts, and alignment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Time?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encourage precision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specifying details takes more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Creativity?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800"/>
              <a:t>lose track of the big picture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B32877-C986-F71F-676A-38175418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Preparing for a Test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F447026-3939-AEEF-B765-88555A88A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KE" sz="2800"/>
              <a:t>Select your customers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understand background of intended customers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use a questionnaire to get the people you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need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don’t use friends or family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Prepare scenarios that 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typical of the product during actual use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make prototype support these (small, yet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KE" sz="2800"/>
              <a:t>broad)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B195651-5EE7-9A66-CCAA-43DC267EA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b="1"/>
              <a:t>Conducting a Test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F2374A8-7A9C-DC5D-58EA-D8F686856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KE" sz="2400"/>
              <a:t>Four testers (minimum)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greeter - puts participants at ease &amp; gets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facilitator - only team member who speaks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gives instructions &amp; encourages thoughts, opinions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computer -knows application logic &amp; controls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always simulates the response, w/o explanation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observers - take notes &amp; recommendations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Typical session is 1 hour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preparation, the test, debriefing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32E71FA-5469-3E26-E93B-70C9743BA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sz="4000" b="1"/>
              <a:t>Advantages of Low-fidelity</a:t>
            </a:r>
            <a:br>
              <a:rPr lang="en-US" altLang="en-KE" sz="4000" b="1"/>
            </a:br>
            <a:r>
              <a:rPr lang="en-US" altLang="en-KE" sz="4000" b="1"/>
              <a:t>Prototyping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5B89CD-D479-8848-635D-126F494CF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KE"/>
              <a:t>Takes only a few hours</a:t>
            </a:r>
          </a:p>
          <a:p>
            <a:pPr eaLnBrk="1" hangingPunct="1"/>
            <a:r>
              <a:rPr lang="en-US" altLang="en-KE"/>
              <a:t>no expensive equipment needed</a:t>
            </a:r>
          </a:p>
          <a:p>
            <a:pPr eaLnBrk="1" hangingPunct="1"/>
            <a:r>
              <a:rPr lang="en-US" altLang="en-KE"/>
              <a:t>Can test multiple alternatives</a:t>
            </a:r>
          </a:p>
          <a:p>
            <a:pPr eaLnBrk="1" hangingPunct="1"/>
            <a:r>
              <a:rPr lang="en-US" altLang="en-KE"/>
              <a:t>fast iterations</a:t>
            </a:r>
          </a:p>
          <a:p>
            <a:pPr eaLnBrk="1" hangingPunct="1"/>
            <a:r>
              <a:rPr lang="en-US" altLang="en-KE"/>
              <a:t>number of iterations is tied to final quality</a:t>
            </a:r>
          </a:p>
          <a:p>
            <a:pPr eaLnBrk="1" hangingPunct="1"/>
            <a:r>
              <a:rPr lang="en-US" altLang="en-KE"/>
              <a:t> Almost all interaction can be faked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32B4573-361D-A4EA-AB6F-CAB6C022C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KE" sz="4000" b="1"/>
              <a:t>Problems with Low-fi Prototypes?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498922A-8EBD-4E0B-FE18-DC08DA9F4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KE" sz="2400"/>
              <a:t>compared to real computer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End-users can’t do it themselves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Sometimes hard for participants to recognize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widgets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Hard to implement interactive functionality, like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“pulldowns”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Won’t look like the final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Not in context of user’s work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Doesn’t map well to what will actual fit on the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KE" sz="2400"/>
              <a:t>screen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470</Words>
  <Application>Microsoft Macintosh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Default Design</vt:lpstr>
      <vt:lpstr>Why Do We Prototype?</vt:lpstr>
      <vt:lpstr>Fidelity in Prototyping</vt:lpstr>
      <vt:lpstr>Low-fidelity Storyboards</vt:lpstr>
      <vt:lpstr>Why Use Low-fi Prototypes?</vt:lpstr>
      <vt:lpstr>Hi-fi Prototypes Warp</vt:lpstr>
      <vt:lpstr>Preparing for a Test</vt:lpstr>
      <vt:lpstr>Conducting a Test</vt:lpstr>
      <vt:lpstr>Advantages of Low-fidelity Prototyping</vt:lpstr>
      <vt:lpstr>Problems with Low-fi Prototypes?</vt:lpstr>
      <vt:lpstr>Problems with Low-fi Prototypes?</vt:lpstr>
      <vt:lpstr>High Fidelity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We Prototype?</dc:title>
  <dc:creator>Administrator</dc:creator>
  <cp:lastModifiedBy>Microsoft Office User</cp:lastModifiedBy>
  <cp:revision>3</cp:revision>
  <dcterms:created xsi:type="dcterms:W3CDTF">2010-09-22T14:42:42Z</dcterms:created>
  <dcterms:modified xsi:type="dcterms:W3CDTF">2024-07-27T11:32:21Z</dcterms:modified>
</cp:coreProperties>
</file>