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70" r:id="rId10"/>
    <p:sldId id="267" r:id="rId11"/>
    <p:sldId id="269" r:id="rId12"/>
    <p:sldId id="268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K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69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468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715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338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773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9770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286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5376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00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0068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99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53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84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85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998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791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07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75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05A-5B25-EC20-F4BD-FC9A71B3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E" dirty="0"/>
              <a:t>KiNG COUNTY HOUSE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BFA673-5A2A-BD67-1595-EB8672E1A0FF}"/>
              </a:ext>
            </a:extLst>
          </p:cNvPr>
          <p:cNvSpPr txBox="1">
            <a:spLocks/>
          </p:cNvSpPr>
          <p:nvPr/>
        </p:nvSpPr>
        <p:spPr>
          <a:xfrm>
            <a:off x="5661948" y="5185458"/>
            <a:ext cx="868103" cy="12982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9761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83F5-4C9C-859D-FD61-E146FD5B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3200" dirty="0"/>
              <a:t>House prices vs sqft_living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68557-3E3C-1F13-69F2-0FA21081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148314" y="1851949"/>
            <a:ext cx="5000263" cy="4375231"/>
          </a:xfrm>
        </p:spPr>
      </p:pic>
    </p:spTree>
    <p:extLst>
      <p:ext uri="{BB962C8B-B14F-4D97-AF65-F5344CB8AC3E}">
        <p14:creationId xmlns:p14="http://schemas.microsoft.com/office/powerpoint/2010/main" val="35163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8DFF-FC12-4EB0-4D0F-D4555AE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8" y="365126"/>
            <a:ext cx="8252750" cy="1139584"/>
          </a:xfrm>
        </p:spPr>
        <p:txBody>
          <a:bodyPr>
            <a:normAutofit/>
          </a:bodyPr>
          <a:lstStyle/>
          <a:p>
            <a:r>
              <a:rPr lang="en-GB" sz="3200" dirty="0"/>
              <a:t>H</a:t>
            </a:r>
            <a:r>
              <a:rPr lang="en-KE" sz="3200" dirty="0"/>
              <a:t>ouse prices vs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AFF10-D098-6723-232E-968CB4EC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45490" y="1620456"/>
            <a:ext cx="6583730" cy="4872419"/>
          </a:xfrm>
        </p:spPr>
      </p:pic>
    </p:spTree>
    <p:extLst>
      <p:ext uri="{BB962C8B-B14F-4D97-AF65-F5344CB8AC3E}">
        <p14:creationId xmlns:p14="http://schemas.microsoft.com/office/powerpoint/2010/main" val="59588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EC39-2C46-367C-AFE3-B962B3BC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8263"/>
            <a:ext cx="8132064" cy="1262425"/>
          </a:xfrm>
        </p:spPr>
        <p:txBody>
          <a:bodyPr>
            <a:normAutofit/>
          </a:bodyPr>
          <a:lstStyle/>
          <a:p>
            <a:r>
              <a:rPr lang="en-KE" sz="3200" dirty="0"/>
              <a:t>House prices vs no. of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10E37-38F1-72CE-CDD6-A709EEBF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85327" y="1805651"/>
            <a:ext cx="6284030" cy="4919240"/>
          </a:xfrm>
        </p:spPr>
      </p:pic>
    </p:spTree>
    <p:extLst>
      <p:ext uri="{BB962C8B-B14F-4D97-AF65-F5344CB8AC3E}">
        <p14:creationId xmlns:p14="http://schemas.microsoft.com/office/powerpoint/2010/main" val="57422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CDB8-7A7C-0B72-D6C3-43F82139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75"/>
            <a:ext cx="10227197" cy="1134319"/>
          </a:xfrm>
        </p:spPr>
        <p:txBody>
          <a:bodyPr/>
          <a:lstStyle/>
          <a:p>
            <a:r>
              <a:rPr lang="en-KE" dirty="0"/>
              <a:t>Conclusions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3FF1-954A-D5D4-CF38-A58E090D0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42" y="2662177"/>
            <a:ext cx="10515600" cy="37675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dirty="0"/>
              <a:t>The top 3 most profitable feature combination include: </a:t>
            </a:r>
            <a:r>
              <a:rPr lang="en-KE" b="1" dirty="0"/>
              <a:t>Sqft_living , grade and bathrooms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Sqft_living is the most correlated feature to the house prices ie more sqft_living attracts higher prices and vice versa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New houses of between 0-20 years and older houses of above 70 years fetch higher prices as compared to those between 20-70 years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Houses of higher condition fetch higher prices as compared to those of lower conditions</a:t>
            </a:r>
          </a:p>
          <a:p>
            <a:pPr marL="514350" indent="-514350">
              <a:buFont typeface="+mj-lt"/>
              <a:buAutoNum type="arabicPeriod"/>
            </a:pPr>
            <a:endParaRPr lang="en-KE" dirty="0"/>
          </a:p>
          <a:p>
            <a:pPr marL="514350" indent="-51435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6706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EB4-A979-48FF-95F8-87F9426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7853-2A82-D46C-A98F-FAF27D35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KE" dirty="0"/>
              <a:t>5. There is a steep drop in house prices from january to february from where the prices increase upto the peak month April </a:t>
            </a:r>
          </a:p>
          <a:p>
            <a:pPr marL="0" indent="0">
              <a:buNone/>
            </a:pPr>
            <a:r>
              <a:rPr lang="en-KE" dirty="0"/>
              <a:t>6. Generally house prices have been increasing for the past two years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365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4D9F-9DDB-2251-4513-04455473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389"/>
          </a:xfrm>
        </p:spPr>
        <p:txBody>
          <a:bodyPr>
            <a:normAutofit/>
          </a:bodyPr>
          <a:lstStyle/>
          <a:p>
            <a:r>
              <a:rPr lang="en-KE" sz="3200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57E0-BFA3-452B-98E8-A6F45E3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132"/>
            <a:ext cx="10899011" cy="38427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sz="1600" dirty="0">
                <a:highlight>
                  <a:srgbClr val="00FFFF"/>
                </a:highlight>
              </a:rPr>
              <a:t>We</a:t>
            </a:r>
            <a:r>
              <a:rPr lang="en-KE" sz="1600" dirty="0"/>
              <a:t> recommend that Homeowners should consider sqft_living ,grade and bathrooms when planning on selling their houses 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1600" dirty="0"/>
              <a:t>We recommend to Homeowners that they should consider selling houses in the month of April when the prices are at the highest 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1600" dirty="0"/>
              <a:t>We recommend to Homeowners who want to buy houses to consider buying in the month of February when the prices are at their lowest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1600" dirty="0"/>
              <a:t>We recommend to Homeowners to consider buying houses of ages between 20-70 years where there prices are relatively low and sell when is age is above 70 years as prices are higher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1600" dirty="0"/>
              <a:t>We recommend to Homeowners to consider buying houses as the trend shows that the prices have been increasing for the past two years and well it is likely it will continue</a:t>
            </a:r>
          </a:p>
        </p:txBody>
      </p:sp>
    </p:spTree>
    <p:extLst>
      <p:ext uri="{BB962C8B-B14F-4D97-AF65-F5344CB8AC3E}">
        <p14:creationId xmlns:p14="http://schemas.microsoft.com/office/powerpoint/2010/main" val="23589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340-5A15-0AB6-7987-E282C47C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DCF8-4F20-572A-9CB4-577086BB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dirty="0"/>
              <a:t>Problem Statement : </a:t>
            </a:r>
            <a:br>
              <a:rPr lang="en-KE" dirty="0"/>
            </a:br>
            <a:br>
              <a:rPr lang="en-KE" dirty="0"/>
            </a:br>
            <a:r>
              <a:rPr lang="en-GB" dirty="0"/>
              <a:t>A real estate agency that helps homeowners buy and/or sell homes based on the most profitable features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943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C75C-2A57-7C76-DCF7-05D4C856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Objectives: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06FB-222B-86FE-F108-A912B560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dirty="0"/>
              <a:t>Importing the required Libraries and Loading Data from the Files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understanding by analysing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Cleaning and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Visualisation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Modelling using 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Validation of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789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3184-28E4-78A2-1F01-9B8760E6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Sources of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4381-2DE0-1CD6-AA6A-5A0A0660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 err="1"/>
              <a:t>kc_house_data.csv</a:t>
            </a: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 err="1"/>
              <a:t>column_names.md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44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6681-166E-00B9-A45B-D96F1F55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03" y="335666"/>
            <a:ext cx="8224661" cy="1088020"/>
          </a:xfrm>
        </p:spPr>
        <p:txBody>
          <a:bodyPr>
            <a:normAutofit/>
          </a:bodyPr>
          <a:lstStyle/>
          <a:p>
            <a:r>
              <a:rPr lang="en-KE" sz="3200" dirty="0"/>
              <a:t> houses prices per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5F519-8AA3-3677-826E-1727B409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45247" y="1608881"/>
            <a:ext cx="8074499" cy="5046562"/>
          </a:xfrm>
        </p:spPr>
      </p:pic>
    </p:spTree>
    <p:extLst>
      <p:ext uri="{BB962C8B-B14F-4D97-AF65-F5344CB8AC3E}">
        <p14:creationId xmlns:p14="http://schemas.microsoft.com/office/powerpoint/2010/main" val="15671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4909-A36B-FCE9-4458-1BA459FA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7"/>
            <a:ext cx="9038745" cy="1331088"/>
          </a:xfrm>
        </p:spPr>
        <p:txBody>
          <a:bodyPr>
            <a:normAutofit/>
          </a:bodyPr>
          <a:lstStyle/>
          <a:p>
            <a:r>
              <a:rPr lang="en-KE" sz="3200" dirty="0"/>
              <a:t>House prices over the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B475A-84DE-97CC-BF08-0A61C133E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05240" y="1609665"/>
            <a:ext cx="6104665" cy="4883732"/>
          </a:xfrm>
        </p:spPr>
      </p:pic>
    </p:spTree>
    <p:extLst>
      <p:ext uri="{BB962C8B-B14F-4D97-AF65-F5344CB8AC3E}">
        <p14:creationId xmlns:p14="http://schemas.microsoft.com/office/powerpoint/2010/main" val="106622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FBD7-2CF0-EE5B-2C92-6127C5C1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11" y="173620"/>
            <a:ext cx="8912507" cy="1261641"/>
          </a:xfrm>
        </p:spPr>
        <p:txBody>
          <a:bodyPr>
            <a:normAutofit/>
          </a:bodyPr>
          <a:lstStyle/>
          <a:p>
            <a:r>
              <a:rPr lang="en-KE" sz="3200" dirty="0"/>
              <a:t>House prices Per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4B53A-D8B5-6C9E-D6F1-07776BAE7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87791" y="1585731"/>
            <a:ext cx="7888468" cy="4930293"/>
          </a:xfrm>
        </p:spPr>
      </p:pic>
    </p:spTree>
    <p:extLst>
      <p:ext uri="{BB962C8B-B14F-4D97-AF65-F5344CB8AC3E}">
        <p14:creationId xmlns:p14="http://schemas.microsoft.com/office/powerpoint/2010/main" val="353052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82F5-1E64-12DB-7599-05D2BEC4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289368"/>
            <a:ext cx="8993529" cy="1432086"/>
          </a:xfrm>
        </p:spPr>
        <p:txBody>
          <a:bodyPr>
            <a:normAutofit/>
          </a:bodyPr>
          <a:lstStyle/>
          <a:p>
            <a:r>
              <a:rPr lang="en-KE" sz="3200" dirty="0"/>
              <a:t>House prices over house 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B54B6-FDEC-E37A-503C-DD329AF0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76773" y="1886673"/>
            <a:ext cx="5607469" cy="4442720"/>
          </a:xfrm>
        </p:spPr>
      </p:pic>
    </p:spTree>
    <p:extLst>
      <p:ext uri="{BB962C8B-B14F-4D97-AF65-F5344CB8AC3E}">
        <p14:creationId xmlns:p14="http://schemas.microsoft.com/office/powerpoint/2010/main" val="359617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C25-77A1-743E-6DC0-F6790365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31" y="231494"/>
            <a:ext cx="8427534" cy="1203767"/>
          </a:xfrm>
        </p:spPr>
        <p:txBody>
          <a:bodyPr>
            <a:normAutofit/>
          </a:bodyPr>
          <a:lstStyle/>
          <a:p>
            <a:r>
              <a:rPr lang="en-KE" sz="3200" dirty="0"/>
              <a:t>Correlation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AD815-9077-EDF3-78F7-EEAB4331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35261" y="1435261"/>
            <a:ext cx="8525604" cy="4838217"/>
          </a:xfrm>
        </p:spPr>
      </p:pic>
    </p:spTree>
    <p:extLst>
      <p:ext uri="{BB962C8B-B14F-4D97-AF65-F5344CB8AC3E}">
        <p14:creationId xmlns:p14="http://schemas.microsoft.com/office/powerpoint/2010/main" val="335040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{F88A528C-D195-684A-8FA4-001D4F30E1A6}tf10001076</Template>
  <TotalTime>1110</TotalTime>
  <Words>367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KiNG COUNTY HOUSE Analysis</vt:lpstr>
      <vt:lpstr>Introductions</vt:lpstr>
      <vt:lpstr>Objectives: </vt:lpstr>
      <vt:lpstr>Sources of the Datasets:</vt:lpstr>
      <vt:lpstr> houses prices per grade</vt:lpstr>
      <vt:lpstr>House prices over the months</vt:lpstr>
      <vt:lpstr>House prices Per condition</vt:lpstr>
      <vt:lpstr>House prices over house ages</vt:lpstr>
      <vt:lpstr>Correlation chart</vt:lpstr>
      <vt:lpstr>House prices vs sqft_living</vt:lpstr>
      <vt:lpstr>House prices vs grade</vt:lpstr>
      <vt:lpstr>House prices vs no. of bathrooms</vt:lpstr>
      <vt:lpstr>Conclusions :</vt:lpstr>
      <vt:lpstr>Conclusions: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Microsoft Office User</dc:creator>
  <cp:lastModifiedBy>Microsoft Office User</cp:lastModifiedBy>
  <cp:revision>6</cp:revision>
  <dcterms:created xsi:type="dcterms:W3CDTF">2022-05-22T14:20:54Z</dcterms:created>
  <dcterms:modified xsi:type="dcterms:W3CDTF">2022-07-04T08:17:08Z</dcterms:modified>
</cp:coreProperties>
</file>