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C433-52DF-483E-BD33-204CD6FC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7508B-5492-45AA-8916-4A1D2FB9A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E3F38-1053-4111-B0EB-A0BD4DE1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405F0-68E4-4FCB-A9C4-B079FC02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7FBA4-A34F-405A-99CF-F964798E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0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BD551-1725-45B6-806C-60FF0D25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80EB0-D72B-4F34-BAE8-B50B0174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FAFFE-6F61-4C91-BC83-AC39C841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D8170-6013-4305-88EB-3F4410EA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AFE9B-07C5-4E6B-AC3F-9343048C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22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59CA40-2AA2-4B7A-86D9-EDB0D7A0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D6DDB4-18C6-45AF-9BE2-E69E1EC05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15AE6-DC06-4A07-A062-4158BA1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4D57E-653A-4242-A44E-9183D6DB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49574-7707-4E1E-B444-DFF0521A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1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9F7F-01D1-4D3D-AC3F-E7CAE684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D1253-CA2A-4A82-8A77-29D7B2B8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1392F-1B38-4A87-9C64-DA29F6CB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D205F-45D8-4583-9B68-5CA7943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3095A-D0BD-4593-9062-77949033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32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72B4-7543-48BD-8816-236DEAEE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05699A-0496-4C50-ABA8-8FF30122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E3BAD-2FDA-42A2-8355-0DC99D3E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0BFBC-E390-4B0C-BDE8-4E87CADE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37A28-5942-484C-AE71-E72E89B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90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B9A29-6D82-4059-98D7-013F9A40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A080F-9C8A-4BE9-9EA3-C5AE32AC0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24A40-AC07-4D73-8A6A-5023E22B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312C1A-BAA1-481F-9065-2A607AC5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05E550-95AF-4083-88E8-164FE501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E2399-5042-473D-88B7-CA6BCC4E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3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A2595-DA3C-4BCF-B4F1-A5D4347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F396D7-2183-4AC1-B4D4-D96CB571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E8F6C-DDC3-4989-A50E-62831F583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E9F3B9-A056-4DF1-8C3F-E2F3E4616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A6E2DA-3F1B-459F-8D60-B55BFD1A0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FB00B1-A948-4F2D-B180-079146CA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C89B6F-9837-42E7-A0B3-5C1C5149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D1706D-E16A-404D-8B49-8E5CDA01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3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432EC-134B-4964-AD9F-EBCDC98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669089-A738-47B5-8E71-A2708620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F8942-0450-45F4-B9CC-004910F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022E0-181F-468D-8433-5F180A2D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4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CDA3BC-3EE0-4F8A-8155-DEB727F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CD5BF2-1F67-4C7A-9C27-70EA1C2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0A8811-7629-44FB-AD35-E3B4A115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0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C013D-EA86-4459-980C-B7F97AF6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0A3EA-8693-4FDB-A3CA-89EB50C4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14ECE2-8D34-4ACD-A472-96706B7C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93F47-A9D2-491B-A641-8141646A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78221-0F12-425F-A503-DE3DF061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9B609-848F-4883-AA31-4920DA0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2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D63D-1820-4DD5-86C5-9F2C77B7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92A94D-EDB9-4CFE-A4AF-108F9250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9F526-E5DD-455D-9630-A927A1E77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4C8B7-8639-4563-B262-BE685A0E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1FF6F-2703-4510-AF1B-BACB3BBD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D653B-A551-4CC9-BCF0-6E39A338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49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8BFCC9-A50D-40A4-87CA-69A04FC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637EF-054A-436F-90FD-60C1FFEF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39A3C-C90E-4F12-A5B7-939ED7806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6A7D-6F19-48F4-87FC-FE08569728B1}" type="datetimeFigureOut">
              <a:rPr lang="es-CO" smtClean="0"/>
              <a:t>10/07/2024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EE46F-0BCD-457D-A9A6-66A52D49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A819F-6350-49CD-AA62-F451B333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A354-EFA3-4B3B-84A1-8C4BD7FC5A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0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674A65A-144F-47D3-8603-71E6BFCB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9" y="977751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1A8930-E440-4BEC-92FD-10D0EE318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r="2053"/>
          <a:stretch/>
        </p:blipFill>
        <p:spPr>
          <a:xfrm>
            <a:off x="191387" y="3429000"/>
            <a:ext cx="11887200" cy="2743201"/>
          </a:xfrm>
          <a:prstGeom prst="rect">
            <a:avLst/>
          </a:prstGeom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43D28A-E523-492F-95AB-8E8BC896C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20" y="977751"/>
            <a:ext cx="2133600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65C2B92-3BF2-4BE6-8632-D431359B0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977751"/>
            <a:ext cx="2133600" cy="21336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9AE41A9-6E86-4F13-8922-876F894FD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140" y="977751"/>
            <a:ext cx="2133599" cy="21731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1EB562C-E4F4-4A45-91C3-2F6BF4B3D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0" y="977751"/>
            <a:ext cx="2133600" cy="21336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38B5EBE-A4EC-4DF9-9357-56F08020D4AF}"/>
              </a:ext>
            </a:extLst>
          </p:cNvPr>
          <p:cNvSpPr/>
          <p:nvPr/>
        </p:nvSpPr>
        <p:spPr>
          <a:xfrm>
            <a:off x="997687" y="-228118"/>
            <a:ext cx="2133600" cy="2133600"/>
          </a:xfrm>
          <a:prstGeom prst="rect">
            <a:avLst/>
          </a:prstGeom>
          <a:solidFill>
            <a:srgbClr val="BAC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#BACAE3</a:t>
            </a:r>
          </a:p>
        </p:txBody>
      </p:sp>
    </p:spTree>
    <p:extLst>
      <p:ext uri="{BB962C8B-B14F-4D97-AF65-F5344CB8AC3E}">
        <p14:creationId xmlns:p14="http://schemas.microsoft.com/office/powerpoint/2010/main" val="146675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703720-ABFC-4999-B193-2661C836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3" y="4072823"/>
            <a:ext cx="11623713" cy="23392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A9703F0-36A3-4426-8E8F-AE247B88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91" y="1352115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EE1186-DD75-4713-AE39-A45030FC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5" y="1352115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E7101E-48BD-49F2-B0DE-EE4BCF044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04" y="1352115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6CF455-1585-4105-AF4F-49C4873F7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33" y="1352115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33A083C-B66C-4E80-9473-DAB52EDD1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62" y="135211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204F370-21E0-4A39-BE8A-94C6F538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184389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C21326-602A-41AE-BCC5-F387F6FF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7" y="1184389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B77FF9-1FB0-4433-93E8-6FE12FD0C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0" y="1184389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CE5758-1BAC-4F4E-A56B-4DD54374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93" y="1184389"/>
            <a:ext cx="2133600" cy="2133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243C1-BA83-4DC0-AE18-4749AFE15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46" y="1184389"/>
            <a:ext cx="2133600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30E9283-FBB8-4529-8625-9499279F99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94"/>
          <a:stretch/>
        </p:blipFill>
        <p:spPr>
          <a:xfrm>
            <a:off x="77551" y="3920091"/>
            <a:ext cx="11657249" cy="23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62980DD-2D96-4AE9-9C96-FBCBA564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" y="4152219"/>
            <a:ext cx="12006943" cy="2398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9EA6AB-5275-4DF9-870B-D99DA99C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1554126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32569C-DEBC-4C70-B58B-37863794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30" y="1554126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0E96C5-26C4-48E6-AA12-AC3FFCBF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56" y="1554126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0BD547-7AA9-4A74-9574-93AE91FE7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81" y="1554126"/>
            <a:ext cx="2133600" cy="2133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84202B-5BE7-466A-AC23-27FE73A1A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04" y="155412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CFE8B9-E617-42F8-A303-6F0A0BC0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" y="4057524"/>
            <a:ext cx="11697903" cy="24185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784A05-3BF5-4816-9AA5-24C502CB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10" y="1445459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B851E1-C523-4A95-A8F9-BEBFCDFD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445459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FBF1C4-C400-4B2F-9B9E-E380180EE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38" y="1445459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3D5AF8-F114-456B-970B-8977BE2D5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29" y="1445459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11AD7F-496E-4BA5-98F4-0B5FC7D3D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9" y="144545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0F6E36-955A-4989-9826-C2FA3CE70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229186" y="4295553"/>
            <a:ext cx="11733628" cy="24242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DFD177-6CB0-4F93-848C-547C9D8D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50" y="1598427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A91276-C69E-4606-B0DD-70C747339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0" y="1598427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957F89-5FB7-4198-8ED7-AC0E73DD5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5" y="1598427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069A8F-A8F1-43D0-BA77-F9AA70DCF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8427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2C5FB4-6CD2-4397-A9BD-5A75954AD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25" y="159842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369301-DD51-4579-9BA8-9085B2C6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" y="3973474"/>
            <a:ext cx="12099851" cy="24833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F82EA5-EA24-4998-BD65-D79B91000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325" y="1426535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937A99-0F4A-4FEE-9732-EF91654BB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3" y="1426535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E8C082-9AB7-436E-B110-9BA44C2E2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59" y="1426535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8FCA2D-9D6D-45B9-A834-543E99881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5" y="1426535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4386D2-87D3-4315-8891-2B32C99F0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1" y="142653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EDCC91-FB8B-48B1-ACED-78F3234C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0" y="4327452"/>
            <a:ext cx="12035389" cy="23346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D399FD-5518-45A1-B441-C26A9960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21" y="1873102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C36F10-CAF6-476F-8F22-43C12FBC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35" y="1835888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D642D1-1911-49D3-A391-4D5BE220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688" y="1835888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00D72D-2B1A-4723-B3D2-509883B9E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1873102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F203BC-05C7-4DD7-A8CA-C0B63D198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31" y="1835888"/>
            <a:ext cx="2133600" cy="213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B137B5-05B4-4674-8D88-595C8B26D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83" y="1835888"/>
            <a:ext cx="2133600" cy="2133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CD9DBC0-C50A-4731-8C3B-2FAE5C501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9" y="183588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271F74-354A-42E2-AFF8-7174FFBA0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3"/>
          <a:stretch/>
        </p:blipFill>
        <p:spPr>
          <a:xfrm>
            <a:off x="457200" y="4230168"/>
            <a:ext cx="11378162" cy="23088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A5721D-D2AE-42F1-91A6-ED8C8586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62" y="1790884"/>
            <a:ext cx="213360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CFD19F-0EF0-4E12-A5DC-B6D682D31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307"/>
            <a:ext cx="2133600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28FEE4-B0D5-4227-94C7-048FDA22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19" y="1809307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3A951F-B61B-4F2D-9B64-0BDD3D06C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28" y="1790884"/>
            <a:ext cx="2133600" cy="2133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93975C4-D76B-4847-B503-31E0DC4C4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87" y="1825347"/>
            <a:ext cx="2133600" cy="213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F2E3AEF-A934-4C26-BA9C-1E16BE9D9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4" y="1790884"/>
            <a:ext cx="2133600" cy="2133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0D5DB21-D86A-466C-8171-B92489134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61" y="1790884"/>
            <a:ext cx="2133600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FD967D8-2D73-4774-84F6-BF9D337CA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5" y="17908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8ECFC1-2BAF-429B-AB17-F732F24D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0" y="4157884"/>
            <a:ext cx="11589600" cy="23227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5E5919-70A8-42D3-BED2-D99D05B14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3" y="1469065"/>
            <a:ext cx="2133600" cy="2133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5B061-92DF-468B-8ED0-D9BAEE613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69065"/>
            <a:ext cx="2133600" cy="213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DA602C-34C9-4178-A475-81DA51485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99" y="1469065"/>
            <a:ext cx="2133600" cy="213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BB2F0F-09D0-4D99-B564-9D2E33C6E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95" y="1469065"/>
            <a:ext cx="2133600" cy="213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BB52FB-0868-401B-9FF3-470EE8CAA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146906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2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2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Diaz</dc:creator>
  <cp:lastModifiedBy>Oscar Diaz</cp:lastModifiedBy>
  <cp:revision>15</cp:revision>
  <dcterms:created xsi:type="dcterms:W3CDTF">2024-07-09T20:01:35Z</dcterms:created>
  <dcterms:modified xsi:type="dcterms:W3CDTF">2024-07-11T17:00:35Z</dcterms:modified>
</cp:coreProperties>
</file>