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096974A-7F80-431A-A90D-F99AC96A19B1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CCA1B6-D7D0-41CA-94D8-158DC579C037}" type="slidenum">
              <a:rPr lang="es-MX" smtClean="0"/>
              <a:t>‹#›</a:t>
            </a:fld>
            <a:endParaRPr lang="es-MX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B78030\Documents\Personal\Diplomado\Imagenes_Pitch\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76872"/>
            <a:ext cx="2448272" cy="2379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16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hombre-de-negocios-con-una-gran-idea_1012-21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69" y="1988840"/>
            <a:ext cx="2808312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5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70" y="2262504"/>
            <a:ext cx="1963658" cy="267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05" y="2908374"/>
            <a:ext cx="602347" cy="565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7094" y="1073297"/>
            <a:ext cx="2880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b="1" i="1" dirty="0" smtClean="0"/>
              <a:t>Encuentra tu producto </a:t>
            </a:r>
            <a:endParaRPr lang="es-MX" sz="2000" b="1" i="1" dirty="0"/>
          </a:p>
        </p:txBody>
      </p:sp>
    </p:spTree>
    <p:extLst>
      <p:ext uri="{BB962C8B-B14F-4D97-AF65-F5344CB8AC3E}">
        <p14:creationId xmlns:p14="http://schemas.microsoft.com/office/powerpoint/2010/main" val="41495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48880"/>
            <a:ext cx="2300456" cy="2320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91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40" y="1628800"/>
            <a:ext cx="3103567" cy="31035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B78030\Documents\Personal\Diplomado\Imagenes_Pitch\53718941-hombre-de-negocios-dorso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307" y="3717032"/>
            <a:ext cx="966232" cy="935166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2257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ra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69" y="2083060"/>
            <a:ext cx="3113791" cy="1841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para logr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6" descr="Resultado de imagen para logra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AutoShape 8" descr="Resultado de imagen para lograd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4" y="1693584"/>
            <a:ext cx="3103567" cy="31035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persona feliz animad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87892"/>
            <a:ext cx="1309260" cy="130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9249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Wireframe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2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171400"/>
            <a:ext cx="6120680" cy="600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10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5672884" cy="45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53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25708" cy="468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92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46947"/>
            <a:ext cx="2448272" cy="23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24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0848"/>
            <a:ext cx="2649066" cy="2520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22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runnin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64904"/>
            <a:ext cx="1728192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20" y="1690809"/>
            <a:ext cx="3432780" cy="3183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C:\Users\MB78030\Documents\Personal\Diplomado\Imagenes_Pitch\53718941-hombre-de-negocios-dorso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26817"/>
            <a:ext cx="1074420" cy="107442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2200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96" y="1754143"/>
            <a:ext cx="3312006" cy="3111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C:\Users\MB78030\Documents\Personal\Diplomado\Imagenes_Pitch\5.jpg"/>
          <p:cNvPicPr/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18049"/>
            <a:ext cx="1264920" cy="126492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2955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B78030\Documents\Personal\Diplomado\Imagenes_Pitch\runnin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64904"/>
            <a:ext cx="1728192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7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B78030\Documents\Personal\Diplomado\Imagenes_Pitch\5.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66" y="2117893"/>
            <a:ext cx="4494624" cy="2631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 descr="C:\Users\MB78030\Documents\Personal\Diplomado\Imagenes_Pitch\53718941-hombre-de-negocios-dorso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966232" cy="935166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652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B78030\Documents\Personal\Diplomado\Imagenes_Pitch\5.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28533"/>
            <a:ext cx="4581872" cy="256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 descr="C:\Users\MB78030\Documents\Personal\Diplomado\Imagenes_Pitch\5.jpg"/>
          <p:cNvPicPr/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54315"/>
            <a:ext cx="1193264" cy="120046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057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</TotalTime>
  <Words>4</Words>
  <Application>Microsoft Office PowerPoint</Application>
  <PresentationFormat>On-screen Show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Almazan Lora Oscar</dc:creator>
  <cp:lastModifiedBy>Almazan Lora Oscar</cp:lastModifiedBy>
  <cp:revision>5</cp:revision>
  <dcterms:created xsi:type="dcterms:W3CDTF">2018-05-31T14:37:33Z</dcterms:created>
  <dcterms:modified xsi:type="dcterms:W3CDTF">2018-05-31T15:25:49Z</dcterms:modified>
</cp:coreProperties>
</file>