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71" r:id="rId2"/>
    <p:sldId id="270" r:id="rId3"/>
    <p:sldId id="276" r:id="rId4"/>
    <p:sldId id="274" r:id="rId5"/>
    <p:sldId id="275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94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9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67551-7921-4947-93F7-78BED21663FA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5D1D9-8DB7-4599-8C1B-D595B21FC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269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67551-7921-4947-93F7-78BED21663FA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5D1D9-8DB7-4599-8C1B-D595B21FC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856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67551-7921-4947-93F7-78BED21663FA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5D1D9-8DB7-4599-8C1B-D595B21FC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0152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67551-7921-4947-93F7-78BED21663FA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5D1D9-8DB7-4599-8C1B-D595B21FC33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220535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67551-7921-4947-93F7-78BED21663FA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5D1D9-8DB7-4599-8C1B-D595B21FC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1831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67551-7921-4947-93F7-78BED21663FA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5D1D9-8DB7-4599-8C1B-D595B21FC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4713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67551-7921-4947-93F7-78BED21663FA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5D1D9-8DB7-4599-8C1B-D595B21FC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6789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67551-7921-4947-93F7-78BED21663FA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5D1D9-8DB7-4599-8C1B-D595B21FC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5252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67551-7921-4947-93F7-78BED21663FA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5D1D9-8DB7-4599-8C1B-D595B21FC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460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67551-7921-4947-93F7-78BED21663FA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5D1D9-8DB7-4599-8C1B-D595B21FC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618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67551-7921-4947-93F7-78BED21663FA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5D1D9-8DB7-4599-8C1B-D595B21FC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216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67551-7921-4947-93F7-78BED21663FA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5D1D9-8DB7-4599-8C1B-D595B21FC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993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67551-7921-4947-93F7-78BED21663FA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5D1D9-8DB7-4599-8C1B-D595B21FC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537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67551-7921-4947-93F7-78BED21663FA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5D1D9-8DB7-4599-8C1B-D595B21FC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947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67551-7921-4947-93F7-78BED21663FA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5D1D9-8DB7-4599-8C1B-D595B21FC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335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67551-7921-4947-93F7-78BED21663FA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5D1D9-8DB7-4599-8C1B-D595B21FC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167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67551-7921-4947-93F7-78BED21663FA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5D1D9-8DB7-4599-8C1B-D595B21FC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035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567551-7921-4947-93F7-78BED21663FA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85D1D9-8DB7-4599-8C1B-D595B21FC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2812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FFF0FA-CE3D-4CEB-822A-64D156924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312" y="2328149"/>
            <a:ext cx="10515600" cy="1325563"/>
          </a:xfrm>
        </p:spPr>
        <p:txBody>
          <a:bodyPr/>
          <a:lstStyle/>
          <a:p>
            <a:r>
              <a:rPr lang="zh-TW" altLang="en-US" sz="8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黑白棋報告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FCBDB4F1-511A-4A8D-8E97-6A38E86F473F}"/>
              </a:ext>
            </a:extLst>
          </p:cNvPr>
          <p:cNvSpPr txBox="1"/>
          <p:nvPr/>
        </p:nvSpPr>
        <p:spPr>
          <a:xfrm>
            <a:off x="8509000" y="4953000"/>
            <a:ext cx="21595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410823001 </a:t>
            </a:r>
            <a:r>
              <a:rPr lang="zh-TW" altLang="en-US" dirty="0"/>
              <a:t>許哲瑜</a:t>
            </a:r>
            <a:endParaRPr lang="en-US" altLang="zh-TW" dirty="0"/>
          </a:p>
          <a:p>
            <a:r>
              <a:rPr lang="en-US" altLang="zh-TW" dirty="0"/>
              <a:t>410823035</a:t>
            </a:r>
            <a:r>
              <a:rPr lang="zh-TW" altLang="en-US" dirty="0"/>
              <a:t> 邱昱盛 </a:t>
            </a:r>
          </a:p>
        </p:txBody>
      </p:sp>
    </p:spTree>
    <p:extLst>
      <p:ext uri="{BB962C8B-B14F-4D97-AF65-F5344CB8AC3E}">
        <p14:creationId xmlns:p14="http://schemas.microsoft.com/office/powerpoint/2010/main" val="475329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41C065-49B5-4A88-9534-73F960D8C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497462"/>
            <a:ext cx="10353761" cy="1326321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搜尋深度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9723412F-87AA-43E4-A9C5-1C2BC309672E}"/>
              </a:ext>
            </a:extLst>
          </p:cNvPr>
          <p:cNvSpPr txBox="1"/>
          <p:nvPr/>
        </p:nvSpPr>
        <p:spPr>
          <a:xfrm>
            <a:off x="802380" y="1722406"/>
            <a:ext cx="1057659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根據 </a:t>
            </a:r>
            <a:r>
              <a:rPr lang="en-US" altLang="zh-TW" sz="2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Find_Legal_Moves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 Stones[</a:t>
            </a:r>
            <a:r>
              <a:rPr lang="en-US" altLang="zh-TW" sz="2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myturn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] )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的數量來改變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搜尋深度</a:t>
            </a:r>
          </a:p>
          <a:p>
            <a:pPr algn="ctr"/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03C015B9-6E62-461F-A087-E364E226F6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993" y="2488733"/>
            <a:ext cx="10353762" cy="1682269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B1062CB7-E190-4047-B8FA-3919D9608D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992" y="4395890"/>
            <a:ext cx="10388616" cy="2237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179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41C065-49B5-4A88-9534-73F960D8C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權重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9723412F-87AA-43E4-A9C5-1C2BC309672E}"/>
              </a:ext>
            </a:extLst>
          </p:cNvPr>
          <p:cNvSpPr txBox="1"/>
          <p:nvPr/>
        </p:nvSpPr>
        <p:spPr>
          <a:xfrm>
            <a:off x="5076692" y="1651187"/>
            <a:ext cx="6852453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250: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最大權重，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個角是絕對不可被翻轉的所以最重要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-10,-100: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則是因為容易被得到角所以要比一般小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20: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是第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重要的點，因為容易站角位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15: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屬於邊的點，邊只能被邊角翻轉所以相對安全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4,5: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位於初始棋局的周圍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6B100114-F3A5-492B-ADD1-918D16F752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50" y="1103909"/>
            <a:ext cx="4386878" cy="2584594"/>
          </a:xfrm>
          <a:prstGeom prst="rect">
            <a:avLst/>
          </a:prstGeom>
        </p:spPr>
      </p:pic>
      <p:pic>
        <p:nvPicPr>
          <p:cNvPr id="8" name="圖片 4">
            <a:extLst>
              <a:ext uri="{FF2B5EF4-FFF2-40B4-BE49-F238E27FC236}">
                <a16:creationId xmlns:a16="http://schemas.microsoft.com/office/drawing/2014/main" id="{6C39C1B9-0D07-4309-A803-87E86F32F2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9651" y="3897956"/>
            <a:ext cx="2611316" cy="2611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801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8A05BC-F6C5-44B7-8CCD-E4F0B34B7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238662"/>
            <a:ext cx="10353761" cy="1326321"/>
          </a:xfrm>
        </p:spPr>
        <p:txBody>
          <a:bodyPr/>
          <a:lstStyle/>
          <a:p>
            <a:r>
              <a:rPr lang="zh-TW" altLang="en-US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部分穩定子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2AF6450-1C3B-409E-86C1-422814DF5F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0920" y="1471468"/>
            <a:ext cx="5229755" cy="4195481"/>
          </a:xfrm>
        </p:spPr>
        <p:txBody>
          <a:bodyPr/>
          <a:lstStyle/>
          <a:p>
            <a:r>
              <a:rPr lang="zh-TW" altLang="en-US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穩定子的計算其實非常困難，某些情況下可能需要下到終局才能知道是否穩定。</a:t>
            </a:r>
          </a:p>
          <a:p>
            <a:r>
              <a:rPr lang="zh-TW" altLang="en-US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這裡只計算了二種穩定子情況：角及邊。</a:t>
            </a:r>
          </a:p>
          <a:p>
            <a:endParaRPr lang="zh-TW" altLang="en-US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D44F5B8-DB02-4B8E-9886-7571CD4279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1856" b="15847"/>
          <a:stretch/>
        </p:blipFill>
        <p:spPr>
          <a:xfrm>
            <a:off x="356005" y="2938179"/>
            <a:ext cx="7925906" cy="2451136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B865DA2D-5C16-483F-9599-18A02B54F9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5165" b="67148"/>
          <a:stretch/>
        </p:blipFill>
        <p:spPr>
          <a:xfrm>
            <a:off x="7766484" y="777886"/>
            <a:ext cx="3768756" cy="2101767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B64E7155-4A95-4F88-86A7-A886C68015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8023" y="4733119"/>
            <a:ext cx="7516274" cy="19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371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8A05BC-F6C5-44B7-8CCD-E4F0B34B7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299048"/>
            <a:ext cx="10353761" cy="1326321"/>
          </a:xfrm>
        </p:spPr>
        <p:txBody>
          <a:bodyPr/>
          <a:lstStyle/>
          <a:p>
            <a:r>
              <a:rPr lang="zh-TW" altLang="en-US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其他更改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BB47721-6601-442F-B0F0-415740D331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3571" y="1590868"/>
            <a:ext cx="7602011" cy="1619476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AE7133A7-A9C2-47CC-8ED2-1BF8CC07F2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4146" y="3429000"/>
            <a:ext cx="6239746" cy="3210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0574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TM04033921[[fn=大馬士革風]]</Template>
  <TotalTime>613</TotalTime>
  <Words>148</Words>
  <Application>Microsoft Office PowerPoint</Application>
  <PresentationFormat>寬螢幕</PresentationFormat>
  <Paragraphs>20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2" baseType="lpstr">
      <vt:lpstr>微軟正黑體</vt:lpstr>
      <vt:lpstr>微軟正黑體 Light</vt:lpstr>
      <vt:lpstr>新細明體</vt:lpstr>
      <vt:lpstr>Arial</vt:lpstr>
      <vt:lpstr>Bookman Old Style</vt:lpstr>
      <vt:lpstr>Rockwell</vt:lpstr>
      <vt:lpstr>Damask</vt:lpstr>
      <vt:lpstr>黑白棋報告</vt:lpstr>
      <vt:lpstr>搜尋深度</vt:lpstr>
      <vt:lpstr>權重</vt:lpstr>
      <vt:lpstr>部分穩定子</vt:lpstr>
      <vt:lpstr>其他更改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黑白棋報告</dc:title>
  <dc:creator>610621501</dc:creator>
  <cp:lastModifiedBy>許哲瑜</cp:lastModifiedBy>
  <cp:revision>42</cp:revision>
  <dcterms:created xsi:type="dcterms:W3CDTF">2019-01-04T06:21:34Z</dcterms:created>
  <dcterms:modified xsi:type="dcterms:W3CDTF">2023-01-02T16:23:01Z</dcterms:modified>
</cp:coreProperties>
</file>