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15F5C"/>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15F5C"/>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15F5C"/>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15F5C"/>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15F5C"/>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6" d="100"/>
          <a:sy n="36" d="100"/>
        </p:scale>
        <p:origin x="-582" y="-7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2174460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線條"/>
          <p:cNvSpPr/>
          <p:nvPr/>
        </p:nvSpPr>
        <p:spPr>
          <a:xfrm>
            <a:off x="762000" y="121285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線條"/>
          <p:cNvSpPr/>
          <p:nvPr/>
        </p:nvSpPr>
        <p:spPr>
          <a:xfrm>
            <a:off x="762000" y="12192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Date"/>
          <p:cNvSpPr txBox="1">
            <a:spLocks noGrp="1"/>
          </p:cNvSpPr>
          <p:nvPr>
            <p:ph type="body" sz="quarter" idx="13"/>
          </p:nvPr>
        </p:nvSpPr>
        <p:spPr>
          <a:xfrm>
            <a:off x="692667" y="12417226"/>
            <a:ext cx="22974301" cy="508001"/>
          </a:xfrm>
          <a:prstGeom prst="rect">
            <a:avLst/>
          </a:prstGeom>
        </p:spPr>
        <p:txBody>
          <a:bodyPr>
            <a:spAutoFit/>
          </a:bodyPr>
          <a:lstStyle>
            <a:lvl1pPr marL="0" indent="0">
              <a:spcBef>
                <a:spcPts val="0"/>
              </a:spcBef>
              <a:buClrTx/>
              <a:buSzTx/>
              <a:buFontTx/>
              <a:buNone/>
              <a:defRPr sz="2400" i="1">
                <a:solidFill>
                  <a:srgbClr val="5C86B9"/>
                </a:solidFill>
              </a:defRPr>
            </a:lvl1pPr>
          </a:lstStyle>
          <a:p>
            <a:r>
              <a:t>Date</a:t>
            </a:r>
          </a:p>
        </p:txBody>
      </p:sp>
      <p:sp>
        <p:nvSpPr>
          <p:cNvPr id="16" name="大標題文字"/>
          <p:cNvSpPr txBox="1">
            <a:spLocks noGrp="1"/>
          </p:cNvSpPr>
          <p:nvPr>
            <p:ph type="title"/>
          </p:nvPr>
        </p:nvSpPr>
        <p:spPr>
          <a:xfrm>
            <a:off x="673100" y="8305800"/>
            <a:ext cx="23050500" cy="2959100"/>
          </a:xfrm>
          <a:prstGeom prst="rect">
            <a:avLst/>
          </a:prstGeom>
        </p:spPr>
        <p:txBody>
          <a:bodyPr anchor="b"/>
          <a:lstStyle/>
          <a:p>
            <a:r>
              <a:t>大標題文字</a:t>
            </a:r>
          </a:p>
        </p:txBody>
      </p:sp>
      <p:sp>
        <p:nvSpPr>
          <p:cNvPr id="17" name="內文層級一…"/>
          <p:cNvSpPr txBox="1">
            <a:spLocks noGrp="1"/>
          </p:cNvSpPr>
          <p:nvPr>
            <p:ph type="body" sz="quarter" idx="1"/>
          </p:nvPr>
        </p:nvSpPr>
        <p:spPr>
          <a:xfrm>
            <a:off x="673100" y="11252200"/>
            <a:ext cx="23050500" cy="711200"/>
          </a:xfrm>
          <a:prstGeom prst="rect">
            <a:avLst/>
          </a:prstGeom>
        </p:spPr>
        <p:txBody>
          <a:bodyPr anchor="t"/>
          <a:lstStyle>
            <a:lvl1pPr marL="0" indent="0">
              <a:spcBef>
                <a:spcPts val="1400"/>
              </a:spcBef>
              <a:buClrTx/>
              <a:buSzTx/>
              <a:buFontTx/>
              <a:buNone/>
              <a:defRPr sz="3200">
                <a:solidFill>
                  <a:srgbClr val="5C86B9"/>
                </a:solidFill>
              </a:defRPr>
            </a:lvl1pPr>
            <a:lvl2pPr marL="0" indent="0">
              <a:spcBef>
                <a:spcPts val="1400"/>
              </a:spcBef>
              <a:buClrTx/>
              <a:buSzTx/>
              <a:buFontTx/>
              <a:buNone/>
              <a:defRPr sz="3200">
                <a:solidFill>
                  <a:srgbClr val="5C86B9"/>
                </a:solidFill>
              </a:defRPr>
            </a:lvl2pPr>
            <a:lvl3pPr marL="0" indent="0">
              <a:spcBef>
                <a:spcPts val="1400"/>
              </a:spcBef>
              <a:buClrTx/>
              <a:buSzTx/>
              <a:buFontTx/>
              <a:buNone/>
              <a:defRPr sz="3200">
                <a:solidFill>
                  <a:srgbClr val="5C86B9"/>
                </a:solidFill>
              </a:defRPr>
            </a:lvl3pPr>
            <a:lvl4pPr marL="0" indent="0">
              <a:spcBef>
                <a:spcPts val="1400"/>
              </a:spcBef>
              <a:buClrTx/>
              <a:buSzTx/>
              <a:buFontTx/>
              <a:buNone/>
              <a:defRPr sz="3200">
                <a:solidFill>
                  <a:srgbClr val="5C86B9"/>
                </a:solidFill>
              </a:defRPr>
            </a:lvl4pPr>
            <a:lvl5pPr marL="0" indent="0">
              <a:spcBef>
                <a:spcPts val="1400"/>
              </a:spcBef>
              <a:buClrTx/>
              <a:buSzTx/>
              <a:buFontTx/>
              <a:buNone/>
              <a:defRPr sz="3200">
                <a:solidFill>
                  <a:srgbClr val="5C86B9"/>
                </a:solidFill>
              </a:defRPr>
            </a:lvl5pPr>
          </a:lstStyle>
          <a:p>
            <a:r>
              <a:t>內文層級一</a:t>
            </a:r>
          </a:p>
          <a:p>
            <a:pPr lvl="1"/>
            <a:r>
              <a:t>內文層級二</a:t>
            </a:r>
          </a:p>
          <a:p>
            <a:pPr lvl="2"/>
            <a:r>
              <a:t>內文層級三</a:t>
            </a:r>
          </a:p>
          <a:p>
            <a:pPr lvl="3"/>
            <a:r>
              <a:t>內文層級四</a:t>
            </a:r>
          </a:p>
          <a:p>
            <a:pPr lvl="4"/>
            <a:r>
              <a:t>內文層級五</a:t>
            </a:r>
          </a:p>
        </p:txBody>
      </p:sp>
      <p:sp>
        <p:nvSpPr>
          <p:cNvPr id="18" name="幻燈片編號"/>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8" name="“Type a quote here.”"/>
          <p:cNvSpPr txBox="1">
            <a:spLocks noGrp="1"/>
          </p:cNvSpPr>
          <p:nvPr>
            <p:ph type="body" sz="quarter" idx="13"/>
          </p:nvPr>
        </p:nvSpPr>
        <p:spPr>
          <a:xfrm>
            <a:off x="2387600" y="6083300"/>
            <a:ext cx="19621500" cy="812800"/>
          </a:xfrm>
          <a:prstGeom prst="rect">
            <a:avLst/>
          </a:prstGeom>
        </p:spPr>
        <p:txBody>
          <a:bodyPr>
            <a:spAutoFit/>
          </a:bodyPr>
          <a:lstStyle>
            <a:lvl1pPr marL="0" indent="0" algn="ctr">
              <a:spcBef>
                <a:spcPts val="5300"/>
              </a:spcBef>
              <a:buClrTx/>
              <a:buSzTx/>
              <a:buFontTx/>
              <a:buNone/>
              <a:defRPr sz="4200"/>
            </a:lvl1pPr>
          </a:lstStyle>
          <a:p>
            <a:r>
              <a:t>“Type a quote here.” </a:t>
            </a:r>
          </a:p>
        </p:txBody>
      </p:sp>
      <p:sp>
        <p:nvSpPr>
          <p:cNvPr id="109" name="–Johnny Appleseed"/>
          <p:cNvSpPr txBox="1">
            <a:spLocks noGrp="1"/>
          </p:cNvSpPr>
          <p:nvPr>
            <p:ph type="body" sz="quarter" idx="14"/>
          </p:nvPr>
        </p:nvSpPr>
        <p:spPr>
          <a:xfrm>
            <a:off x="2387600" y="8953500"/>
            <a:ext cx="19621500" cy="812800"/>
          </a:xfrm>
          <a:prstGeom prst="rect">
            <a:avLst/>
          </a:prstGeom>
        </p:spPr>
        <p:txBody>
          <a:bodyPr anchor="t">
            <a:spAutoFit/>
          </a:bodyPr>
          <a:lstStyle>
            <a:lvl1pPr marL="0" indent="0" algn="ctr">
              <a:spcBef>
                <a:spcPts val="1700"/>
              </a:spcBef>
              <a:buClrTx/>
              <a:buSzTx/>
              <a:buFontTx/>
              <a:buNone/>
              <a:defRPr sz="4200" i="1">
                <a:solidFill>
                  <a:srgbClr val="5C86B9"/>
                </a:solidFill>
              </a:defRPr>
            </a:lvl1pPr>
          </a:lstStyle>
          <a:p>
            <a:r>
              <a:t>–Johnny Appleseed</a:t>
            </a:r>
          </a:p>
        </p:txBody>
      </p:sp>
      <p:sp>
        <p:nvSpPr>
          <p:cNvPr id="110" name="幻燈片編號"/>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7" name="影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18" name="幻燈片編號"/>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5" name="幻燈片編號"/>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5" name="線條"/>
          <p:cNvSpPr/>
          <p:nvPr/>
        </p:nvSpPr>
        <p:spPr>
          <a:xfrm>
            <a:off x="762000" y="121285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線條"/>
          <p:cNvSpPr/>
          <p:nvPr/>
        </p:nvSpPr>
        <p:spPr>
          <a:xfrm>
            <a:off x="762000" y="12192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Date"/>
          <p:cNvSpPr txBox="1">
            <a:spLocks noGrp="1"/>
          </p:cNvSpPr>
          <p:nvPr>
            <p:ph type="body" sz="quarter" idx="13"/>
          </p:nvPr>
        </p:nvSpPr>
        <p:spPr>
          <a:xfrm>
            <a:off x="692667" y="12417226"/>
            <a:ext cx="22974301" cy="508001"/>
          </a:xfrm>
          <a:prstGeom prst="rect">
            <a:avLst/>
          </a:prstGeom>
        </p:spPr>
        <p:txBody>
          <a:bodyPr>
            <a:spAutoFit/>
          </a:bodyPr>
          <a:lstStyle>
            <a:lvl1pPr marL="0" indent="0">
              <a:spcBef>
                <a:spcPts val="0"/>
              </a:spcBef>
              <a:buClrTx/>
              <a:buSzTx/>
              <a:buFontTx/>
              <a:buNone/>
              <a:defRPr sz="2400" i="1">
                <a:solidFill>
                  <a:srgbClr val="5C86B9"/>
                </a:solidFill>
              </a:defRPr>
            </a:lvl1pPr>
          </a:lstStyle>
          <a:p>
            <a:r>
              <a:t>Date</a:t>
            </a:r>
          </a:p>
        </p:txBody>
      </p:sp>
      <p:sp>
        <p:nvSpPr>
          <p:cNvPr id="28" name="108352003_2880x2057.jpeg"/>
          <p:cNvSpPr>
            <a:spLocks noGrp="1"/>
          </p:cNvSpPr>
          <p:nvPr>
            <p:ph type="pic" idx="14"/>
          </p:nvPr>
        </p:nvSpPr>
        <p:spPr>
          <a:xfrm>
            <a:off x="697276" y="622300"/>
            <a:ext cx="23012401" cy="8928100"/>
          </a:xfrm>
          <a:prstGeom prst="rect">
            <a:avLst/>
          </a:prstGeom>
        </p:spPr>
        <p:txBody>
          <a:bodyPr lIns="91439" tIns="45719" rIns="91439" bIns="45719" anchor="t">
            <a:noAutofit/>
          </a:bodyPr>
          <a:lstStyle/>
          <a:p>
            <a:endParaRPr/>
          </a:p>
        </p:txBody>
      </p:sp>
      <p:sp>
        <p:nvSpPr>
          <p:cNvPr id="29" name="大標題文字"/>
          <p:cNvSpPr txBox="1">
            <a:spLocks noGrp="1"/>
          </p:cNvSpPr>
          <p:nvPr>
            <p:ph type="title"/>
          </p:nvPr>
        </p:nvSpPr>
        <p:spPr>
          <a:xfrm>
            <a:off x="673100" y="9715500"/>
            <a:ext cx="23050500" cy="1549400"/>
          </a:xfrm>
          <a:prstGeom prst="rect">
            <a:avLst/>
          </a:prstGeom>
        </p:spPr>
        <p:txBody>
          <a:bodyPr anchor="b"/>
          <a:lstStyle/>
          <a:p>
            <a:r>
              <a:t>大標題文字</a:t>
            </a:r>
          </a:p>
        </p:txBody>
      </p:sp>
      <p:sp>
        <p:nvSpPr>
          <p:cNvPr id="30" name="內文層級一…"/>
          <p:cNvSpPr txBox="1">
            <a:spLocks noGrp="1"/>
          </p:cNvSpPr>
          <p:nvPr>
            <p:ph type="body" sz="quarter" idx="1"/>
          </p:nvPr>
        </p:nvSpPr>
        <p:spPr>
          <a:xfrm>
            <a:off x="673100" y="11252200"/>
            <a:ext cx="23050500" cy="711200"/>
          </a:xfrm>
          <a:prstGeom prst="rect">
            <a:avLst/>
          </a:prstGeom>
        </p:spPr>
        <p:txBody>
          <a:bodyPr anchor="t"/>
          <a:lstStyle>
            <a:lvl1pPr marL="0" indent="0">
              <a:spcBef>
                <a:spcPts val="1400"/>
              </a:spcBef>
              <a:buClrTx/>
              <a:buSzTx/>
              <a:buFontTx/>
              <a:buNone/>
              <a:defRPr sz="3200">
                <a:solidFill>
                  <a:srgbClr val="5C86B9"/>
                </a:solidFill>
              </a:defRPr>
            </a:lvl1pPr>
            <a:lvl2pPr marL="0" indent="0">
              <a:spcBef>
                <a:spcPts val="1400"/>
              </a:spcBef>
              <a:buClrTx/>
              <a:buSzTx/>
              <a:buFontTx/>
              <a:buNone/>
              <a:defRPr sz="3200">
                <a:solidFill>
                  <a:srgbClr val="5C86B9"/>
                </a:solidFill>
              </a:defRPr>
            </a:lvl2pPr>
            <a:lvl3pPr marL="0" indent="0">
              <a:spcBef>
                <a:spcPts val="1400"/>
              </a:spcBef>
              <a:buClrTx/>
              <a:buSzTx/>
              <a:buFontTx/>
              <a:buNone/>
              <a:defRPr sz="3200">
                <a:solidFill>
                  <a:srgbClr val="5C86B9"/>
                </a:solidFill>
              </a:defRPr>
            </a:lvl3pPr>
            <a:lvl4pPr marL="0" indent="0">
              <a:spcBef>
                <a:spcPts val="1400"/>
              </a:spcBef>
              <a:buClrTx/>
              <a:buSzTx/>
              <a:buFontTx/>
              <a:buNone/>
              <a:defRPr sz="3200">
                <a:solidFill>
                  <a:srgbClr val="5C86B9"/>
                </a:solidFill>
              </a:defRPr>
            </a:lvl4pPr>
            <a:lvl5pPr marL="0" indent="0">
              <a:spcBef>
                <a:spcPts val="1400"/>
              </a:spcBef>
              <a:buClrTx/>
              <a:buSzTx/>
              <a:buFontTx/>
              <a:buNone/>
              <a:defRPr sz="3200">
                <a:solidFill>
                  <a:srgbClr val="5C86B9"/>
                </a:solidFill>
              </a:defRPr>
            </a:lvl5pPr>
          </a:lstStyle>
          <a:p>
            <a:r>
              <a:t>內文層級一</a:t>
            </a:r>
          </a:p>
          <a:p>
            <a:pPr lvl="1"/>
            <a:r>
              <a:t>內文層級二</a:t>
            </a:r>
          </a:p>
          <a:p>
            <a:pPr lvl="2"/>
            <a:r>
              <a:t>內文層級三</a:t>
            </a:r>
          </a:p>
          <a:p>
            <a:pPr lvl="3"/>
            <a:r>
              <a:t>內文層級四</a:t>
            </a:r>
          </a:p>
          <a:p>
            <a:pPr lvl="4"/>
            <a:r>
              <a:t>內文層級五</a:t>
            </a:r>
          </a:p>
        </p:txBody>
      </p:sp>
      <p:sp>
        <p:nvSpPr>
          <p:cNvPr id="3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8" name="線條"/>
          <p:cNvSpPr/>
          <p:nvPr/>
        </p:nvSpPr>
        <p:spPr>
          <a:xfrm>
            <a:off x="762000" y="68453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線條"/>
          <p:cNvSpPr/>
          <p:nvPr/>
        </p:nvSpPr>
        <p:spPr>
          <a:xfrm>
            <a:off x="762000" y="69088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大標題文字"/>
          <p:cNvSpPr txBox="1">
            <a:spLocks noGrp="1"/>
          </p:cNvSpPr>
          <p:nvPr>
            <p:ph type="title"/>
          </p:nvPr>
        </p:nvSpPr>
        <p:spPr>
          <a:xfrm>
            <a:off x="673100" y="3695700"/>
            <a:ext cx="23050500" cy="2959100"/>
          </a:xfrm>
          <a:prstGeom prst="rect">
            <a:avLst/>
          </a:prstGeom>
        </p:spPr>
        <p:txBody>
          <a:bodyPr anchor="b"/>
          <a:lstStyle/>
          <a:p>
            <a:r>
              <a:t>大標題文字</a:t>
            </a:r>
          </a:p>
        </p:txBody>
      </p:sp>
      <p:sp>
        <p:nvSpPr>
          <p:cNvPr id="4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grpSp>
        <p:nvGrpSpPr>
          <p:cNvPr id="50" name="群組"/>
          <p:cNvGrpSpPr/>
          <p:nvPr/>
        </p:nvGrpSpPr>
        <p:grpSpPr>
          <a:xfrm>
            <a:off x="673100" y="7416800"/>
            <a:ext cx="10909300" cy="63500"/>
            <a:chOff x="0" y="0"/>
            <a:chExt cx="10909299" cy="63500"/>
          </a:xfrm>
        </p:grpSpPr>
        <p:sp>
          <p:nvSpPr>
            <p:cNvPr id="48" name="線條"/>
            <p:cNvSpPr/>
            <p:nvPr/>
          </p:nvSpPr>
          <p:spPr>
            <a:xfrm>
              <a:off x="0" y="0"/>
              <a:ext cx="10909300" cy="0"/>
            </a:xfrm>
            <a:prstGeom prst="line">
              <a:avLst/>
            </a:prstGeom>
            <a:noFill/>
            <a:ln w="12700" cap="flat">
              <a:solidFill>
                <a:schemeClr val="accent1">
                  <a:hueOff val="109193"/>
                  <a:satOff val="-4874"/>
                  <a:lumOff val="12971"/>
                </a:schemeClr>
              </a:solidFill>
              <a:prstDash val="solid"/>
              <a:miter lim="400000"/>
            </a:ln>
            <a:effectLst/>
          </p:spPr>
          <p:txBody>
            <a:bodyPr wrap="square" lIns="50800" tIns="50800" rIns="50800" bIns="50800" numCol="1" anchor="ctr">
              <a:noAutofit/>
            </a:bodyPr>
            <a:lstStyle/>
            <a:p>
              <a:pPr algn="l" defTabSz="457200">
                <a:defRPr sz="1200">
                  <a:solidFill>
                    <a:srgbClr val="000000"/>
                  </a:solidFill>
                  <a:latin typeface="Helvetica"/>
                  <a:ea typeface="Helvetica"/>
                  <a:cs typeface="Helvetica"/>
                  <a:sym typeface="Helvetica"/>
                </a:defRPr>
              </a:pPr>
              <a:endParaRPr/>
            </a:p>
          </p:txBody>
        </p:sp>
        <p:sp>
          <p:nvSpPr>
            <p:cNvPr id="49" name="線條"/>
            <p:cNvSpPr/>
            <p:nvPr/>
          </p:nvSpPr>
          <p:spPr>
            <a:xfrm>
              <a:off x="0" y="63500"/>
              <a:ext cx="10909300" cy="0"/>
            </a:xfrm>
            <a:prstGeom prst="line">
              <a:avLst/>
            </a:prstGeom>
            <a:noFill/>
            <a:ln w="12700" cap="flat">
              <a:solidFill>
                <a:schemeClr val="accent1">
                  <a:hueOff val="109193"/>
                  <a:satOff val="-4874"/>
                  <a:lumOff val="12971"/>
                </a:schemeClr>
              </a:solidFill>
              <a:prstDash val="solid"/>
              <a:miter lim="400000"/>
            </a:ln>
            <a:effectLst/>
          </p:spPr>
          <p:txBody>
            <a:bodyPr wrap="square" lIns="50800" tIns="50800" rIns="50800" bIns="50800" numCol="1" anchor="ctr">
              <a:noAutofit/>
            </a:bodyPr>
            <a:lstStyle/>
            <a:p>
              <a:pPr algn="l" defTabSz="457200">
                <a:defRPr sz="1200">
                  <a:solidFill>
                    <a:srgbClr val="000000"/>
                  </a:solidFill>
                  <a:latin typeface="Helvetica"/>
                  <a:ea typeface="Helvetica"/>
                  <a:cs typeface="Helvetica"/>
                  <a:sym typeface="Helvetica"/>
                </a:defRPr>
              </a:pPr>
              <a:endParaRPr/>
            </a:p>
          </p:txBody>
        </p:sp>
      </p:grpSp>
      <p:sp>
        <p:nvSpPr>
          <p:cNvPr id="51" name="108177208_1914x1620.jpeg"/>
          <p:cNvSpPr>
            <a:spLocks noGrp="1"/>
          </p:cNvSpPr>
          <p:nvPr>
            <p:ph type="pic" idx="13"/>
          </p:nvPr>
        </p:nvSpPr>
        <p:spPr>
          <a:xfrm>
            <a:off x="12204700" y="0"/>
            <a:ext cx="12204700" cy="13716000"/>
          </a:xfrm>
          <a:prstGeom prst="rect">
            <a:avLst/>
          </a:prstGeom>
        </p:spPr>
        <p:txBody>
          <a:bodyPr lIns="91439" tIns="45719" rIns="91439" bIns="45719" anchor="t">
            <a:noAutofit/>
          </a:bodyPr>
          <a:lstStyle/>
          <a:p>
            <a:endParaRPr/>
          </a:p>
        </p:txBody>
      </p:sp>
      <p:sp>
        <p:nvSpPr>
          <p:cNvPr id="52" name="大標題文字"/>
          <p:cNvSpPr txBox="1">
            <a:spLocks noGrp="1"/>
          </p:cNvSpPr>
          <p:nvPr>
            <p:ph type="title"/>
          </p:nvPr>
        </p:nvSpPr>
        <p:spPr>
          <a:xfrm>
            <a:off x="673100" y="2717800"/>
            <a:ext cx="10909300" cy="4559300"/>
          </a:xfrm>
          <a:prstGeom prst="rect">
            <a:avLst/>
          </a:prstGeom>
        </p:spPr>
        <p:txBody>
          <a:bodyPr anchor="b"/>
          <a:lstStyle/>
          <a:p>
            <a:r>
              <a:t>大標題文字</a:t>
            </a:r>
          </a:p>
        </p:txBody>
      </p:sp>
      <p:sp>
        <p:nvSpPr>
          <p:cNvPr id="53" name="內文層級一…"/>
          <p:cNvSpPr txBox="1">
            <a:spLocks noGrp="1"/>
          </p:cNvSpPr>
          <p:nvPr>
            <p:ph type="body" sz="quarter" idx="1"/>
          </p:nvPr>
        </p:nvSpPr>
        <p:spPr>
          <a:xfrm>
            <a:off x="673100" y="7607300"/>
            <a:ext cx="10909300" cy="4737100"/>
          </a:xfrm>
          <a:prstGeom prst="rect">
            <a:avLst/>
          </a:prstGeom>
        </p:spPr>
        <p:txBody>
          <a:bodyPr anchor="t"/>
          <a:lstStyle>
            <a:lvl1pPr marL="0" indent="0">
              <a:spcBef>
                <a:spcPts val="1400"/>
              </a:spcBef>
              <a:buClrTx/>
              <a:buSzTx/>
              <a:buFontTx/>
              <a:buNone/>
              <a:defRPr sz="3200">
                <a:solidFill>
                  <a:srgbClr val="5C86B9"/>
                </a:solidFill>
              </a:defRPr>
            </a:lvl1pPr>
            <a:lvl2pPr marL="0" indent="0">
              <a:spcBef>
                <a:spcPts val="1400"/>
              </a:spcBef>
              <a:buClrTx/>
              <a:buSzTx/>
              <a:buFontTx/>
              <a:buNone/>
              <a:defRPr sz="3200">
                <a:solidFill>
                  <a:srgbClr val="5C86B9"/>
                </a:solidFill>
              </a:defRPr>
            </a:lvl2pPr>
            <a:lvl3pPr marL="0" indent="0">
              <a:spcBef>
                <a:spcPts val="1400"/>
              </a:spcBef>
              <a:buClrTx/>
              <a:buSzTx/>
              <a:buFontTx/>
              <a:buNone/>
              <a:defRPr sz="3200">
                <a:solidFill>
                  <a:srgbClr val="5C86B9"/>
                </a:solidFill>
              </a:defRPr>
            </a:lvl3pPr>
            <a:lvl4pPr marL="0" indent="0">
              <a:spcBef>
                <a:spcPts val="1400"/>
              </a:spcBef>
              <a:buClrTx/>
              <a:buSzTx/>
              <a:buFontTx/>
              <a:buNone/>
              <a:defRPr sz="3200">
                <a:solidFill>
                  <a:srgbClr val="5C86B9"/>
                </a:solidFill>
              </a:defRPr>
            </a:lvl4pPr>
            <a:lvl5pPr marL="0" indent="0">
              <a:spcBef>
                <a:spcPts val="1400"/>
              </a:spcBef>
              <a:buClrTx/>
              <a:buSzTx/>
              <a:buFontTx/>
              <a:buNone/>
              <a:defRPr sz="3200">
                <a:solidFill>
                  <a:srgbClr val="5C86B9"/>
                </a:solidFill>
              </a:defRPr>
            </a:lvl5pPr>
          </a:lstStyle>
          <a:p>
            <a:r>
              <a:t>內文層級一</a:t>
            </a:r>
          </a:p>
          <a:p>
            <a:pPr lvl="1"/>
            <a:r>
              <a:t>內文層級二</a:t>
            </a:r>
          </a:p>
          <a:p>
            <a:pPr lvl="2"/>
            <a:r>
              <a:t>內文層級三</a:t>
            </a:r>
          </a:p>
          <a:p>
            <a:pPr lvl="3"/>
            <a:r>
              <a:t>內文層級四</a:t>
            </a:r>
          </a:p>
          <a:p>
            <a:pPr lvl="4"/>
            <a:r>
              <a:t>內文層級五</a:t>
            </a:r>
          </a:p>
        </p:txBody>
      </p:sp>
      <p:sp>
        <p:nvSpPr>
          <p:cNvPr id="54" name="幻燈片編號"/>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大標題文字"/>
          <p:cNvSpPr txBox="1">
            <a:spLocks noGrp="1"/>
          </p:cNvSpPr>
          <p:nvPr>
            <p:ph type="title"/>
          </p:nvPr>
        </p:nvSpPr>
        <p:spPr>
          <a:prstGeom prst="rect">
            <a:avLst/>
          </a:prstGeom>
        </p:spPr>
        <p:txBody>
          <a:bodyPr/>
          <a:lstStyle/>
          <a:p>
            <a:r>
              <a:t>大標題文字</a:t>
            </a:r>
          </a:p>
        </p:txBody>
      </p:sp>
      <p:sp>
        <p:nvSpPr>
          <p:cNvPr id="6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9" name="大標題文字"/>
          <p:cNvSpPr txBox="1">
            <a:spLocks noGrp="1"/>
          </p:cNvSpPr>
          <p:nvPr>
            <p:ph type="title"/>
          </p:nvPr>
        </p:nvSpPr>
        <p:spPr>
          <a:prstGeom prst="rect">
            <a:avLst/>
          </a:prstGeom>
        </p:spPr>
        <p:txBody>
          <a:bodyPr/>
          <a:lstStyle/>
          <a:p>
            <a:r>
              <a:t>大標題文字</a:t>
            </a:r>
          </a:p>
        </p:txBody>
      </p:sp>
      <p:sp>
        <p:nvSpPr>
          <p:cNvPr id="70" name="內文層級一…"/>
          <p:cNvSpPr txBox="1">
            <a:spLocks noGrp="1"/>
          </p:cNvSpPr>
          <p:nvPr>
            <p:ph type="body"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7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8" name="線條"/>
          <p:cNvSpPr/>
          <p:nvPr/>
        </p:nvSpPr>
        <p:spPr>
          <a:xfrm>
            <a:off x="762000" y="3606800"/>
            <a:ext cx="10668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9" name="線條"/>
          <p:cNvSpPr/>
          <p:nvPr/>
        </p:nvSpPr>
        <p:spPr>
          <a:xfrm>
            <a:off x="762000" y="3683000"/>
            <a:ext cx="10668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0" name="117356722_2160x1620.jpeg"/>
          <p:cNvSpPr>
            <a:spLocks noGrp="1"/>
          </p:cNvSpPr>
          <p:nvPr>
            <p:ph type="pic" idx="13"/>
          </p:nvPr>
        </p:nvSpPr>
        <p:spPr>
          <a:xfrm>
            <a:off x="12192000" y="0"/>
            <a:ext cx="12217400" cy="13716000"/>
          </a:xfrm>
          <a:prstGeom prst="rect">
            <a:avLst/>
          </a:prstGeom>
        </p:spPr>
        <p:txBody>
          <a:bodyPr lIns="91439" tIns="45719" rIns="91439" bIns="45719" anchor="t">
            <a:noAutofit/>
          </a:bodyPr>
          <a:lstStyle/>
          <a:p>
            <a:endParaRPr/>
          </a:p>
        </p:txBody>
      </p:sp>
      <p:sp>
        <p:nvSpPr>
          <p:cNvPr id="81" name="大標題文字"/>
          <p:cNvSpPr txBox="1">
            <a:spLocks noGrp="1"/>
          </p:cNvSpPr>
          <p:nvPr>
            <p:ph type="title"/>
          </p:nvPr>
        </p:nvSpPr>
        <p:spPr>
          <a:xfrm>
            <a:off x="673100" y="622300"/>
            <a:ext cx="10909300" cy="2870200"/>
          </a:xfrm>
          <a:prstGeom prst="rect">
            <a:avLst/>
          </a:prstGeom>
        </p:spPr>
        <p:txBody>
          <a:bodyPr/>
          <a:lstStyle/>
          <a:p>
            <a:r>
              <a:t>大標題文字</a:t>
            </a:r>
          </a:p>
        </p:txBody>
      </p:sp>
      <p:sp>
        <p:nvSpPr>
          <p:cNvPr id="82" name="內文層級一…"/>
          <p:cNvSpPr txBox="1">
            <a:spLocks noGrp="1"/>
          </p:cNvSpPr>
          <p:nvPr>
            <p:ph type="body" sz="half" idx="1"/>
          </p:nvPr>
        </p:nvSpPr>
        <p:spPr>
          <a:xfrm>
            <a:off x="673100" y="4191000"/>
            <a:ext cx="10909300" cy="8890000"/>
          </a:xfrm>
          <a:prstGeom prst="rect">
            <a:avLst/>
          </a:prstGeom>
        </p:spPr>
        <p:txBody>
          <a:bodyPr/>
          <a:lstStyle>
            <a:lvl1pPr marL="571500" indent="-571500">
              <a:spcBef>
                <a:spcPts val="5300"/>
              </a:spcBef>
              <a:defRPr sz="4200"/>
            </a:lvl1pPr>
            <a:lvl2pPr marL="1143000" indent="-571500">
              <a:spcBef>
                <a:spcPts val="5300"/>
              </a:spcBef>
              <a:defRPr sz="4200"/>
            </a:lvl2pPr>
            <a:lvl3pPr marL="1714500" indent="-571500">
              <a:spcBef>
                <a:spcPts val="5300"/>
              </a:spcBef>
              <a:defRPr sz="4200"/>
            </a:lvl3pPr>
            <a:lvl4pPr marL="2286000" indent="-571500">
              <a:spcBef>
                <a:spcPts val="5300"/>
              </a:spcBef>
              <a:defRPr sz="4200"/>
            </a:lvl4pPr>
            <a:lvl5pPr marL="2857500" indent="-571500">
              <a:spcBef>
                <a:spcPts val="5300"/>
              </a:spcBef>
              <a:defRPr sz="4200"/>
            </a:lvl5pPr>
          </a:lstStyle>
          <a:p>
            <a:r>
              <a:t>內文層級一</a:t>
            </a:r>
          </a:p>
          <a:p>
            <a:pPr lvl="1"/>
            <a:r>
              <a:t>內文層級二</a:t>
            </a:r>
          </a:p>
          <a:p>
            <a:pPr lvl="2"/>
            <a:r>
              <a:t>內文層級三</a:t>
            </a:r>
          </a:p>
          <a:p>
            <a:pPr lvl="3"/>
            <a:r>
              <a:t>內文層級四</a:t>
            </a:r>
          </a:p>
          <a:p>
            <a:pPr lvl="4"/>
            <a:r>
              <a:t>內文層級五</a:t>
            </a:r>
          </a:p>
        </p:txBody>
      </p:sp>
      <p:sp>
        <p:nvSpPr>
          <p:cNvPr id="83" name="幻燈片編號"/>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90" name="內文層級一…"/>
          <p:cNvSpPr txBox="1">
            <a:spLocks noGrp="1"/>
          </p:cNvSpPr>
          <p:nvPr>
            <p:ph type="body" idx="1"/>
          </p:nvPr>
        </p:nvSpPr>
        <p:spPr>
          <a:xfrm>
            <a:off x="673100" y="622300"/>
            <a:ext cx="23050500" cy="12471400"/>
          </a:xfrm>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91" name="幻燈片編號"/>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8" name="影像"/>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a:p>
        </p:txBody>
      </p:sp>
      <p:sp>
        <p:nvSpPr>
          <p:cNvPr id="99" name="影像"/>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a:p>
        </p:txBody>
      </p:sp>
      <p:sp>
        <p:nvSpPr>
          <p:cNvPr id="100" name="影像"/>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a:p>
        </p:txBody>
      </p:sp>
      <p:sp>
        <p:nvSpPr>
          <p:cNvPr id="101" name="幻燈片編號"/>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線條"/>
          <p:cNvSpPr/>
          <p:nvPr/>
        </p:nvSpPr>
        <p:spPr>
          <a:xfrm>
            <a:off x="762000" y="36068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線條"/>
          <p:cNvSpPr/>
          <p:nvPr/>
        </p:nvSpPr>
        <p:spPr>
          <a:xfrm>
            <a:off x="762000" y="3683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大標題文字"/>
          <p:cNvSpPr txBox="1">
            <a:spLocks noGrp="1"/>
          </p:cNvSpPr>
          <p:nvPr>
            <p:ph type="title"/>
          </p:nvPr>
        </p:nvSpPr>
        <p:spPr>
          <a:xfrm>
            <a:off x="673100" y="622300"/>
            <a:ext cx="23050500" cy="287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大標題文字</a:t>
            </a:r>
          </a:p>
        </p:txBody>
      </p:sp>
      <p:sp>
        <p:nvSpPr>
          <p:cNvPr id="5" name="內文層級一…"/>
          <p:cNvSpPr txBox="1">
            <a:spLocks noGrp="1"/>
          </p:cNvSpPr>
          <p:nvPr>
            <p:ph type="body" idx="1"/>
          </p:nvPr>
        </p:nvSpPr>
        <p:spPr>
          <a:xfrm>
            <a:off x="673100" y="4191000"/>
            <a:ext cx="23050500" cy="889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內文層級一</a:t>
            </a:r>
          </a:p>
          <a:p>
            <a:pPr lvl="1"/>
            <a:r>
              <a:t>內文層級二</a:t>
            </a:r>
          </a:p>
          <a:p>
            <a:pPr lvl="2"/>
            <a:r>
              <a:t>內文層級三</a:t>
            </a:r>
          </a:p>
          <a:p>
            <a:pPr lvl="3"/>
            <a:r>
              <a:t>內文層級四</a:t>
            </a:r>
          </a:p>
          <a:p>
            <a:pPr lvl="4"/>
            <a:r>
              <a:t>內文層級五</a:t>
            </a:r>
          </a:p>
        </p:txBody>
      </p:sp>
      <p:sp>
        <p:nvSpPr>
          <p:cNvPr id="6" name="幻燈片編號"/>
          <p:cNvSpPr txBox="1">
            <a:spLocks noGrp="1"/>
          </p:cNvSpPr>
          <p:nvPr>
            <p:ph type="sldNum" sz="quarter" idx="2"/>
          </p:nvPr>
        </p:nvSpPr>
        <p:spPr>
          <a:xfrm>
            <a:off x="23228300" y="12979400"/>
            <a:ext cx="393700" cy="469900"/>
          </a:xfrm>
          <a:prstGeom prst="rect">
            <a:avLst/>
          </a:prstGeom>
          <a:ln w="12700">
            <a:miter lim="400000"/>
          </a:ln>
        </p:spPr>
        <p:txBody>
          <a:bodyPr wrap="none" lIns="50800" tIns="50800" rIns="50800" bIns="50800" anchor="ctr">
            <a:spAutoFit/>
          </a:bodyPr>
          <a:lstStyle>
            <a:lvl1pPr>
              <a:defRPr sz="2200">
                <a:solidFill>
                  <a:schemeClr val="accent1">
                    <a:hueOff val="54750"/>
                    <a:satOff val="-1697"/>
                    <a:lumOff val="-18038"/>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1pPr>
      <a:lvl2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2pPr>
      <a:lvl3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3pPr>
      <a:lvl4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4pPr>
      <a:lvl5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5pPr>
      <a:lvl6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6pPr>
      <a:lvl7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7pPr>
      <a:lvl8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8pPr>
      <a:lvl9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9pPr>
    </p:titleStyle>
    <p:bodyStyle>
      <a:lvl1pPr marL="7366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1pPr>
      <a:lvl2pPr marL="14732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2pPr>
      <a:lvl3pPr marL="22098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3pPr>
      <a:lvl4pPr marL="29464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4pPr>
      <a:lvl5pPr marL="36830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5pPr>
      <a:lvl6pPr marL="44196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6pPr>
      <a:lvl7pPr marL="51562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7pPr>
      <a:lvl8pPr marL="58928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8pPr>
      <a:lvl9pPr marL="66294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1pPr>
      <a:lvl2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2pPr>
      <a:lvl3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3pPr>
      <a:lvl4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4pPr>
      <a:lvl5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5pPr>
      <a:lvl6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6pPr>
      <a:lvl7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7pPr>
      <a:lvl8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8pPr>
      <a:lvl9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基本面分析(財務報表分析)"/>
          <p:cNvSpPr txBox="1">
            <a:spLocks noGrp="1"/>
          </p:cNvSpPr>
          <p:nvPr>
            <p:ph type="title"/>
          </p:nvPr>
        </p:nvSpPr>
        <p:spPr>
          <a:prstGeom prst="rect">
            <a:avLst/>
          </a:prstGeom>
        </p:spPr>
        <p:txBody>
          <a:bodyPr/>
          <a:lstStyle/>
          <a:p>
            <a:r>
              <a:t>基本面分析(財務報表分析)</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影像圖庫"/>
          <p:cNvGrpSpPr/>
          <p:nvPr/>
        </p:nvGrpSpPr>
        <p:grpSpPr>
          <a:xfrm>
            <a:off x="6562012" y="609600"/>
            <a:ext cx="12485126" cy="15686071"/>
            <a:chOff x="0" y="1545887"/>
            <a:chExt cx="12485124" cy="15686069"/>
          </a:xfrm>
        </p:grpSpPr>
        <p:pic>
          <p:nvPicPr>
            <p:cNvPr id="161" name="IMG_5623.jpeg" descr="IMG_5623.jpeg"/>
            <p:cNvPicPr>
              <a:picLocks noChangeAspect="1"/>
            </p:cNvPicPr>
            <p:nvPr/>
          </p:nvPicPr>
          <p:blipFill rotWithShape="1">
            <a:blip r:embed="rId2"/>
            <a:srcRect l="5614" t="7075" r="20937" b="15772"/>
            <a:stretch/>
          </p:blipFill>
          <p:spPr>
            <a:xfrm>
              <a:off x="681342" y="1545887"/>
              <a:ext cx="9170124" cy="12775473"/>
            </a:xfrm>
            <a:prstGeom prst="rect">
              <a:avLst/>
            </a:prstGeom>
            <a:ln w="12700" cap="flat">
              <a:noFill/>
              <a:miter lim="400000"/>
            </a:ln>
            <a:effectLst/>
          </p:spPr>
        </p:pic>
        <p:sp>
          <p:nvSpPr>
            <p:cNvPr id="162" name="打字來輸入說明。"/>
            <p:cNvSpPr/>
            <p:nvPr/>
          </p:nvSpPr>
          <p:spPr>
            <a:xfrm>
              <a:off x="0" y="16546155"/>
              <a:ext cx="12485124" cy="685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lvl1pPr>
            </a:lstStyle>
            <a:p>
              <a:r>
                <a:t>打字來輸入說明。</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Outline:"/>
          <p:cNvSpPr txBox="1">
            <a:spLocks noGrp="1"/>
          </p:cNvSpPr>
          <p:nvPr>
            <p:ph type="title"/>
          </p:nvPr>
        </p:nvSpPr>
        <p:spPr>
          <a:prstGeom prst="rect">
            <a:avLst/>
          </a:prstGeom>
        </p:spPr>
        <p:txBody>
          <a:bodyPr/>
          <a:lstStyle/>
          <a:p>
            <a:r>
              <a:t>Outline:</a:t>
            </a:r>
          </a:p>
        </p:txBody>
      </p:sp>
      <p:sp>
        <p:nvSpPr>
          <p:cNvPr id="137" name="基本面分析的理念…"/>
          <p:cNvSpPr txBox="1">
            <a:spLocks noGrp="1"/>
          </p:cNvSpPr>
          <p:nvPr>
            <p:ph type="body" idx="4294967295"/>
          </p:nvPr>
        </p:nvSpPr>
        <p:spPr>
          <a:prstGeom prst="rect">
            <a:avLst/>
          </a:prstGeom>
        </p:spPr>
        <p:txBody>
          <a:bodyPr anchor="t"/>
          <a:lstStyle/>
          <a:p>
            <a:r>
              <a:t>基本面分析的理念</a:t>
            </a:r>
          </a:p>
          <a:p>
            <a:r>
              <a:t>財報分析介紹</a:t>
            </a:r>
          </a:p>
          <a:p>
            <a:r>
              <a:t>基本面指標</a:t>
            </a:r>
          </a:p>
        </p:txBody>
      </p:sp>
      <p:sp>
        <p:nvSpPr>
          <p:cNvPr id="138" name="幻燈片編號"/>
          <p:cNvSpPr txBox="1">
            <a:spLocks noGrp="1"/>
          </p:cNvSpPr>
          <p:nvPr>
            <p:ph type="sldNum" sz="quarter" idx="4294967295"/>
          </p:nvPr>
        </p:nvSpPr>
        <p:spPr>
          <a:xfrm>
            <a:off x="23298150" y="12979400"/>
            <a:ext cx="254001" cy="469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基本面分析"/>
          <p:cNvSpPr txBox="1">
            <a:spLocks noGrp="1"/>
          </p:cNvSpPr>
          <p:nvPr>
            <p:ph type="title"/>
          </p:nvPr>
        </p:nvSpPr>
        <p:spPr>
          <a:prstGeom prst="rect">
            <a:avLst/>
          </a:prstGeom>
        </p:spPr>
        <p:txBody>
          <a:bodyPr/>
          <a:lstStyle/>
          <a:p>
            <a:r>
              <a:t>基本面分析</a:t>
            </a:r>
          </a:p>
        </p:txBody>
      </p:sp>
      <p:sp>
        <p:nvSpPr>
          <p:cNvPr id="141" name="基本面是對宏觀經濟、行業和公司基本情況的分析，包括公司經營理念、財務報表等分析。…"/>
          <p:cNvSpPr txBox="1">
            <a:spLocks noGrp="1"/>
          </p:cNvSpPr>
          <p:nvPr>
            <p:ph type="body" idx="4294967295"/>
          </p:nvPr>
        </p:nvSpPr>
        <p:spPr>
          <a:prstGeom prst="rect">
            <a:avLst/>
          </a:prstGeom>
        </p:spPr>
        <p:txBody>
          <a:bodyPr/>
          <a:lstStyle/>
          <a:p>
            <a:r>
              <a:t>基本面是對宏觀經濟、行業和公司基本情況的分析，包括公司經營理念、財務報表等分析。</a:t>
            </a:r>
          </a:p>
          <a:p>
            <a:r>
              <a:t>注重研究公司的本質，從財報中暸解公司的經營狀況並且利用財報中的資訊來估算公司的價值。</a:t>
            </a:r>
          </a:p>
          <a:p>
            <a:r>
              <a:t>就算從事技術分析也建議要操作在基本面表現良好的公司上，才能進一步地降低風險。</a:t>
            </a:r>
          </a:p>
        </p:txBody>
      </p:sp>
      <p:sp>
        <p:nvSpPr>
          <p:cNvPr id="142" name="幻燈片編號"/>
          <p:cNvSpPr txBox="1">
            <a:spLocks noGrp="1"/>
          </p:cNvSpPr>
          <p:nvPr>
            <p:ph type="sldNum" sz="quarter" idx="4294967295"/>
          </p:nvPr>
        </p:nvSpPr>
        <p:spPr>
          <a:xfrm>
            <a:off x="23298150" y="12979400"/>
            <a:ext cx="254001" cy="469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資產負債表"/>
          <p:cNvSpPr txBox="1">
            <a:spLocks noGrp="1"/>
          </p:cNvSpPr>
          <p:nvPr>
            <p:ph type="title"/>
          </p:nvPr>
        </p:nvSpPr>
        <p:spPr>
          <a:prstGeom prst="rect">
            <a:avLst/>
          </a:prstGeom>
        </p:spPr>
        <p:txBody>
          <a:bodyPr/>
          <a:lstStyle/>
          <a:p>
            <a:r>
              <a:t>資產負債表</a:t>
            </a:r>
          </a:p>
        </p:txBody>
      </p:sp>
      <p:sp>
        <p:nvSpPr>
          <p:cNvPr id="145" name="損益表(Income statement)…"/>
          <p:cNvSpPr txBox="1">
            <a:spLocks noGrp="1"/>
          </p:cNvSpPr>
          <p:nvPr>
            <p:ph type="body" idx="4294967295"/>
          </p:nvPr>
        </p:nvSpPr>
        <p:spPr>
          <a:prstGeom prst="rect">
            <a:avLst/>
          </a:prstGeom>
        </p:spPr>
        <p:txBody>
          <a:bodyPr anchor="t"/>
          <a:lstStyle/>
          <a:p>
            <a:r>
              <a:t>損益表(Income statement)</a:t>
            </a:r>
          </a:p>
          <a:p>
            <a:r>
              <a:t>資產負債表(Balance sheet)</a:t>
            </a:r>
          </a:p>
          <a:p>
            <a:r>
              <a:t>現金流量表(Cash flow statement)</a:t>
            </a:r>
          </a:p>
        </p:txBody>
      </p:sp>
      <p:sp>
        <p:nvSpPr>
          <p:cNvPr id="146" name="幻燈片編號"/>
          <p:cNvSpPr txBox="1">
            <a:spLocks noGrp="1"/>
          </p:cNvSpPr>
          <p:nvPr>
            <p:ph type="sldNum" sz="quarter" idx="4294967295"/>
          </p:nvPr>
        </p:nvSpPr>
        <p:spPr>
          <a:xfrm>
            <a:off x="23298150" y="12979400"/>
            <a:ext cx="254001" cy="469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損益表(Income statement)"/>
          <p:cNvSpPr txBox="1">
            <a:spLocks noGrp="1"/>
          </p:cNvSpPr>
          <p:nvPr>
            <p:ph type="title"/>
          </p:nvPr>
        </p:nvSpPr>
        <p:spPr>
          <a:prstGeom prst="rect">
            <a:avLst/>
          </a:prstGeom>
        </p:spPr>
        <p:txBody>
          <a:bodyPr/>
          <a:lstStyle/>
          <a:p>
            <a:r>
              <a:t>損益表(Income statement)</a:t>
            </a:r>
          </a:p>
        </p:txBody>
      </p:sp>
      <p:sp>
        <p:nvSpPr>
          <p:cNvPr id="149" name="一張呈現一間公司在特定時間內的經營狀況的表單，用來衡量一家公司的經營結果。…"/>
          <p:cNvSpPr txBox="1">
            <a:spLocks noGrp="1"/>
          </p:cNvSpPr>
          <p:nvPr>
            <p:ph type="body" idx="4294967295"/>
          </p:nvPr>
        </p:nvSpPr>
        <p:spPr>
          <a:prstGeom prst="rect">
            <a:avLst/>
          </a:prstGeom>
        </p:spPr>
        <p:txBody>
          <a:bodyPr anchor="t"/>
          <a:lstStyle/>
          <a:p>
            <a:r>
              <a:t>一張呈現一間公司在特定時間內的經營狀況的表單，用來衡量一家公司的經營結果。</a:t>
            </a:r>
          </a:p>
          <a:p>
            <a:r>
              <a:t>一張公司在某段期間的成績單。</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營業收入：…"/>
          <p:cNvSpPr txBox="1">
            <a:spLocks noGrp="1"/>
          </p:cNvSpPr>
          <p:nvPr>
            <p:ph type="body" idx="1"/>
          </p:nvPr>
        </p:nvSpPr>
        <p:spPr>
          <a:prstGeom prst="rect">
            <a:avLst/>
          </a:prstGeom>
        </p:spPr>
        <p:txBody>
          <a:bodyPr anchor="t"/>
          <a:lstStyle/>
          <a:p>
            <a:r>
              <a:t>營業收入：</a:t>
            </a:r>
          </a:p>
          <a:p>
            <a:pPr lvl="2">
              <a:buClrTx/>
              <a:buSzPct val="45000"/>
              <a:buFontTx/>
              <a:buBlip>
                <a:blip r:embed="rId2"/>
              </a:buBlip>
              <a:defRPr sz="4200"/>
            </a:pPr>
            <a:r>
              <a:t>經過交易行為所得到的收入，例如銷售貨品或是提供勞力等。</a:t>
            </a:r>
          </a:p>
          <a:p>
            <a:r>
              <a:t>營業成本：</a:t>
            </a:r>
          </a:p>
          <a:p>
            <a:pPr lvl="2">
              <a:buClrTx/>
              <a:buSzPct val="45000"/>
              <a:buFontTx/>
              <a:buBlip>
                <a:blip r:embed="rId2"/>
              </a:buBlip>
              <a:defRPr sz="4200"/>
            </a:pPr>
            <a:r>
              <a:t>營業行為所需負擔之成本，例如進貨成本。</a:t>
            </a:r>
          </a:p>
          <a:p>
            <a:r>
              <a:t>營業費用：</a:t>
            </a:r>
          </a:p>
          <a:p>
            <a:pPr lvl="2">
              <a:buClrTx/>
              <a:buSzPct val="45000"/>
              <a:buFontTx/>
              <a:buBlip>
                <a:blip r:embed="rId2"/>
              </a:buBlip>
              <a:defRPr sz="4200"/>
            </a:pPr>
            <a:r>
              <a:t>營業行為中所需負擔之費用，包含銷售、管理及研發等。</a:t>
            </a:r>
          </a:p>
          <a:p>
            <a:r>
              <a:t>營業外收入及支出</a:t>
            </a:r>
          </a:p>
          <a:p>
            <a:pPr lvl="2">
              <a:buClrTx/>
              <a:buSzPct val="45000"/>
              <a:buFontTx/>
              <a:buBlip>
                <a:blip r:embed="rId2"/>
              </a:buBlip>
              <a:defRPr sz="4200"/>
            </a:pPr>
            <a:r>
              <a:t>非因營業行為所發生的費用或收入。</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損益表中的重要指標"/>
          <p:cNvSpPr txBox="1">
            <a:spLocks noGrp="1"/>
          </p:cNvSpPr>
          <p:nvPr>
            <p:ph type="title"/>
          </p:nvPr>
        </p:nvSpPr>
        <p:spPr>
          <a:prstGeom prst="rect">
            <a:avLst/>
          </a:prstGeom>
        </p:spPr>
        <p:txBody>
          <a:bodyPr/>
          <a:lstStyle/>
          <a:p>
            <a:r>
              <a:t>損益表中的重要指標</a:t>
            </a:r>
          </a:p>
        </p:txBody>
      </p:sp>
      <p:sp>
        <p:nvSpPr>
          <p:cNvPr id="154" name="每股盈餘(EPS) ＝ 淨收入(Net Income)/普通股股數…"/>
          <p:cNvSpPr txBox="1">
            <a:spLocks noGrp="1"/>
          </p:cNvSpPr>
          <p:nvPr>
            <p:ph type="body" idx="4294967295"/>
          </p:nvPr>
        </p:nvSpPr>
        <p:spPr>
          <a:prstGeom prst="rect">
            <a:avLst/>
          </a:prstGeom>
        </p:spPr>
        <p:txBody>
          <a:bodyPr anchor="t"/>
          <a:lstStyle/>
          <a:p>
            <a:r>
              <a:t>每股盈餘(EPS) ＝ 淨收入(Net Income)/普通股股數</a:t>
            </a:r>
          </a:p>
          <a:p>
            <a:pPr lvl="2">
              <a:buClrTx/>
              <a:buSzPct val="45000"/>
              <a:buFontTx/>
              <a:buBlip>
                <a:blip r:embed="rId2"/>
              </a:buBlip>
              <a:defRPr sz="4200"/>
            </a:pPr>
            <a:r>
              <a:t>代表公司每一股所賺取的利率，越高代表公司的獲利能力越強。</a:t>
            </a:r>
          </a:p>
          <a:p>
            <a:r>
              <a:t>毛利率(Gross Margin) ＝營業毛利/營業收入</a:t>
            </a:r>
          </a:p>
          <a:p>
            <a:pPr lvl="2">
              <a:buClrTx/>
              <a:buSzPct val="45000"/>
              <a:buFontTx/>
              <a:buBlip>
                <a:blip r:embed="rId2"/>
              </a:buBlip>
              <a:defRPr sz="4200"/>
            </a:pPr>
            <a:r>
              <a:t>代表公司的產品扣除成本後有多少利率，越高代表此商品的利潤越高。</a:t>
            </a:r>
          </a:p>
          <a:p>
            <a:r>
              <a:t>淨利率(Profit Margin) ＝稅後淨利/營業收入</a:t>
            </a:r>
          </a:p>
          <a:p>
            <a:pPr lvl="2">
              <a:buClrTx/>
              <a:buSzPct val="45000"/>
              <a:buFontTx/>
              <a:buBlip>
                <a:blip r:embed="rId2"/>
              </a:buBlip>
              <a:defRPr sz="4200"/>
            </a:pPr>
            <a:r>
              <a:t>代表整體銷售扣除成本已費用後，剩餘的價值，越高表示營運狀況良好</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股東權益報酬率(ROE) = 稅後淨利/股東權益…"/>
          <p:cNvSpPr txBox="1">
            <a:spLocks noGrp="1"/>
          </p:cNvSpPr>
          <p:nvPr>
            <p:ph type="body" idx="1"/>
          </p:nvPr>
        </p:nvSpPr>
        <p:spPr>
          <a:prstGeom prst="rect">
            <a:avLst/>
          </a:prstGeom>
        </p:spPr>
        <p:txBody>
          <a:bodyPr anchor="t"/>
          <a:lstStyle/>
          <a:p>
            <a:endParaRPr/>
          </a:p>
          <a:p>
            <a:r>
              <a:t>股東權益報酬率(ROE) = 稅後淨利/股東權益</a:t>
            </a:r>
          </a:p>
          <a:p>
            <a:pPr lvl="2">
              <a:buClrTx/>
              <a:buSzPct val="45000"/>
              <a:buFontTx/>
              <a:buBlip>
                <a:blip r:embed="rId2"/>
              </a:buBlip>
            </a:pPr>
            <a:r>
              <a:t>股東回報率，也就是公司利用股東的資金來賺錢的效率，越高代表公司的獲利能力越好。</a:t>
            </a:r>
          </a:p>
          <a:p>
            <a:r>
              <a:t>權益乘數 ＝資產/股東權益</a:t>
            </a:r>
          </a:p>
          <a:p>
            <a:pPr lvl="2">
              <a:buClrTx/>
              <a:buSzPct val="45000"/>
              <a:buFontTx/>
              <a:buBlip>
                <a:blip r:embed="rId2"/>
              </a:buBlip>
            </a:pPr>
            <a:r>
              <a:t>評量公司的資金槓桿，越大代表公司的舉債程度越高。</a:t>
            </a:r>
          </a:p>
          <a:p>
            <a:pPr lvl="2">
              <a:buClrTx/>
              <a:buSzPct val="45000"/>
              <a:buFontTx/>
              <a:buBlip>
                <a:blip r:embed="rId2"/>
              </a:buBlip>
            </a:pPr>
            <a:r>
              <a:t>股東權益＝資產-負債</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資產負債表(Balance sheet)"/>
          <p:cNvSpPr txBox="1">
            <a:spLocks noGrp="1"/>
          </p:cNvSpPr>
          <p:nvPr>
            <p:ph type="title"/>
          </p:nvPr>
        </p:nvSpPr>
        <p:spPr>
          <a:prstGeom prst="rect">
            <a:avLst/>
          </a:prstGeom>
        </p:spPr>
        <p:txBody>
          <a:bodyPr/>
          <a:lstStyle/>
          <a:p>
            <a:r>
              <a:t>資產負債表(Balance sheet)</a:t>
            </a:r>
          </a:p>
        </p:txBody>
      </p:sp>
      <p:sp>
        <p:nvSpPr>
          <p:cNvPr id="159" name="能看出公司在某一時間點的財務狀況，以及公司資源具體分佈情況…"/>
          <p:cNvSpPr txBox="1">
            <a:spLocks noGrp="1"/>
          </p:cNvSpPr>
          <p:nvPr>
            <p:ph type="body" idx="4294967295"/>
          </p:nvPr>
        </p:nvSpPr>
        <p:spPr>
          <a:prstGeom prst="rect">
            <a:avLst/>
          </a:prstGeom>
        </p:spPr>
        <p:txBody>
          <a:bodyPr anchor="t"/>
          <a:lstStyle/>
          <a:p>
            <a:r>
              <a:t>能看出公司在某一時間點的財務狀況，以及公司資源具體分佈情況</a:t>
            </a:r>
          </a:p>
          <a:p>
            <a:r>
              <a:t>是一家公司的健檢報告</a:t>
            </a:r>
          </a:p>
          <a:p>
            <a:r>
              <a:t>資產總額 ＝ 負債 ＋ 股東權益（淨值）</a:t>
            </a:r>
          </a:p>
          <a:p>
            <a:r>
              <a:t>採取應計原則</a:t>
            </a:r>
          </a:p>
          <a:p>
            <a:pPr lvl="2">
              <a:buClrTx/>
              <a:buSzPct val="45000"/>
              <a:buFontTx/>
              <a:buBlip>
                <a:blip r:embed="rId2"/>
              </a:buBlip>
              <a:defRPr sz="4200"/>
            </a:pPr>
            <a:r>
              <a:t>只要有合約、有銷售，即使尚未收取到現金也會被計入。</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TotalTime>
  <Words>177</Words>
  <Application>Microsoft Office PowerPoint</Application>
  <PresentationFormat>自訂</PresentationFormat>
  <Paragraphs>47</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Editorial</vt:lpstr>
      <vt:lpstr>基本面分析(財務報表分析)</vt:lpstr>
      <vt:lpstr>Outline:</vt:lpstr>
      <vt:lpstr>基本面分析</vt:lpstr>
      <vt:lpstr>資產負債表</vt:lpstr>
      <vt:lpstr>損益表(Income statement)</vt:lpstr>
      <vt:lpstr>PowerPoint 簡報</vt:lpstr>
      <vt:lpstr>損益表中的重要指標</vt:lpstr>
      <vt:lpstr>PowerPoint 簡報</vt:lpstr>
      <vt:lpstr>資產負債表(Balance sheet)</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基本面分析(財務報表分析)</dc:title>
  <cp:lastModifiedBy>許哲瑜</cp:lastModifiedBy>
  <cp:revision>3</cp:revision>
  <dcterms:modified xsi:type="dcterms:W3CDTF">2020-11-19T16:55:15Z</dcterms:modified>
</cp:coreProperties>
</file>