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Libre Franklin"/>
      <p:regular r:id="rId43"/>
      <p:bold r:id="rId44"/>
      <p:italic r:id="rId45"/>
      <p:boldItalic r:id="rId46"/>
    </p:embeddedFont>
    <p:embeddedFont>
      <p:font typeface="Libre Baskerville"/>
      <p:regular r:id="rId47"/>
      <p:bold r:id="rId48"/>
      <p:italic r:id="rId49"/>
    </p:embeddedFont>
    <p:embeddedFont>
      <p:font typeface="Libre Franklin Medium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4" roundtripDataSignature="AMtx7mjfDTtD8z/1WozsmW55vjkpFxXz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LibreFranklin-bold.fntdata"/><Relationship Id="rId43" Type="http://schemas.openxmlformats.org/officeDocument/2006/relationships/font" Target="fonts/LibreFranklin-regular.fntdata"/><Relationship Id="rId46" Type="http://schemas.openxmlformats.org/officeDocument/2006/relationships/font" Target="fonts/LibreFranklin-boldItalic.fntdata"/><Relationship Id="rId45" Type="http://schemas.openxmlformats.org/officeDocument/2006/relationships/font" Target="fonts/LibreFrankl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ibreBaskerville-bold.fntdata"/><Relationship Id="rId47" Type="http://schemas.openxmlformats.org/officeDocument/2006/relationships/font" Target="fonts/LibreBaskerville-regular.fntdata"/><Relationship Id="rId49" Type="http://schemas.openxmlformats.org/officeDocument/2006/relationships/font" Target="fonts/LibreBaskervill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LibreFranklinMedium-bold.fntdata"/><Relationship Id="rId50" Type="http://schemas.openxmlformats.org/officeDocument/2006/relationships/font" Target="fonts/LibreFranklinMedium-regular.fntdata"/><Relationship Id="rId53" Type="http://schemas.openxmlformats.org/officeDocument/2006/relationships/font" Target="fonts/LibreFranklinMedium-boldItalic.fntdata"/><Relationship Id="rId52" Type="http://schemas.openxmlformats.org/officeDocument/2006/relationships/font" Target="fonts/LibreFranklinMedium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0"/>
          <p:cNvSpPr/>
          <p:nvPr/>
        </p:nvSpPr>
        <p:spPr>
          <a:xfrm flipH="1" rot="10800000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0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0"/>
          <p:cNvSpPr txBox="1"/>
          <p:nvPr>
            <p:ph idx="1" type="subTitle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0"/>
          <p:cNvSpPr txBox="1"/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1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1"/>
          <p:cNvSpPr txBox="1"/>
          <p:nvPr>
            <p:ph idx="1" type="subTitle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41"/>
          <p:cNvSpPr txBox="1"/>
          <p:nvPr>
            <p:ph idx="2" type="subTitle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41"/>
          <p:cNvSpPr txBox="1"/>
          <p:nvPr>
            <p:ph idx="3" type="subTitle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1"/>
          <p:cNvSpPr txBox="1"/>
          <p:nvPr>
            <p:ph idx="4" type="subTitle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1"/>
          <p:cNvSpPr txBox="1"/>
          <p:nvPr>
            <p:ph idx="5" type="subTitle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1"/>
          <p:cNvSpPr txBox="1"/>
          <p:nvPr>
            <p:ph idx="6" type="subTitle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1"/>
          <p:cNvSpPr txBox="1"/>
          <p:nvPr>
            <p:ph idx="7" type="subTitle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1"/>
          <p:cNvSpPr txBox="1"/>
          <p:nvPr>
            <p:ph idx="8" type="subTitle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1"/>
          <p:cNvSpPr txBox="1"/>
          <p:nvPr>
            <p:ph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1"/>
          <p:cNvSpPr txBox="1"/>
          <p:nvPr>
            <p:ph idx="9" type="title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41"/>
          <p:cNvSpPr txBox="1"/>
          <p:nvPr>
            <p:ph idx="13" type="title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41"/>
          <p:cNvSpPr txBox="1"/>
          <p:nvPr>
            <p:ph idx="14" type="title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41"/>
          <p:cNvSpPr txBox="1"/>
          <p:nvPr>
            <p:ph idx="15" type="title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41"/>
          <p:cNvSpPr txBox="1"/>
          <p:nvPr>
            <p:ph idx="16" type="title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41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41"/>
          <p:cNvSpPr txBox="1"/>
          <p:nvPr>
            <p:ph idx="18" type="subTitle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41"/>
          <p:cNvSpPr txBox="1"/>
          <p:nvPr>
            <p:ph idx="19" type="subTitle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41"/>
          <p:cNvSpPr txBox="1"/>
          <p:nvPr>
            <p:ph idx="20" type="subTitle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41"/>
          <p:cNvSpPr txBox="1"/>
          <p:nvPr>
            <p:ph idx="21" type="subTitle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2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2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9" name="Google Shape;39;p42"/>
          <p:cNvSpPr txBox="1"/>
          <p:nvPr>
            <p:ph idx="1" type="subTitle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3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3"/>
          <p:cNvSpPr txBox="1"/>
          <p:nvPr>
            <p:ph idx="1" type="subTitle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5" name="Google Shape;45;p43"/>
          <p:cNvSpPr txBox="1"/>
          <p:nvPr>
            <p:ph idx="2" type="subTitle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43"/>
          <p:cNvSpPr txBox="1"/>
          <p:nvPr>
            <p:ph idx="3" type="subTitle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4" type="subTitle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7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5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5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5"/>
          <p:cNvSpPr txBox="1"/>
          <p:nvPr>
            <p:ph idx="1" type="subTitle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idx="1" type="body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Relationship Id="rId4" Type="http://schemas.openxmlformats.org/officeDocument/2006/relationships/image" Target="../media/image48.png"/><Relationship Id="rId5" Type="http://schemas.openxmlformats.org/officeDocument/2006/relationships/image" Target="../media/image4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>
                <a:latin typeface="Libre Baskerville"/>
                <a:ea typeface="Libre Baskerville"/>
                <a:cs typeface="Libre Baskerville"/>
                <a:sym typeface="Libre Baskerville"/>
              </a:rPr>
              <a:t>Final</a:t>
            </a:r>
            <a:br>
              <a:rPr lang="zh-TW"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>
                <a:latin typeface="Libre Baskerville"/>
                <a:ea typeface="Libre Baskerville"/>
                <a:cs typeface="Libre Baskerville"/>
                <a:sym typeface="Libre Baskerville"/>
              </a:rPr>
              <a:t>Report</a:t>
            </a:r>
            <a:br>
              <a:rPr lang="zh-TW"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616200" y="3913200"/>
            <a:ext cx="5006166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股票投資分析與程式設計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>
                <a:latin typeface="Libre Baskerville"/>
                <a:ea typeface="Libre Baskerville"/>
                <a:cs typeface="Libre Baskerville"/>
                <a:sym typeface="Libre Baskerville"/>
              </a:rPr>
              <a:t>Stock investment analysis and programming</a:t>
            </a:r>
            <a:endParaRPr/>
          </a:p>
        </p:txBody>
      </p:sp>
      <p:grpSp>
        <p:nvGrpSpPr>
          <p:cNvPr id="64" name="Google Shape;64;p1"/>
          <p:cNvGrpSpPr/>
          <p:nvPr/>
        </p:nvGrpSpPr>
        <p:grpSpPr>
          <a:xfrm>
            <a:off x="4538058" y="736315"/>
            <a:ext cx="3881893" cy="3866200"/>
            <a:chOff x="1380325" y="456475"/>
            <a:chExt cx="4827625" cy="4811100"/>
          </a:xfrm>
        </p:grpSpPr>
        <p:sp>
          <p:nvSpPr>
            <p:cNvPr id="65" name="Google Shape;65;p1"/>
            <p:cNvSpPr/>
            <p:nvPr/>
          </p:nvSpPr>
          <p:spPr>
            <a:xfrm>
              <a:off x="1380325" y="2480550"/>
              <a:ext cx="4827625" cy="2787025"/>
            </a:xfrm>
            <a:custGeom>
              <a:rect b="b" l="l" r="r" t="t"/>
              <a:pathLst>
                <a:path extrusionOk="0" h="111481" w="193105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2849700" y="4121425"/>
              <a:ext cx="1717100" cy="880950"/>
            </a:xfrm>
            <a:custGeom>
              <a:rect b="b" l="l" r="r" t="t"/>
              <a:pathLst>
                <a:path extrusionOk="0" h="35238" w="68684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1542100" y="2722600"/>
              <a:ext cx="3123100" cy="1795900"/>
            </a:xfrm>
            <a:custGeom>
              <a:rect b="b" l="l" r="r" t="t"/>
              <a:pathLst>
                <a:path extrusionOk="0" h="71836" w="124924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4982050" y="3805675"/>
              <a:ext cx="962400" cy="555425"/>
            </a:xfrm>
            <a:custGeom>
              <a:rect b="b" l="l" r="r" t="t"/>
              <a:pathLst>
                <a:path extrusionOk="0" h="22217" w="38496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5745950" y="3358200"/>
              <a:ext cx="194225" cy="457500"/>
            </a:xfrm>
            <a:custGeom>
              <a:rect b="b" l="l" r="r" t="t"/>
              <a:pathLst>
                <a:path extrusionOk="0" h="18300" w="7769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5659200" y="3669025"/>
              <a:ext cx="404500" cy="365225"/>
            </a:xfrm>
            <a:custGeom>
              <a:rect b="b" l="l" r="r" t="t"/>
              <a:pathLst>
                <a:path extrusionOk="0" h="14609" w="1618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5720100" y="3689075"/>
              <a:ext cx="310225" cy="317600"/>
            </a:xfrm>
            <a:custGeom>
              <a:rect b="b" l="l" r="r" t="t"/>
              <a:pathLst>
                <a:path extrusionOk="0" h="12704" w="12409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2899750" y="2951725"/>
              <a:ext cx="1027425" cy="1092475"/>
            </a:xfrm>
            <a:custGeom>
              <a:rect b="b" l="l" r="r" t="t"/>
              <a:pathLst>
                <a:path extrusionOk="0" h="43699" w="41097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2898900" y="3253600"/>
              <a:ext cx="155150" cy="657175"/>
            </a:xfrm>
            <a:custGeom>
              <a:rect b="b" l="l" r="r" t="t"/>
              <a:pathLst>
                <a:path extrusionOk="0" h="26287" w="6206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2943950" y="3025950"/>
              <a:ext cx="1002400" cy="966550"/>
            </a:xfrm>
            <a:custGeom>
              <a:rect b="b" l="l" r="r" t="t"/>
              <a:pathLst>
                <a:path extrusionOk="0" h="38662" w="40096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2943950" y="3025950"/>
              <a:ext cx="755550" cy="833125"/>
            </a:xfrm>
            <a:custGeom>
              <a:rect b="b" l="l" r="r" t="t"/>
              <a:pathLst>
                <a:path extrusionOk="0" h="33325" w="30222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3369250" y="3668075"/>
              <a:ext cx="557925" cy="376125"/>
            </a:xfrm>
            <a:custGeom>
              <a:rect b="b" l="l" r="r" t="t"/>
              <a:pathLst>
                <a:path extrusionOk="0" h="15045" w="22317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1866500" y="456475"/>
              <a:ext cx="2669425" cy="3797150"/>
            </a:xfrm>
            <a:custGeom>
              <a:rect b="b" l="l" r="r" t="t"/>
              <a:pathLst>
                <a:path extrusionOk="0" h="151886" w="106777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1952650" y="511475"/>
              <a:ext cx="2583275" cy="3736900"/>
            </a:xfrm>
            <a:custGeom>
              <a:rect b="b" l="l" r="r" t="t"/>
              <a:pathLst>
                <a:path extrusionOk="0" h="149476" w="103331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3209125" y="3312275"/>
              <a:ext cx="101250" cy="122325"/>
            </a:xfrm>
            <a:custGeom>
              <a:rect b="b" l="l" r="r" t="t"/>
              <a:pathLst>
                <a:path extrusionOk="0" h="4893" w="405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2432750" y="1007000"/>
              <a:ext cx="2425075" cy="3217675"/>
            </a:xfrm>
            <a:custGeom>
              <a:rect b="b" l="l" r="r" t="t"/>
              <a:pathLst>
                <a:path extrusionOk="0" h="128707" w="97003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2432750" y="1007825"/>
              <a:ext cx="2425075" cy="3217325"/>
            </a:xfrm>
            <a:custGeom>
              <a:rect b="b" l="l" r="r" t="t"/>
              <a:pathLst>
                <a:path extrusionOk="0" h="128693" w="97003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2374375" y="973650"/>
              <a:ext cx="2483450" cy="1432700"/>
            </a:xfrm>
            <a:custGeom>
              <a:rect b="b" l="l" r="r" t="t"/>
              <a:pathLst>
                <a:path extrusionOk="0" h="57308" w="99338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374375" y="2372975"/>
              <a:ext cx="74225" cy="1848025"/>
            </a:xfrm>
            <a:custGeom>
              <a:rect b="b" l="l" r="r" t="t"/>
              <a:pathLst>
                <a:path extrusionOk="0" h="73921" w="2969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751900" y="963200"/>
              <a:ext cx="41725" cy="54275"/>
            </a:xfrm>
            <a:custGeom>
              <a:rect b="b" l="l" r="r" t="t"/>
              <a:pathLst>
                <a:path extrusionOk="0" h="2171" w="1669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667675" y="1011725"/>
              <a:ext cx="41725" cy="54775"/>
            </a:xfrm>
            <a:custGeom>
              <a:rect b="b" l="l" r="r" t="t"/>
              <a:pathLst>
                <a:path extrusionOk="0" h="2191" w="1669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582600" y="1060775"/>
              <a:ext cx="41725" cy="54925"/>
            </a:xfrm>
            <a:custGeom>
              <a:rect b="b" l="l" r="r" t="t"/>
              <a:pathLst>
                <a:path extrusionOk="0" h="2197" w="1669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2432750" y="2049400"/>
              <a:ext cx="619625" cy="2175275"/>
            </a:xfrm>
            <a:custGeom>
              <a:rect b="b" l="l" r="r" t="t"/>
              <a:pathLst>
                <a:path extrusionOk="0" h="87011" w="24785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3094050" y="1090400"/>
              <a:ext cx="1712900" cy="2725300"/>
            </a:xfrm>
            <a:custGeom>
              <a:rect b="b" l="l" r="r" t="t"/>
              <a:pathLst>
                <a:path extrusionOk="0" h="109012" w="68516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2948100" y="2223850"/>
              <a:ext cx="52575" cy="61575"/>
            </a:xfrm>
            <a:custGeom>
              <a:rect b="b" l="l" r="r" t="t"/>
              <a:pathLst>
                <a:path extrusionOk="0" h="2463" w="2103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2501125" y="2653175"/>
              <a:ext cx="10875" cy="31725"/>
            </a:xfrm>
            <a:custGeom>
              <a:rect b="b" l="l" r="r" t="t"/>
              <a:pathLst>
                <a:path extrusionOk="0" h="1269" w="435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2514475" y="2646500"/>
              <a:ext cx="10850" cy="30875"/>
            </a:xfrm>
            <a:custGeom>
              <a:rect b="b" l="l" r="r" t="t"/>
              <a:pathLst>
                <a:path extrusionOk="0" h="1235" w="434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2527800" y="263817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2501125" y="2684025"/>
              <a:ext cx="10875" cy="32550"/>
            </a:xfrm>
            <a:custGeom>
              <a:rect b="b" l="l" r="r" t="t"/>
              <a:pathLst>
                <a:path extrusionOk="0" h="1302" w="435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2514475" y="2677350"/>
              <a:ext cx="10850" cy="30900"/>
            </a:xfrm>
            <a:custGeom>
              <a:rect b="b" l="l" r="r" t="t"/>
              <a:pathLst>
                <a:path extrusionOk="0" h="1236" w="434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527800" y="266902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2501950" y="2764300"/>
              <a:ext cx="12325" cy="28500"/>
            </a:xfrm>
            <a:custGeom>
              <a:rect b="b" l="l" r="r" t="t"/>
              <a:pathLst>
                <a:path extrusionOk="0" h="1140" w="493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2506125" y="2769925"/>
              <a:ext cx="16700" cy="15350"/>
            </a:xfrm>
            <a:custGeom>
              <a:rect b="b" l="l" r="r" t="t"/>
              <a:pathLst>
                <a:path extrusionOk="0" h="614" w="668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2525300" y="2765750"/>
              <a:ext cx="5025" cy="9200"/>
            </a:xfrm>
            <a:custGeom>
              <a:rect b="b" l="l" r="r" t="t"/>
              <a:pathLst>
                <a:path extrusionOk="0" h="368" w="201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2532825" y="2758750"/>
              <a:ext cx="10850" cy="32350"/>
            </a:xfrm>
            <a:custGeom>
              <a:rect b="b" l="l" r="r" t="t"/>
              <a:pathLst>
                <a:path extrusionOk="0" h="1294" w="434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2500300" y="2846675"/>
              <a:ext cx="34825" cy="62550"/>
            </a:xfrm>
            <a:custGeom>
              <a:rect b="b" l="l" r="r" t="t"/>
              <a:pathLst>
                <a:path extrusionOk="0" h="2502" w="1393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2511975" y="2907525"/>
              <a:ext cx="11700" cy="16700"/>
            </a:xfrm>
            <a:custGeom>
              <a:rect b="b" l="l" r="r" t="t"/>
              <a:pathLst>
                <a:path extrusionOk="0" h="668" w="468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2501125" y="2641900"/>
              <a:ext cx="43550" cy="77725"/>
            </a:xfrm>
            <a:custGeom>
              <a:rect b="b" l="l" r="r" t="t"/>
              <a:pathLst>
                <a:path extrusionOk="0" h="3109" w="1742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2501125" y="2957975"/>
              <a:ext cx="43550" cy="78325"/>
            </a:xfrm>
            <a:custGeom>
              <a:rect b="b" l="l" r="r" t="t"/>
              <a:pathLst>
                <a:path extrusionOk="0" h="3133" w="1742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2516125" y="3069800"/>
              <a:ext cx="16725" cy="27400"/>
            </a:xfrm>
            <a:custGeom>
              <a:rect b="b" l="l" r="r" t="t"/>
              <a:pathLst>
                <a:path extrusionOk="0" h="1096" w="669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2535325" y="3075350"/>
              <a:ext cx="11700" cy="17950"/>
            </a:xfrm>
            <a:custGeom>
              <a:rect b="b" l="l" r="r" t="t"/>
              <a:pathLst>
                <a:path extrusionOk="0" h="718" w="468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2514475" y="3097500"/>
              <a:ext cx="19200" cy="42725"/>
            </a:xfrm>
            <a:custGeom>
              <a:rect b="b" l="l" r="r" t="t"/>
              <a:pathLst>
                <a:path extrusionOk="0" h="1709" w="768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2536975" y="3095325"/>
              <a:ext cx="10050" cy="32375"/>
            </a:xfrm>
            <a:custGeom>
              <a:rect b="b" l="l" r="r" t="t"/>
              <a:pathLst>
                <a:path extrusionOk="0" h="1295" w="402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501125" y="3094650"/>
              <a:ext cx="11700" cy="18575"/>
            </a:xfrm>
            <a:custGeom>
              <a:rect b="b" l="l" r="r" t="t"/>
              <a:pathLst>
                <a:path extrusionOk="0" h="743" w="468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501125" y="3113500"/>
              <a:ext cx="10875" cy="34225"/>
            </a:xfrm>
            <a:custGeom>
              <a:rect b="b" l="l" r="r" t="t"/>
              <a:pathLst>
                <a:path extrusionOk="0" h="1369" w="435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586175" y="2488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86175" y="2597500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586175" y="2707000"/>
              <a:ext cx="254375" cy="160900"/>
            </a:xfrm>
            <a:custGeom>
              <a:rect b="b" l="l" r="r" t="t"/>
              <a:pathLst>
                <a:path extrusionOk="0" h="6436" w="10175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586175" y="281542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86175" y="2924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628725" y="3013250"/>
              <a:ext cx="254375" cy="161525"/>
            </a:xfrm>
            <a:custGeom>
              <a:rect b="b" l="l" r="r" t="t"/>
              <a:pathLst>
                <a:path extrusionOk="0" h="6461" w="10175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628725" y="308702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628725" y="3160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673750" y="32073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628725" y="3357625"/>
              <a:ext cx="21700" cy="49525"/>
            </a:xfrm>
            <a:custGeom>
              <a:rect b="b" l="l" r="r" t="t"/>
              <a:pathLst>
                <a:path extrusionOk="0" h="1981" w="868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73750" y="328047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28725" y="3431075"/>
              <a:ext cx="21700" cy="49450"/>
            </a:xfrm>
            <a:custGeom>
              <a:rect b="b" l="l" r="r" t="t"/>
              <a:pathLst>
                <a:path extrusionOk="0" h="1978" w="868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673750" y="335387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2628725" y="3504625"/>
              <a:ext cx="21700" cy="49300"/>
            </a:xfrm>
            <a:custGeom>
              <a:rect b="b" l="l" r="r" t="t"/>
              <a:pathLst>
                <a:path extrusionOk="0" h="197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2673750" y="3427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2628725" y="3577775"/>
              <a:ext cx="21700" cy="49575"/>
            </a:xfrm>
            <a:custGeom>
              <a:rect b="b" l="l" r="r" t="t"/>
              <a:pathLst>
                <a:path extrusionOk="0" h="1983" w="868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2673750" y="35014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628725" y="3650550"/>
              <a:ext cx="21700" cy="49650"/>
            </a:xfrm>
            <a:custGeom>
              <a:rect b="b" l="l" r="r" t="t"/>
              <a:pathLst>
                <a:path extrusionOk="0" h="1986" w="868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2673750" y="357402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2628725" y="3724550"/>
              <a:ext cx="21700" cy="49175"/>
            </a:xfrm>
            <a:custGeom>
              <a:rect b="b" l="l" r="r" t="t"/>
              <a:pathLst>
                <a:path extrusionOk="0" h="1967" w="868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2673750" y="3647050"/>
              <a:ext cx="254375" cy="161475"/>
            </a:xfrm>
            <a:custGeom>
              <a:rect b="b" l="l" r="r" t="t"/>
              <a:pathLst>
                <a:path extrusionOk="0" h="6459" w="10175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2628725" y="3797950"/>
              <a:ext cx="21700" cy="49025"/>
            </a:xfrm>
            <a:custGeom>
              <a:rect b="b" l="l" r="r" t="t"/>
              <a:pathLst>
                <a:path extrusionOk="0" h="1961" w="868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2673750" y="37208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2628725" y="3871550"/>
              <a:ext cx="21700" cy="48800"/>
            </a:xfrm>
            <a:custGeom>
              <a:rect b="b" l="l" r="r" t="t"/>
              <a:pathLst>
                <a:path extrusionOk="0" h="195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3136575" y="1656475"/>
              <a:ext cx="783925" cy="662800"/>
            </a:xfrm>
            <a:custGeom>
              <a:rect b="b" l="l" r="r" t="t"/>
              <a:pathLst>
                <a:path extrusionOk="0" h="26512" w="31357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3212475" y="2151975"/>
              <a:ext cx="10850" cy="29575"/>
            </a:xfrm>
            <a:custGeom>
              <a:rect b="b" l="l" r="r" t="t"/>
              <a:pathLst>
                <a:path extrusionOk="0" h="1183" w="434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3226650" y="2144475"/>
              <a:ext cx="13350" cy="27550"/>
            </a:xfrm>
            <a:custGeom>
              <a:rect b="b" l="l" r="r" t="t"/>
              <a:pathLst>
                <a:path extrusionOk="0" h="1102" w="534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3241650" y="2131975"/>
              <a:ext cx="17550" cy="32550"/>
            </a:xfrm>
            <a:custGeom>
              <a:rect b="b" l="l" r="r" t="t"/>
              <a:pathLst>
                <a:path extrusionOk="0" h="1302" w="702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3188275" y="2109450"/>
              <a:ext cx="25875" cy="48400"/>
            </a:xfrm>
            <a:custGeom>
              <a:rect b="b" l="l" r="r" t="t"/>
              <a:pathLst>
                <a:path extrusionOk="0" h="1936" w="1035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3206625" y="2077775"/>
              <a:ext cx="29225" cy="43375"/>
            </a:xfrm>
            <a:custGeom>
              <a:rect b="b" l="l" r="r" t="t"/>
              <a:pathLst>
                <a:path extrusionOk="0" h="1735" w="1169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3185775" y="2156975"/>
              <a:ext cx="15050" cy="48400"/>
            </a:xfrm>
            <a:custGeom>
              <a:rect b="b" l="l" r="r" t="t"/>
              <a:pathLst>
                <a:path extrusionOk="0" h="1936" w="602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3188275" y="2072650"/>
              <a:ext cx="97600" cy="162850"/>
            </a:xfrm>
            <a:custGeom>
              <a:rect b="b" l="l" r="r" t="t"/>
              <a:pathLst>
                <a:path extrusionOk="0" h="6514" w="3904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3348400" y="1913300"/>
              <a:ext cx="254375" cy="160950"/>
            </a:xfrm>
            <a:custGeom>
              <a:rect b="b" l="l" r="r" t="t"/>
              <a:pathLst>
                <a:path extrusionOk="0" h="6438" w="10175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3348400" y="1864775"/>
              <a:ext cx="423650" cy="259250"/>
            </a:xfrm>
            <a:custGeom>
              <a:rect b="b" l="l" r="r" t="t"/>
              <a:pathLst>
                <a:path extrusionOk="0" h="10370" w="16946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962175" y="1179850"/>
              <a:ext cx="783900" cy="662550"/>
            </a:xfrm>
            <a:custGeom>
              <a:rect b="b" l="l" r="r" t="t"/>
              <a:pathLst>
                <a:path extrusionOk="0" h="26502" w="31356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4043900" y="1672475"/>
              <a:ext cx="13350" cy="28375"/>
            </a:xfrm>
            <a:custGeom>
              <a:rect b="b" l="l" r="r" t="t"/>
              <a:pathLst>
                <a:path extrusionOk="0" h="1135" w="534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4059725" y="1663300"/>
              <a:ext cx="12550" cy="27550"/>
            </a:xfrm>
            <a:custGeom>
              <a:rect b="b" l="l" r="r" t="t"/>
              <a:pathLst>
                <a:path extrusionOk="0" h="1102" w="502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4074750" y="1650800"/>
              <a:ext cx="18375" cy="32550"/>
            </a:xfrm>
            <a:custGeom>
              <a:rect b="b" l="l" r="r" t="t"/>
              <a:pathLst>
                <a:path extrusionOk="0" h="1302" w="735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4038900" y="1596575"/>
              <a:ext cx="29200" cy="43400"/>
            </a:xfrm>
            <a:custGeom>
              <a:rect b="b" l="l" r="r" t="t"/>
              <a:pathLst>
                <a:path extrusionOk="0" h="1736" w="1168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4018050" y="1591625"/>
              <a:ext cx="100075" cy="163375"/>
            </a:xfrm>
            <a:custGeom>
              <a:rect b="b" l="l" r="r" t="t"/>
              <a:pathLst>
                <a:path extrusionOk="0" h="6535" w="4003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4181500" y="1432500"/>
              <a:ext cx="253525" cy="161400"/>
            </a:xfrm>
            <a:custGeom>
              <a:rect b="b" l="l" r="r" t="t"/>
              <a:pathLst>
                <a:path extrusionOk="0" h="6456" w="10141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4181500" y="1384125"/>
              <a:ext cx="422825" cy="259000"/>
            </a:xfrm>
            <a:custGeom>
              <a:rect b="b" l="l" r="r" t="t"/>
              <a:pathLst>
                <a:path extrusionOk="0" h="10360" w="16913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3214125" y="2275600"/>
              <a:ext cx="185175" cy="121375"/>
            </a:xfrm>
            <a:custGeom>
              <a:rect b="b" l="l" r="r" t="t"/>
              <a:pathLst>
                <a:path extrusionOk="0" h="4855" w="7407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3136575" y="1546550"/>
              <a:ext cx="1609500" cy="2190750"/>
            </a:xfrm>
            <a:custGeom>
              <a:rect b="b" l="l" r="r" t="t"/>
              <a:pathLst>
                <a:path extrusionOk="0" h="87630" w="6438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3226650" y="2378125"/>
              <a:ext cx="160125" cy="160000"/>
            </a:xfrm>
            <a:custGeom>
              <a:rect b="b" l="l" r="r" t="t"/>
              <a:pathLst>
                <a:path extrusionOk="0" h="6400" w="6405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3246650" y="2433200"/>
              <a:ext cx="96775" cy="66050"/>
            </a:xfrm>
            <a:custGeom>
              <a:rect b="b" l="l" r="r" t="t"/>
              <a:pathLst>
                <a:path extrusionOk="0" h="2642" w="3871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3355075" y="2416350"/>
              <a:ext cx="14200" cy="20025"/>
            </a:xfrm>
            <a:custGeom>
              <a:rect b="b" l="l" r="r" t="t"/>
              <a:pathLst>
                <a:path extrusionOk="0" h="801" w="568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3210800" y="2994475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3295850" y="2896875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3380075" y="28477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3465150" y="282032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3550200" y="27326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3634425" y="27010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37195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3803725" y="25791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3888775" y="230982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3973000" y="2457025"/>
              <a:ext cx="21725" cy="28200"/>
            </a:xfrm>
            <a:custGeom>
              <a:rect b="b" l="l" r="r" t="t"/>
              <a:pathLst>
                <a:path extrusionOk="0" h="1128" w="869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405807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4142300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4226525" y="2309825"/>
              <a:ext cx="21700" cy="28325"/>
            </a:xfrm>
            <a:custGeom>
              <a:rect b="b" l="l" r="r" t="t"/>
              <a:pathLst>
                <a:path extrusionOk="0" h="1133" w="868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4311575" y="2281900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4396650" y="2163175"/>
              <a:ext cx="21700" cy="28200"/>
            </a:xfrm>
            <a:custGeom>
              <a:rect b="b" l="l" r="r" t="t"/>
              <a:pathLst>
                <a:path extrusionOk="0" h="1128" w="868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4480025" y="2163675"/>
              <a:ext cx="23375" cy="28250"/>
            </a:xfrm>
            <a:custGeom>
              <a:rect b="b" l="l" r="r" t="t"/>
              <a:pathLst>
                <a:path extrusionOk="0" h="1130" w="935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4564275" y="2163675"/>
              <a:ext cx="24200" cy="28250"/>
            </a:xfrm>
            <a:custGeom>
              <a:rect b="b" l="l" r="r" t="t"/>
              <a:pathLst>
                <a:path extrusionOk="0" h="1130" w="968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465015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3218300" y="2125775"/>
              <a:ext cx="1446050" cy="885175"/>
            </a:xfrm>
            <a:custGeom>
              <a:rect b="b" l="l" r="r" t="t"/>
              <a:pathLst>
                <a:path extrusionOk="0" h="35407" w="57842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3215800" y="2221525"/>
              <a:ext cx="1452050" cy="841975"/>
            </a:xfrm>
            <a:custGeom>
              <a:rect b="b" l="l" r="r" t="t"/>
              <a:pathLst>
                <a:path extrusionOk="0" h="33679" w="58082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3258325" y="2535275"/>
              <a:ext cx="97600" cy="66525"/>
            </a:xfrm>
            <a:custGeom>
              <a:rect b="b" l="l" r="r" t="t"/>
              <a:pathLst>
                <a:path extrusionOk="0" h="2661" w="3904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3258325" y="2584450"/>
              <a:ext cx="96775" cy="65750"/>
            </a:xfrm>
            <a:custGeom>
              <a:rect b="b" l="l" r="r" t="t"/>
              <a:pathLst>
                <a:path extrusionOk="0" h="2630" w="3871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32108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3218300" y="3055350"/>
              <a:ext cx="386975" cy="249975"/>
            </a:xfrm>
            <a:custGeom>
              <a:rect b="b" l="l" r="r" t="t"/>
              <a:pathLst>
                <a:path extrusionOk="0" h="9999" w="15479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3224150" y="3135400"/>
              <a:ext cx="32550" cy="73200"/>
            </a:xfrm>
            <a:custGeom>
              <a:rect b="b" l="l" r="r" t="t"/>
              <a:pathLst>
                <a:path extrusionOk="0" h="2928" w="1302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3260825" y="3111000"/>
              <a:ext cx="31725" cy="76750"/>
            </a:xfrm>
            <a:custGeom>
              <a:rect b="b" l="l" r="r" t="t"/>
              <a:pathLst>
                <a:path extrusionOk="0" h="3070" w="1269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3298350" y="3089325"/>
              <a:ext cx="31725" cy="77575"/>
            </a:xfrm>
            <a:custGeom>
              <a:rect b="b" l="l" r="r" t="t"/>
              <a:pathLst>
                <a:path extrusionOk="0" h="3103" w="1269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3221650" y="312567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3221650" y="3045650"/>
              <a:ext cx="96750" cy="66025"/>
            </a:xfrm>
            <a:custGeom>
              <a:rect b="b" l="l" r="r" t="t"/>
              <a:pathLst>
                <a:path extrusionOk="0" h="2641" w="387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3223300" y="3431450"/>
              <a:ext cx="20050" cy="68200"/>
            </a:xfrm>
            <a:custGeom>
              <a:rect b="b" l="l" r="r" t="t"/>
              <a:pathLst>
                <a:path extrusionOk="0" h="2728" w="802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3250825" y="3413725"/>
              <a:ext cx="30050" cy="78200"/>
            </a:xfrm>
            <a:custGeom>
              <a:rect b="b" l="l" r="r" t="t"/>
              <a:pathLst>
                <a:path extrusionOk="0" h="3128" w="1202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3287525" y="3392025"/>
              <a:ext cx="31700" cy="73425"/>
            </a:xfrm>
            <a:custGeom>
              <a:rect b="b" l="l" r="r" t="t"/>
              <a:pathLst>
                <a:path extrusionOk="0" h="2937" w="1268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3221650" y="341892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3221650" y="3338500"/>
              <a:ext cx="96750" cy="66375"/>
            </a:xfrm>
            <a:custGeom>
              <a:rect b="b" l="l" r="r" t="t"/>
              <a:pathLst>
                <a:path extrusionOk="0" h="2655" w="387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3726175" y="2760950"/>
              <a:ext cx="386950" cy="250000"/>
            </a:xfrm>
            <a:custGeom>
              <a:rect b="b" l="l" r="r" t="t"/>
              <a:pathLst>
                <a:path extrusionOk="0" h="10000" w="15478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3732000" y="2841650"/>
              <a:ext cx="32550" cy="73400"/>
            </a:xfrm>
            <a:custGeom>
              <a:rect b="b" l="l" r="r" t="t"/>
              <a:pathLst>
                <a:path extrusionOk="0" h="2936" w="1302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3770375" y="2820800"/>
              <a:ext cx="30025" cy="77575"/>
            </a:xfrm>
            <a:custGeom>
              <a:rect b="b" l="l" r="r" t="t"/>
              <a:pathLst>
                <a:path extrusionOk="0" h="3103" w="1201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3804550" y="2796600"/>
              <a:ext cx="28375" cy="77600"/>
            </a:xfrm>
            <a:custGeom>
              <a:rect b="b" l="l" r="r" t="t"/>
              <a:pathLst>
                <a:path extrusionOk="0" h="3104" w="1135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3729500" y="2831825"/>
              <a:ext cx="381125" cy="230350"/>
            </a:xfrm>
            <a:custGeom>
              <a:rect b="b" l="l" r="r" t="t"/>
              <a:pathLst>
                <a:path extrusionOk="0" h="9214" w="15245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3729500" y="2751775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3732000" y="3135175"/>
              <a:ext cx="31725" cy="73425"/>
            </a:xfrm>
            <a:custGeom>
              <a:rect b="b" l="l" r="r" t="t"/>
              <a:pathLst>
                <a:path extrusionOk="0" h="2937" w="1269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3767850" y="3111000"/>
              <a:ext cx="31725" cy="77100"/>
            </a:xfrm>
            <a:custGeom>
              <a:rect b="b" l="l" r="r" t="t"/>
              <a:pathLst>
                <a:path extrusionOk="0" h="3084" w="1269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3729500" y="3124850"/>
              <a:ext cx="381125" cy="230025"/>
            </a:xfrm>
            <a:custGeom>
              <a:rect b="b" l="l" r="r" t="t"/>
              <a:pathLst>
                <a:path extrusionOk="0" h="9201" w="15245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3729500" y="3044775"/>
              <a:ext cx="97600" cy="65750"/>
            </a:xfrm>
            <a:custGeom>
              <a:rect b="b" l="l" r="r" t="t"/>
              <a:pathLst>
                <a:path extrusionOk="0" h="2630" w="3904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4279900" y="2526750"/>
              <a:ext cx="48375" cy="134800"/>
            </a:xfrm>
            <a:custGeom>
              <a:rect b="b" l="l" r="r" t="t"/>
              <a:pathLst>
                <a:path extrusionOk="0" h="5392" w="1935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4231525" y="2535600"/>
              <a:ext cx="48400" cy="126775"/>
            </a:xfrm>
            <a:custGeom>
              <a:rect b="b" l="l" r="r" t="t"/>
              <a:pathLst>
                <a:path extrusionOk="0" h="5071" w="1936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4201500" y="2587300"/>
              <a:ext cx="78425" cy="80900"/>
            </a:xfrm>
            <a:custGeom>
              <a:rect b="b" l="l" r="r" t="t"/>
              <a:pathLst>
                <a:path extrusionOk="0" h="3236" w="3137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4201500" y="2535600"/>
              <a:ext cx="78425" cy="132600"/>
            </a:xfrm>
            <a:custGeom>
              <a:rect b="b" l="l" r="r" t="t"/>
              <a:pathLst>
                <a:path extrusionOk="0" h="5304" w="3137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4279900" y="2531425"/>
              <a:ext cx="77575" cy="130125"/>
            </a:xfrm>
            <a:custGeom>
              <a:rect b="b" l="l" r="r" t="t"/>
              <a:pathLst>
                <a:path extrusionOk="0" h="5205" w="3103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4197325" y="2661525"/>
              <a:ext cx="82600" cy="85075"/>
            </a:xfrm>
            <a:custGeom>
              <a:rect b="b" l="l" r="r" t="t"/>
              <a:pathLst>
                <a:path extrusionOk="0" h="3403" w="3304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279900" y="26556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4231525" y="2662350"/>
              <a:ext cx="48400" cy="134775"/>
            </a:xfrm>
            <a:custGeom>
              <a:rect b="b" l="l" r="r" t="t"/>
              <a:pathLst>
                <a:path extrusionOk="0" h="5391" w="1936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201500" y="26623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4279900" y="25781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4279900" y="2662350"/>
              <a:ext cx="48375" cy="125950"/>
            </a:xfrm>
            <a:custGeom>
              <a:rect b="b" l="l" r="r" t="t"/>
              <a:pathLst>
                <a:path extrusionOk="0" h="5038" w="1935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4231525" y="2804600"/>
              <a:ext cx="96750" cy="65775"/>
            </a:xfrm>
            <a:custGeom>
              <a:rect b="b" l="l" r="r" t="t"/>
              <a:pathLst>
                <a:path extrusionOk="0" h="2631" w="387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4213175" y="2843000"/>
              <a:ext cx="133450" cy="87375"/>
            </a:xfrm>
            <a:custGeom>
              <a:rect b="b" l="l" r="r" t="t"/>
              <a:pathLst>
                <a:path extrusionOk="0" h="3495" w="5338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4213175" y="28918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4213175" y="29413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4575950" y="2355125"/>
              <a:ext cx="48375" cy="134625"/>
            </a:xfrm>
            <a:custGeom>
              <a:rect b="b" l="l" r="r" t="t"/>
              <a:pathLst>
                <a:path extrusionOk="0" h="5385" w="1935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4528400" y="2363800"/>
              <a:ext cx="47575" cy="125950"/>
            </a:xfrm>
            <a:custGeom>
              <a:rect b="b" l="l" r="r" t="t"/>
              <a:pathLst>
                <a:path extrusionOk="0" h="5038" w="1903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4498375" y="2415500"/>
              <a:ext cx="78425" cy="80925"/>
            </a:xfrm>
            <a:custGeom>
              <a:rect b="b" l="l" r="r" t="t"/>
              <a:pathLst>
                <a:path extrusionOk="0" h="3237" w="3137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576775" y="2360475"/>
              <a:ext cx="77575" cy="130100"/>
            </a:xfrm>
            <a:custGeom>
              <a:rect b="b" l="l" r="r" t="t"/>
              <a:pathLst>
                <a:path extrusionOk="0" h="5204" w="3103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4494225" y="2489725"/>
              <a:ext cx="82575" cy="85075"/>
            </a:xfrm>
            <a:custGeom>
              <a:rect b="b" l="l" r="r" t="t"/>
              <a:pathLst>
                <a:path extrusionOk="0" h="3403" w="3303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4575950" y="24838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4528400" y="2489725"/>
              <a:ext cx="47575" cy="135625"/>
            </a:xfrm>
            <a:custGeom>
              <a:rect b="b" l="l" r="r" t="t"/>
              <a:pathLst>
                <a:path extrusionOk="0" h="5425" w="1903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498375" y="24905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4494225" y="2363800"/>
              <a:ext cx="81750" cy="256875"/>
            </a:xfrm>
            <a:custGeom>
              <a:rect b="b" l="l" r="r" t="t"/>
              <a:pathLst>
                <a:path extrusionOk="0" h="10275" w="327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4575950" y="24063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4576775" y="2489725"/>
              <a:ext cx="47550" cy="126775"/>
            </a:xfrm>
            <a:custGeom>
              <a:rect b="b" l="l" r="r" t="t"/>
              <a:pathLst>
                <a:path extrusionOk="0" h="5071" w="1902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4527575" y="2633350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4510050" y="26717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4510050" y="27209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4510050" y="2770425"/>
              <a:ext cx="132625" cy="86600"/>
            </a:xfrm>
            <a:custGeom>
              <a:rect b="b" l="l" r="r" t="t"/>
              <a:pathLst>
                <a:path extrusionOk="0" h="3464" w="5305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3869600" y="3939900"/>
              <a:ext cx="705525" cy="449050"/>
            </a:xfrm>
            <a:custGeom>
              <a:rect b="b" l="l" r="r" t="t"/>
              <a:pathLst>
                <a:path extrusionOk="0" h="17962" w="28221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3870425" y="3939900"/>
              <a:ext cx="684700" cy="412025"/>
            </a:xfrm>
            <a:custGeom>
              <a:rect b="b" l="l" r="r" t="t"/>
              <a:pathLst>
                <a:path extrusionOk="0" h="16481" w="27388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3870425" y="4306625"/>
              <a:ext cx="61750" cy="82600"/>
            </a:xfrm>
            <a:custGeom>
              <a:rect b="b" l="l" r="r" t="t"/>
              <a:pathLst>
                <a:path extrusionOk="0" h="3304" w="247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3752850" y="4317950"/>
              <a:ext cx="166800" cy="126325"/>
            </a:xfrm>
            <a:custGeom>
              <a:rect b="b" l="l" r="r" t="t"/>
              <a:pathLst>
                <a:path extrusionOk="0" h="5053" w="6672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3752850" y="4317950"/>
              <a:ext cx="156800" cy="98175"/>
            </a:xfrm>
            <a:custGeom>
              <a:rect b="b" l="l" r="r" t="t"/>
              <a:pathLst>
                <a:path extrusionOk="0" h="3927" w="6272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2877225" y="4206575"/>
              <a:ext cx="1028250" cy="733475"/>
            </a:xfrm>
            <a:custGeom>
              <a:rect b="b" l="l" r="r" t="t"/>
              <a:pathLst>
                <a:path extrusionOk="0" h="29339" w="4113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2827200" y="4206575"/>
              <a:ext cx="1128325" cy="593375"/>
            </a:xfrm>
            <a:custGeom>
              <a:rect b="b" l="l" r="r" t="t"/>
              <a:pathLst>
                <a:path extrusionOk="0" h="23735" w="45133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2931425" y="4319375"/>
              <a:ext cx="919850" cy="431150"/>
            </a:xfrm>
            <a:custGeom>
              <a:rect b="b" l="l" r="r" t="t"/>
              <a:pathLst>
                <a:path extrusionOk="0" h="17246" w="36794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2876575" y="4456975"/>
              <a:ext cx="393450" cy="474525"/>
            </a:xfrm>
            <a:custGeom>
              <a:rect b="b" l="l" r="r" t="t"/>
              <a:pathLst>
                <a:path extrusionOk="0" h="18981" w="15738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5541625" y="3824800"/>
              <a:ext cx="190175" cy="206525"/>
            </a:xfrm>
            <a:custGeom>
              <a:rect b="b" l="l" r="r" t="t"/>
              <a:pathLst>
                <a:path extrusionOk="0" h="8261" w="7607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5641700" y="3903225"/>
              <a:ext cx="79250" cy="50900"/>
            </a:xfrm>
            <a:custGeom>
              <a:rect b="b" l="l" r="r" t="t"/>
              <a:pathLst>
                <a:path extrusionOk="0" h="2036" w="317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5161350" y="4096700"/>
              <a:ext cx="343600" cy="169475"/>
            </a:xfrm>
            <a:custGeom>
              <a:rect b="b" l="l" r="r" t="t"/>
              <a:pathLst>
                <a:path extrusionOk="0" h="6779" w="13744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5389850" y="4065025"/>
              <a:ext cx="96775" cy="61850"/>
            </a:xfrm>
            <a:custGeom>
              <a:rect b="b" l="l" r="r" t="t"/>
              <a:pathLst>
                <a:path extrusionOk="0" h="2474" w="3871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5304800" y="2746850"/>
              <a:ext cx="454500" cy="1330275"/>
            </a:xfrm>
            <a:custGeom>
              <a:rect b="b" l="l" r="r" t="t"/>
              <a:pathLst>
                <a:path extrusionOk="0" h="53211" w="1818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5537450" y="2982575"/>
              <a:ext cx="156800" cy="322825"/>
            </a:xfrm>
            <a:custGeom>
              <a:rect b="b" l="l" r="r" t="t"/>
              <a:pathLst>
                <a:path extrusionOk="0" h="12913" w="6272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5465750" y="2180325"/>
              <a:ext cx="146775" cy="168500"/>
            </a:xfrm>
            <a:custGeom>
              <a:rect b="b" l="l" r="r" t="t"/>
              <a:pathLst>
                <a:path extrusionOk="0" h="6740" w="5871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5648375" y="2262475"/>
              <a:ext cx="156800" cy="407400"/>
            </a:xfrm>
            <a:custGeom>
              <a:rect b="b" l="l" r="r" t="t"/>
              <a:pathLst>
                <a:path extrusionOk="0" h="16296" w="6272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5311475" y="2262000"/>
              <a:ext cx="448675" cy="683300"/>
            </a:xfrm>
            <a:custGeom>
              <a:rect b="b" l="l" r="r" t="t"/>
              <a:pathLst>
                <a:path extrusionOk="0" h="27332" w="17947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5434875" y="2232375"/>
              <a:ext cx="195175" cy="84600"/>
            </a:xfrm>
            <a:custGeom>
              <a:rect b="b" l="l" r="r" t="t"/>
              <a:pathLst>
                <a:path extrusionOk="0" h="3384" w="7807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4810275" y="2106950"/>
              <a:ext cx="371950" cy="488700"/>
            </a:xfrm>
            <a:custGeom>
              <a:rect b="b" l="l" r="r" t="t"/>
              <a:pathLst>
                <a:path extrusionOk="0" h="19548" w="14878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4840300" y="2141150"/>
              <a:ext cx="317750" cy="417825"/>
            </a:xfrm>
            <a:custGeom>
              <a:rect b="b" l="l" r="r" t="t"/>
              <a:pathLst>
                <a:path extrusionOk="0" h="16713" w="1271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4894500" y="2160825"/>
              <a:ext cx="118450" cy="70400"/>
            </a:xfrm>
            <a:custGeom>
              <a:rect b="b" l="l" r="r" t="t"/>
              <a:pathLst>
                <a:path extrusionOk="0" h="2816" w="4738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4873650" y="2127300"/>
              <a:ext cx="137625" cy="80575"/>
            </a:xfrm>
            <a:custGeom>
              <a:rect b="b" l="l" r="r" t="t"/>
              <a:pathLst>
                <a:path extrusionOk="0" h="3223" w="5505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4897825" y="2161250"/>
              <a:ext cx="117625" cy="70825"/>
            </a:xfrm>
            <a:custGeom>
              <a:rect b="b" l="l" r="r" t="t"/>
              <a:pathLst>
                <a:path extrusionOk="0" h="2833" w="4705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5075450" y="2313775"/>
              <a:ext cx="371975" cy="481475"/>
            </a:xfrm>
            <a:custGeom>
              <a:rect b="b" l="l" r="r" t="t"/>
              <a:pathLst>
                <a:path extrusionOk="0" h="19259" w="14879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4788600" y="2344650"/>
              <a:ext cx="331075" cy="449475"/>
            </a:xfrm>
            <a:custGeom>
              <a:rect b="b" l="l" r="r" t="t"/>
              <a:pathLst>
                <a:path extrusionOk="0" h="17979" w="13243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4974550" y="2310350"/>
              <a:ext cx="464525" cy="491400"/>
            </a:xfrm>
            <a:custGeom>
              <a:rect b="b" l="l" r="r" t="t"/>
              <a:pathLst>
                <a:path extrusionOk="0" h="19656" w="18581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5340650" y="2040225"/>
              <a:ext cx="32550" cy="63425"/>
            </a:xfrm>
            <a:custGeom>
              <a:rect b="b" l="l" r="r" t="t"/>
              <a:pathLst>
                <a:path extrusionOk="0" h="2537" w="1302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5336475" y="1993425"/>
              <a:ext cx="90925" cy="78525"/>
            </a:xfrm>
            <a:custGeom>
              <a:rect b="b" l="l" r="r" t="t"/>
              <a:pathLst>
                <a:path extrusionOk="0" h="3141" w="3637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5365675" y="1895975"/>
              <a:ext cx="318575" cy="323250"/>
            </a:xfrm>
            <a:custGeom>
              <a:rect b="b" l="l" r="r" t="t"/>
              <a:pathLst>
                <a:path extrusionOk="0" h="12930" w="12743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5395700" y="2197025"/>
              <a:ext cx="70900" cy="22000"/>
            </a:xfrm>
            <a:custGeom>
              <a:rect b="b" l="l" r="r" t="t"/>
              <a:pathLst>
                <a:path extrusionOk="0" h="880" w="2836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5353150" y="2024400"/>
              <a:ext cx="117625" cy="23375"/>
            </a:xfrm>
            <a:custGeom>
              <a:rect b="b" l="l" r="r" t="t"/>
              <a:pathLst>
                <a:path extrusionOk="0" h="935" w="4705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5333150" y="1797225"/>
              <a:ext cx="400300" cy="411575"/>
            </a:xfrm>
            <a:custGeom>
              <a:rect b="b" l="l" r="r" t="t"/>
              <a:pathLst>
                <a:path extrusionOk="0" h="16463" w="16012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5431000" y="2035225"/>
              <a:ext cx="32275" cy="45900"/>
            </a:xfrm>
            <a:custGeom>
              <a:rect b="b" l="l" r="r" t="t"/>
              <a:pathLst>
                <a:path extrusionOk="0" h="1836" w="1291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1"/>
          <p:cNvSpPr txBox="1"/>
          <p:nvPr/>
        </p:nvSpPr>
        <p:spPr>
          <a:xfrm>
            <a:off x="616200" y="3220268"/>
            <a:ext cx="5006166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ibre Franklin"/>
              <a:buNone/>
            </a:pPr>
            <a:r>
              <a:rPr b="0" i="0" lang="zh-TW" sz="1400" u="none" cap="none" strike="noStrik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組員/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ibre Franklin"/>
              <a:buNone/>
            </a:pPr>
            <a:r>
              <a:rPr b="0" i="0" lang="zh-TW" sz="1400" u="none" cap="none" strike="noStrike">
                <a:solidFill>
                  <a:srgbClr val="3F3F3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4107210202 蕭芯儀   410735037 劉沛妮</a:t>
            </a:r>
            <a:endParaRPr b="0" i="0" sz="1400" u="none" cap="none" strike="noStrike">
              <a:solidFill>
                <a:srgbClr val="3F3F3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342" y="1064100"/>
            <a:ext cx="8729316" cy="312099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t/>
            </a:r>
            <a:endParaRPr/>
          </a:p>
        </p:txBody>
      </p:sp>
      <p:pic>
        <p:nvPicPr>
          <p:cNvPr id="398" name="Google Shape;39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342" y="1064100"/>
            <a:ext cx="8840434" cy="3153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t/>
            </a:r>
            <a:endParaRPr/>
          </a:p>
        </p:txBody>
      </p:sp>
      <p:pic>
        <p:nvPicPr>
          <p:cNvPr id="404" name="Google Shape;4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5078" y="170117"/>
            <a:ext cx="5653844" cy="4803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t/>
            </a:r>
            <a:endParaRPr/>
          </a:p>
        </p:txBody>
      </p:sp>
      <p:pic>
        <p:nvPicPr>
          <p:cNvPr id="410" name="Google Shape;4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847" y="1680627"/>
            <a:ext cx="4209645" cy="2939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3671" y="1680627"/>
            <a:ext cx="3914267" cy="2939864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3"/>
          <p:cNvSpPr txBox="1"/>
          <p:nvPr/>
        </p:nvSpPr>
        <p:spPr>
          <a:xfrm>
            <a:off x="2159551" y="1295401"/>
            <a:ext cx="6442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2886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3"/>
          <p:cNvSpPr txBox="1"/>
          <p:nvPr/>
        </p:nvSpPr>
        <p:spPr>
          <a:xfrm>
            <a:off x="6428686" y="1295401"/>
            <a:ext cx="6442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4564" y="1127175"/>
            <a:ext cx="4194871" cy="386282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2"/>
          <p:cNvSpPr txBox="1"/>
          <p:nvPr/>
        </p:nvSpPr>
        <p:spPr>
          <a:xfrm>
            <a:off x="521999" y="320712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zh-TW" sz="41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策略績效</a:t>
            </a:r>
            <a:endParaRPr b="1" i="0" sz="41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4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zh-TW">
                <a:latin typeface="Libre Baskerville"/>
                <a:ea typeface="Libre Baskerville"/>
                <a:cs typeface="Libre Baskerville"/>
                <a:sym typeface="Libre Baskerville"/>
              </a:rPr>
              <a:t>02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5" name="Google Shape;425;p14"/>
          <p:cNvSpPr txBox="1"/>
          <p:nvPr>
            <p:ph type="title"/>
          </p:nvPr>
        </p:nvSpPr>
        <p:spPr>
          <a:xfrm flipH="1">
            <a:off x="616300" y="720000"/>
            <a:ext cx="3671682" cy="1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zh-TW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KD / MA</a:t>
            </a:r>
            <a:br>
              <a:rPr lang="zh-TW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6" name="Google Shape;426;p14"/>
          <p:cNvSpPr txBox="1"/>
          <p:nvPr>
            <p:ph idx="1" type="subTitle"/>
          </p:nvPr>
        </p:nvSpPr>
        <p:spPr>
          <a:xfrm flipH="1">
            <a:off x="4939144" y="720000"/>
            <a:ext cx="3607448" cy="39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　　KD中線加上MA 5日、10日線交叉。其中，</a:t>
            </a:r>
            <a:r>
              <a:rPr b="1" lang="zh-TW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MA黃金交叉 </a:t>
            </a:r>
            <a:r>
              <a:rPr b="1"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且 </a:t>
            </a:r>
            <a:r>
              <a:rPr b="1" lang="zh-TW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K&gt;D&gt;50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買入、</a:t>
            </a:r>
            <a:r>
              <a:rPr b="1" lang="zh-TW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MA死亡交叉 </a:t>
            </a:r>
            <a:r>
              <a:rPr b="1"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且 </a:t>
            </a:r>
            <a:r>
              <a:rPr b="1" lang="zh-TW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K&lt;D&lt;50</a:t>
            </a:r>
            <a:r>
              <a:rPr b="1"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以及</a:t>
            </a:r>
            <a:r>
              <a:rPr b="1" lang="zh-TW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當日成交量大於5日均量線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賣出。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因為KD指標的波動較大，所以加上MA線交叉作為判斷。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　　另外，賣出為避免交叉線反復來回造成的誤判，要求當日若要賣出，賣出量需大於5日均值。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5"/>
          <p:cNvSpPr txBox="1"/>
          <p:nvPr>
            <p:ph type="title"/>
          </p:nvPr>
        </p:nvSpPr>
        <p:spPr>
          <a:xfrm>
            <a:off x="540000" y="381672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策略程式碼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32" name="Google Shape;4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073" y="1149969"/>
            <a:ext cx="8449854" cy="3867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6"/>
          <p:cNvSpPr txBox="1"/>
          <p:nvPr>
            <p:ph type="title"/>
          </p:nvPr>
        </p:nvSpPr>
        <p:spPr>
          <a:xfrm>
            <a:off x="540000" y="381672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策略程式碼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38" name="Google Shape;43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096" y="381672"/>
            <a:ext cx="7455808" cy="4467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100" y="376100"/>
            <a:ext cx="7455801" cy="4478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932" y="1064100"/>
            <a:ext cx="8008136" cy="3355484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932" y="1064100"/>
            <a:ext cx="8008136" cy="3355484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t/>
            </a:r>
            <a:endParaRPr/>
          </a:p>
        </p:txBody>
      </p:sp>
      <p:pic>
        <p:nvPicPr>
          <p:cNvPr id="452" name="Google Shape;45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068" y="608595"/>
            <a:ext cx="8100000" cy="424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932" y="1064100"/>
            <a:ext cx="8008136" cy="3355484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1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t/>
            </a:r>
            <a:endParaRPr/>
          </a:p>
        </p:txBody>
      </p:sp>
      <p:pic>
        <p:nvPicPr>
          <p:cNvPr id="459" name="Google Shape;45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048" y="853599"/>
            <a:ext cx="8375904" cy="3757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9425" y="789275"/>
            <a:ext cx="1549251" cy="2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"/>
          <p:cNvSpPr/>
          <p:nvPr/>
        </p:nvSpPr>
        <p:spPr>
          <a:xfrm flipH="1">
            <a:off x="3990775" y="1857955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"/>
          <p:cNvSpPr/>
          <p:nvPr/>
        </p:nvSpPr>
        <p:spPr>
          <a:xfrm flipH="1">
            <a:off x="6686450" y="1857955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"/>
          <p:cNvSpPr/>
          <p:nvPr/>
        </p:nvSpPr>
        <p:spPr>
          <a:xfrm flipH="1">
            <a:off x="1295100" y="1857955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zh-TW">
                <a:latin typeface="Libre Baskerville"/>
                <a:ea typeface="Libre Baskerville"/>
                <a:cs typeface="Libre Baskerville"/>
                <a:sym typeface="Libre Baskerville"/>
              </a:rPr>
              <a:t>Three Strategies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4" name="Google Shape;334;p2"/>
          <p:cNvSpPr txBox="1"/>
          <p:nvPr>
            <p:ph idx="2" type="subTitle"/>
          </p:nvPr>
        </p:nvSpPr>
        <p:spPr>
          <a:xfrm>
            <a:off x="620700" y="2649517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RSI超買超賣區判斷加上MA5日、 10日交叉。其中，RSI週期為14日，</a:t>
            </a:r>
            <a:r>
              <a:rPr b="1" lang="zh-TW" sz="1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MA黃金交叉 </a:t>
            </a:r>
            <a:r>
              <a:rPr b="1"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且</a:t>
            </a:r>
            <a:r>
              <a:rPr b="1" lang="zh-TW" sz="1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RSI 30以下 </a:t>
            </a:r>
            <a:r>
              <a:rPr b="1"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買入、</a:t>
            </a:r>
            <a:r>
              <a:rPr b="1" lang="zh-TW" sz="1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MA死亡交叉 </a:t>
            </a:r>
            <a:r>
              <a:rPr b="1"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且 </a:t>
            </a:r>
            <a:r>
              <a:rPr b="1" lang="zh-TW" sz="1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RSI 70以上 </a:t>
            </a:r>
            <a:r>
              <a:rPr b="1"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賣出</a:t>
            </a:r>
            <a:endParaRPr b="1"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5" name="Google Shape;335;p2"/>
          <p:cNvSpPr txBox="1"/>
          <p:nvPr>
            <p:ph type="title"/>
          </p:nvPr>
        </p:nvSpPr>
        <p:spPr>
          <a:xfrm flipH="1">
            <a:off x="620700" y="1925667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01</a:t>
            </a:r>
            <a:endParaRPr/>
          </a:p>
        </p:txBody>
      </p:sp>
      <p:sp>
        <p:nvSpPr>
          <p:cNvPr id="336" name="Google Shape;336;p2"/>
          <p:cNvSpPr txBox="1"/>
          <p:nvPr>
            <p:ph idx="3" type="subTitle"/>
          </p:nvPr>
        </p:nvSpPr>
        <p:spPr>
          <a:xfrm>
            <a:off x="620700" y="2285667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MA + RSI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"/>
          <p:cNvSpPr txBox="1"/>
          <p:nvPr>
            <p:ph idx="4" type="subTitle"/>
          </p:nvPr>
        </p:nvSpPr>
        <p:spPr>
          <a:xfrm>
            <a:off x="3342325" y="2285667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MA + KD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"/>
          <p:cNvSpPr txBox="1"/>
          <p:nvPr>
            <p:ph idx="5" type="subTitle"/>
          </p:nvPr>
        </p:nvSpPr>
        <p:spPr>
          <a:xfrm>
            <a:off x="6063950" y="2285667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zh-TW"/>
              <a:t>MA +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MACD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"/>
          <p:cNvSpPr txBox="1"/>
          <p:nvPr>
            <p:ph idx="9" type="title"/>
          </p:nvPr>
        </p:nvSpPr>
        <p:spPr>
          <a:xfrm>
            <a:off x="3342325" y="1925667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02</a:t>
            </a:r>
            <a:endParaRPr/>
          </a:p>
        </p:txBody>
      </p:sp>
      <p:sp>
        <p:nvSpPr>
          <p:cNvPr id="340" name="Google Shape;340;p2"/>
          <p:cNvSpPr txBox="1"/>
          <p:nvPr>
            <p:ph idx="13" type="title"/>
          </p:nvPr>
        </p:nvSpPr>
        <p:spPr>
          <a:xfrm>
            <a:off x="6063950" y="1925667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03</a:t>
            </a:r>
            <a:endParaRPr/>
          </a:p>
        </p:txBody>
      </p:sp>
      <p:sp>
        <p:nvSpPr>
          <p:cNvPr id="341" name="Google Shape;341;p2"/>
          <p:cNvSpPr txBox="1"/>
          <p:nvPr>
            <p:ph idx="18" type="subTitle"/>
          </p:nvPr>
        </p:nvSpPr>
        <p:spPr>
          <a:xfrm>
            <a:off x="3342325" y="2649517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KD中線加上MA 5日、10日線交叉。其中，</a:t>
            </a:r>
            <a:r>
              <a:rPr b="1" lang="zh-TW" sz="1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MA黃金交叉 </a:t>
            </a:r>
            <a:r>
              <a:rPr b="1"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且 </a:t>
            </a:r>
            <a:r>
              <a:rPr b="1" lang="zh-TW" sz="1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K&gt;D&gt;50</a:t>
            </a:r>
            <a:r>
              <a:rPr b="1"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買入、</a:t>
            </a:r>
            <a:r>
              <a:rPr b="1" lang="zh-TW" sz="1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MA死亡交叉 </a:t>
            </a:r>
            <a:r>
              <a:rPr b="1"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且 </a:t>
            </a:r>
            <a:r>
              <a:rPr b="1" lang="zh-TW" sz="1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K&lt;D&lt;50</a:t>
            </a:r>
            <a:r>
              <a:rPr b="1"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以及</a:t>
            </a:r>
            <a:r>
              <a:rPr b="1" lang="zh-TW" sz="1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當日成交量大於5日均量線</a:t>
            </a:r>
            <a:r>
              <a:rPr b="1"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賣出</a:t>
            </a:r>
            <a:endParaRPr b="1"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2" name="Google Shape;342;p2"/>
          <p:cNvSpPr txBox="1"/>
          <p:nvPr>
            <p:ph idx="19" type="subTitle"/>
          </p:nvPr>
        </p:nvSpPr>
        <p:spPr>
          <a:xfrm>
            <a:off x="6063950" y="2649516"/>
            <a:ext cx="2595600" cy="17396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MACD 0軸加上MA 20線判斷。</a:t>
            </a:r>
            <a:endParaRPr b="1"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其中，當</a:t>
            </a:r>
            <a:r>
              <a:rPr b="1" lang="zh-TW" sz="1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DIF突破0軸</a:t>
            </a:r>
            <a:r>
              <a:rPr b="1"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且</a:t>
            </a:r>
            <a:r>
              <a:rPr b="1" lang="zh-TW" sz="1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股價往上漲破MA 20</a:t>
            </a:r>
            <a:r>
              <a:rPr b="1"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 + </a:t>
            </a:r>
            <a:r>
              <a:rPr b="1" lang="zh-TW" sz="1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紅K線</a:t>
            </a:r>
            <a:r>
              <a:rPr b="1"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買入，</a:t>
            </a:r>
            <a:r>
              <a:rPr b="1" lang="zh-TW" sz="1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DIF跌破0軸</a:t>
            </a:r>
            <a:r>
              <a:rPr b="1"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且</a:t>
            </a:r>
            <a:r>
              <a:rPr b="1" lang="zh-TW" sz="1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股價往下跌破MA 20</a:t>
            </a:r>
            <a:r>
              <a:rPr b="1"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 + </a:t>
            </a:r>
            <a:r>
              <a:rPr b="1" lang="zh-TW" sz="1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黑K線</a:t>
            </a:r>
            <a:r>
              <a:rPr b="1"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賣出</a:t>
            </a:r>
            <a:endParaRPr b="1"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t/>
            </a:r>
            <a:endParaRPr/>
          </a:p>
        </p:txBody>
      </p:sp>
      <p:pic>
        <p:nvPicPr>
          <p:cNvPr id="466" name="Google Shape;4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283373"/>
            <a:ext cx="8222591" cy="2967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t/>
            </a:r>
            <a:endParaRPr/>
          </a:p>
        </p:txBody>
      </p:sp>
      <p:pic>
        <p:nvPicPr>
          <p:cNvPr id="472" name="Google Shape;4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283373"/>
            <a:ext cx="8222591" cy="2967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409" y="945871"/>
            <a:ext cx="8375904" cy="3706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t/>
            </a:r>
            <a:endParaRPr/>
          </a:p>
        </p:txBody>
      </p:sp>
      <p:pic>
        <p:nvPicPr>
          <p:cNvPr id="479" name="Google Shape;4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731" y="774884"/>
            <a:ext cx="7792537" cy="387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t/>
            </a:r>
            <a:endParaRPr/>
          </a:p>
        </p:txBody>
      </p:sp>
      <p:pic>
        <p:nvPicPr>
          <p:cNvPr id="485" name="Google Shape;4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854" y="1680627"/>
            <a:ext cx="4149631" cy="2939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3671" y="1680627"/>
            <a:ext cx="3914266" cy="293986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4"/>
          <p:cNvSpPr txBox="1"/>
          <p:nvPr/>
        </p:nvSpPr>
        <p:spPr>
          <a:xfrm>
            <a:off x="2159551" y="1295401"/>
            <a:ext cx="6442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2886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4"/>
          <p:cNvSpPr txBox="1"/>
          <p:nvPr/>
        </p:nvSpPr>
        <p:spPr>
          <a:xfrm>
            <a:off x="6428686" y="1295401"/>
            <a:ext cx="6442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3"/>
          <p:cNvSpPr txBox="1"/>
          <p:nvPr>
            <p:ph type="title"/>
          </p:nvPr>
        </p:nvSpPr>
        <p:spPr>
          <a:xfrm>
            <a:off x="418080" y="162216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策略績效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94" name="Google Shape;4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5117" y="909405"/>
            <a:ext cx="4585926" cy="4234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5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zh-TW">
                <a:latin typeface="Libre Baskerville"/>
                <a:ea typeface="Libre Baskerville"/>
                <a:cs typeface="Libre Baskerville"/>
                <a:sym typeface="Libre Baskerville"/>
              </a:rPr>
              <a:t>03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0" name="Google Shape;500;p25"/>
          <p:cNvSpPr txBox="1"/>
          <p:nvPr>
            <p:ph type="title"/>
          </p:nvPr>
        </p:nvSpPr>
        <p:spPr>
          <a:xfrm flipH="1">
            <a:off x="616300" y="720000"/>
            <a:ext cx="3671682" cy="1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zh-TW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MACD / MA</a:t>
            </a:r>
            <a:br>
              <a:rPr lang="zh-TW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1" name="Google Shape;501;p25"/>
          <p:cNvSpPr txBox="1"/>
          <p:nvPr>
            <p:ph idx="1" type="subTitle"/>
          </p:nvPr>
        </p:nvSpPr>
        <p:spPr>
          <a:xfrm flipH="1">
            <a:off x="4939145" y="720000"/>
            <a:ext cx="3467380" cy="39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　　MACD 0軸關係加上MA 20線判斷。其中，當</a:t>
            </a:r>
            <a:r>
              <a:rPr b="1" lang="zh-TW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DIF突破0軸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且</a:t>
            </a:r>
            <a:r>
              <a:rPr b="1" lang="zh-TW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股價往上漲破MA 20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 + </a:t>
            </a:r>
            <a:r>
              <a:rPr b="1" lang="zh-TW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紅K線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買入，</a:t>
            </a:r>
            <a:r>
              <a:rPr b="1" lang="zh-TW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DIF跌破0軸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且</a:t>
            </a:r>
            <a:r>
              <a:rPr b="1" lang="zh-TW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股價往下跌破MA 20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 + </a:t>
            </a:r>
            <a:r>
              <a:rPr b="1" lang="zh-TW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黑K線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賣出。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　　MACD利用長期、短期移動平均線兩者交叉狀態，來判斷市場股價的趨勢方向。當DIF值由負轉正突破0軸，為上漲訊號，反之亦然。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　　MACD指標是計算兩條均線的距離與該距離變化，也就是在探討趨勢強度跟強度的變化，為此加入基本的MA線加以判斷趨勢變化。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策略程式碼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07" name="Google Shape;5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123" y="1205000"/>
            <a:ext cx="7807754" cy="3587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策略程式碼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13" name="Google Shape;5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733741"/>
            <a:ext cx="8164064" cy="272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策略程式碼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19" name="Google Shape;5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24" y="1309397"/>
            <a:ext cx="7997952" cy="3452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策略程式碼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25" name="Google Shape;5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24" y="1309397"/>
            <a:ext cx="7997952" cy="3452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023" y="491400"/>
            <a:ext cx="7948427" cy="4270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zh-TW">
                <a:latin typeface="Libre Baskerville"/>
                <a:ea typeface="Libre Baskerville"/>
                <a:cs typeface="Libre Baskerville"/>
                <a:sym typeface="Libre Baskerville"/>
              </a:rPr>
              <a:t>01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8" name="Google Shape;348;p3"/>
          <p:cNvSpPr txBox="1"/>
          <p:nvPr>
            <p:ph type="title"/>
          </p:nvPr>
        </p:nvSpPr>
        <p:spPr>
          <a:xfrm flipH="1">
            <a:off x="616300" y="720000"/>
            <a:ext cx="3671682" cy="1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zh-TW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RSI / MA</a:t>
            </a:r>
            <a:br>
              <a:rPr lang="zh-TW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9" name="Google Shape;349;p3"/>
          <p:cNvSpPr txBox="1"/>
          <p:nvPr>
            <p:ph idx="1" type="subTitle"/>
          </p:nvPr>
        </p:nvSpPr>
        <p:spPr>
          <a:xfrm flipH="1">
            <a:off x="4939145" y="720000"/>
            <a:ext cx="3283528" cy="39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　　RSI超買超賣區判斷加上MA5日、 10日交叉。其中，RSI週期為14日，</a:t>
            </a:r>
            <a:r>
              <a:rPr b="1" lang="zh-TW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MA黃金交叉 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且</a:t>
            </a:r>
            <a:r>
              <a:rPr b="1" lang="zh-TW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RSI 30以下 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買入、</a:t>
            </a:r>
            <a:r>
              <a:rPr b="1" lang="zh-TW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MA死亡交叉 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且 </a:t>
            </a:r>
            <a:r>
              <a:rPr b="1" lang="zh-TW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RSI 70以上 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賣出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　　RSI以14日作為週期，超買超賣區定在RSI值在70以上與30以下，RSI指標對於交易分析有顯著的效果。但大幅波動對RSI有相當程度的影響，短期指標容易產生錯誤的買賣訊號，因此選擇以5日、10日MA交叉作為配合的技術分析指標，與動量分析的RSI相互參考。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策略程式碼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32" name="Google Shape;5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24" y="1309397"/>
            <a:ext cx="7997952" cy="3452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185" y="491400"/>
            <a:ext cx="8504199" cy="4270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95" y="1259048"/>
            <a:ext cx="7933610" cy="3059254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95" y="1259048"/>
            <a:ext cx="7933610" cy="3059254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2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t/>
            </a:r>
            <a:endParaRPr/>
          </a:p>
        </p:txBody>
      </p:sp>
      <p:pic>
        <p:nvPicPr>
          <p:cNvPr id="546" name="Google Shape;54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468" y="954856"/>
            <a:ext cx="7983064" cy="366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95" y="1259048"/>
            <a:ext cx="7933610" cy="3059254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3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t/>
            </a:r>
            <a:endParaRPr/>
          </a:p>
        </p:txBody>
      </p:sp>
      <p:pic>
        <p:nvPicPr>
          <p:cNvPr id="553" name="Google Shape;55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00" y="1064100"/>
            <a:ext cx="8023298" cy="339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4"/>
          <p:cNvSpPr txBox="1"/>
          <p:nvPr>
            <p:ph type="title"/>
          </p:nvPr>
        </p:nvSpPr>
        <p:spPr>
          <a:xfrm>
            <a:off x="540000" y="296328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策略績效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59" name="Google Shape;5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079" y="1065809"/>
            <a:ext cx="4551842" cy="4077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t/>
            </a:r>
            <a:endParaRPr/>
          </a:p>
        </p:txBody>
      </p:sp>
      <p:sp>
        <p:nvSpPr>
          <p:cNvPr id="565" name="Google Shape;565;p35"/>
          <p:cNvSpPr txBox="1"/>
          <p:nvPr/>
        </p:nvSpPr>
        <p:spPr>
          <a:xfrm>
            <a:off x="2159551" y="1295401"/>
            <a:ext cx="6442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2886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5"/>
          <p:cNvSpPr txBox="1"/>
          <p:nvPr/>
        </p:nvSpPr>
        <p:spPr>
          <a:xfrm>
            <a:off x="6428686" y="1295401"/>
            <a:ext cx="6442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7" name="Google Shape;5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343" y="1701575"/>
            <a:ext cx="4067758" cy="289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850" y="1646960"/>
            <a:ext cx="4149626" cy="2894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6"/>
          <p:cNvSpPr txBox="1"/>
          <p:nvPr>
            <p:ph type="title"/>
          </p:nvPr>
        </p:nvSpPr>
        <p:spPr>
          <a:xfrm>
            <a:off x="540000" y="296328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比較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74" name="Google Shape;57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6995" y="1814446"/>
            <a:ext cx="2982932" cy="2672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2871" y="1814446"/>
            <a:ext cx="2894257" cy="2672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24" y="1814446"/>
            <a:ext cx="2901913" cy="267221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6"/>
          <p:cNvSpPr txBox="1"/>
          <p:nvPr/>
        </p:nvSpPr>
        <p:spPr>
          <a:xfrm>
            <a:off x="574095" y="1418075"/>
            <a:ext cx="19479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RSI 70、30 / MA 交叉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6"/>
          <p:cNvSpPr txBox="1"/>
          <p:nvPr/>
        </p:nvSpPr>
        <p:spPr>
          <a:xfrm>
            <a:off x="3553131" y="1417937"/>
            <a:ext cx="20377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KD 50 / MA 交叉 / 均量</a:t>
            </a:r>
            <a:endParaRPr/>
          </a:p>
        </p:txBody>
      </p:sp>
      <p:sp>
        <p:nvSpPr>
          <p:cNvPr id="579" name="Google Shape;579;p36"/>
          <p:cNvSpPr txBox="1"/>
          <p:nvPr/>
        </p:nvSpPr>
        <p:spPr>
          <a:xfrm>
            <a:off x="6629592" y="1417936"/>
            <a:ext cx="20377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MACD 0 軸 / 20 日均價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"/>
          <p:cNvSpPr txBox="1"/>
          <p:nvPr>
            <p:ph type="title"/>
          </p:nvPr>
        </p:nvSpPr>
        <p:spPr>
          <a:xfrm>
            <a:off x="519219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總結</a:t>
            </a:r>
            <a:endParaRPr/>
          </a:p>
        </p:txBody>
      </p:sp>
      <p:sp>
        <p:nvSpPr>
          <p:cNvPr id="585" name="Google Shape;585;p37"/>
          <p:cNvSpPr txBox="1"/>
          <p:nvPr/>
        </p:nvSpPr>
        <p:spPr>
          <a:xfrm flipH="1">
            <a:off x="1477225" y="1064100"/>
            <a:ext cx="62916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zh-TW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三個策略的選取是由課堂上所學的指標表現進行相互組合，所得出較佳的三個策略，在策略篩選上，以10檔股票的總報酬率作為標準，選擇較高的總報酬率，以整體股票的個別表現為次標準。</a:t>
            </a:r>
            <a:endParaRPr b="1" i="0" sz="14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•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分工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21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icrosoft JhengHei"/>
              <a:buAutoNum type="arabicPeriod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劉沛妮：負責測試各種指標及均線的組合，篩選出有較高報酬率的組合做為策略，及PPT的製作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21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icrosoft JhengHei"/>
              <a:buAutoNum type="arabicPeriod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蕭芯儀：負責整理程式碼與</a:t>
            </a:r>
            <a:r>
              <a:rPr b="1"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策略績效的呈現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並加上註解，</a:t>
            </a:r>
            <a:r>
              <a:rPr b="1"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及PPT的製作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8"/>
          <p:cNvSpPr txBox="1"/>
          <p:nvPr>
            <p:ph idx="1" type="subTitle"/>
          </p:nvPr>
        </p:nvSpPr>
        <p:spPr>
          <a:xfrm>
            <a:off x="616199" y="2693808"/>
            <a:ext cx="4572239" cy="1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組員/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>
                <a:solidFill>
                  <a:srgbClr val="3F3F3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4107210202 蕭芯儀   410735037 劉沛妮</a:t>
            </a:r>
            <a:endParaRPr>
              <a:solidFill>
                <a:srgbClr val="3F3F3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91" name="Google Shape;591;p38"/>
          <p:cNvSpPr txBox="1"/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zh-TW"/>
              <a:t>Thanks for Watching.</a:t>
            </a:r>
            <a:endParaRPr/>
          </a:p>
        </p:txBody>
      </p:sp>
      <p:grpSp>
        <p:nvGrpSpPr>
          <p:cNvPr id="592" name="Google Shape;592;p38"/>
          <p:cNvGrpSpPr/>
          <p:nvPr/>
        </p:nvGrpSpPr>
        <p:grpSpPr>
          <a:xfrm>
            <a:off x="4828840" y="911562"/>
            <a:ext cx="3658429" cy="3575323"/>
            <a:chOff x="4981419" y="541059"/>
            <a:chExt cx="3959767" cy="3869816"/>
          </a:xfrm>
        </p:grpSpPr>
        <p:sp>
          <p:nvSpPr>
            <p:cNvPr id="593" name="Google Shape;593;p38"/>
            <p:cNvSpPr/>
            <p:nvPr/>
          </p:nvSpPr>
          <p:spPr>
            <a:xfrm>
              <a:off x="4981419" y="2256088"/>
              <a:ext cx="3945689" cy="2154787"/>
            </a:xfrm>
            <a:custGeom>
              <a:rect b="b" l="l" r="r" t="t"/>
              <a:pathLst>
                <a:path extrusionOk="0" h="107578" w="196474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7573247" y="2743157"/>
              <a:ext cx="1166974" cy="672187"/>
            </a:xfrm>
            <a:custGeom>
              <a:rect b="b" l="l" r="r" t="t"/>
              <a:pathLst>
                <a:path extrusionOk="0" h="33559" w="58109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5590341" y="2721785"/>
              <a:ext cx="2253558" cy="1298224"/>
            </a:xfrm>
            <a:custGeom>
              <a:rect b="b" l="l" r="r" t="t"/>
              <a:pathLst>
                <a:path extrusionOk="0" h="64814" w="112215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5522020" y="2701074"/>
              <a:ext cx="1122090" cy="646108"/>
            </a:xfrm>
            <a:custGeom>
              <a:rect b="b" l="l" r="r" t="t"/>
              <a:pathLst>
                <a:path extrusionOk="0" h="32257" w="55874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5156920" y="3456746"/>
              <a:ext cx="828684" cy="477075"/>
            </a:xfrm>
            <a:custGeom>
              <a:rect b="b" l="l" r="r" t="t"/>
              <a:pathLst>
                <a:path extrusionOk="0" h="23818" w="41264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5629200" y="3751387"/>
              <a:ext cx="751648" cy="431647"/>
            </a:xfrm>
            <a:custGeom>
              <a:rect b="b" l="l" r="r" t="t"/>
              <a:pathLst>
                <a:path extrusionOk="0" h="21550" w="37428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6424367" y="541059"/>
              <a:ext cx="412013" cy="513289"/>
            </a:xfrm>
            <a:custGeom>
              <a:rect b="b" l="l" r="r" t="t"/>
              <a:pathLst>
                <a:path extrusionOk="0" h="25626" w="20516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6427058" y="736712"/>
              <a:ext cx="96476" cy="305377"/>
            </a:xfrm>
            <a:custGeom>
              <a:rect b="b" l="l" r="r" t="t"/>
              <a:pathLst>
                <a:path extrusionOk="0" h="15246" w="4804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6459210" y="561189"/>
              <a:ext cx="377169" cy="492718"/>
            </a:xfrm>
            <a:custGeom>
              <a:rect b="b" l="l" r="r" t="t"/>
              <a:pathLst>
                <a:path extrusionOk="0" h="24599" w="18781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6498050" y="599627"/>
              <a:ext cx="299470" cy="416484"/>
            </a:xfrm>
            <a:custGeom>
              <a:rect b="b" l="l" r="r" t="t"/>
              <a:pathLst>
                <a:path extrusionOk="0" h="20793" w="14912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6648106" y="665766"/>
              <a:ext cx="13435" cy="171857"/>
            </a:xfrm>
            <a:custGeom>
              <a:rect b="b" l="l" r="r" t="t"/>
              <a:pathLst>
                <a:path extrusionOk="0" h="8580" w="669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6597880" y="837603"/>
              <a:ext cx="54946" cy="78458"/>
            </a:xfrm>
            <a:custGeom>
              <a:rect b="b" l="l" r="r" t="t"/>
              <a:pathLst>
                <a:path extrusionOk="0" h="3917" w="2736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6652805" y="818655"/>
              <a:ext cx="41551" cy="87852"/>
            </a:xfrm>
            <a:custGeom>
              <a:rect b="b" l="l" r="r" t="t"/>
              <a:pathLst>
                <a:path extrusionOk="0" h="4386" w="2069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6633526" y="792756"/>
              <a:ext cx="44443" cy="58347"/>
            </a:xfrm>
            <a:custGeom>
              <a:rect b="b" l="l" r="r" t="t"/>
              <a:pathLst>
                <a:path extrusionOk="0" h="2913" w="2213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6033160" y="2571620"/>
              <a:ext cx="22111" cy="724786"/>
            </a:xfrm>
            <a:custGeom>
              <a:rect b="b" l="l" r="r" t="t"/>
              <a:pathLst>
                <a:path extrusionOk="0" h="36185" w="1101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6250352" y="2472752"/>
              <a:ext cx="242376" cy="567750"/>
            </a:xfrm>
            <a:custGeom>
              <a:rect b="b" l="l" r="r" t="t"/>
              <a:pathLst>
                <a:path extrusionOk="0" h="28345" w="12069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619822" y="2520003"/>
              <a:ext cx="850112" cy="455022"/>
            </a:xfrm>
            <a:custGeom>
              <a:rect b="b" l="l" r="r" t="t"/>
              <a:pathLst>
                <a:path extrusionOk="0" h="22717" w="42331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595703" y="2473073"/>
              <a:ext cx="242376" cy="567430"/>
            </a:xfrm>
            <a:custGeom>
              <a:rect b="b" l="l" r="r" t="t"/>
              <a:pathLst>
                <a:path extrusionOk="0" h="28329" w="12069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6442461" y="2958300"/>
              <a:ext cx="51592" cy="84887"/>
            </a:xfrm>
            <a:custGeom>
              <a:rect b="b" l="l" r="r" t="t"/>
              <a:pathLst>
                <a:path extrusionOk="0" h="4238" w="2569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594377" y="2958300"/>
              <a:ext cx="51592" cy="84887"/>
            </a:xfrm>
            <a:custGeom>
              <a:rect b="b" l="l" r="r" t="t"/>
              <a:pathLst>
                <a:path extrusionOk="0" h="4238" w="2569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6031814" y="3227903"/>
              <a:ext cx="24802" cy="72509"/>
            </a:xfrm>
            <a:custGeom>
              <a:rect b="b" l="l" r="r" t="t"/>
              <a:pathLst>
                <a:path extrusionOk="0" h="3620" w="1235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39432" y="1694647"/>
              <a:ext cx="995490" cy="1075451"/>
            </a:xfrm>
            <a:custGeom>
              <a:rect b="b" l="l" r="r" t="t"/>
              <a:pathLst>
                <a:path extrusionOk="0" h="53692" w="4957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609781" y="2183920"/>
              <a:ext cx="939881" cy="547820"/>
            </a:xfrm>
            <a:custGeom>
              <a:rect b="b" l="l" r="r" t="t"/>
              <a:pathLst>
                <a:path extrusionOk="0" h="27350" w="46801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570921" y="1694367"/>
              <a:ext cx="342346" cy="200280"/>
            </a:xfrm>
            <a:custGeom>
              <a:rect b="b" l="l" r="r" t="t"/>
              <a:pathLst>
                <a:path extrusionOk="0" h="9999" w="17047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567567" y="1713135"/>
              <a:ext cx="601591" cy="830945"/>
            </a:xfrm>
            <a:custGeom>
              <a:rect b="b" l="l" r="r" t="t"/>
              <a:pathLst>
                <a:path extrusionOk="0" h="41485" w="29956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567567" y="1713135"/>
              <a:ext cx="601591" cy="830945"/>
            </a:xfrm>
            <a:custGeom>
              <a:rect b="b" l="l" r="r" t="t"/>
              <a:pathLst>
                <a:path extrusionOk="0" h="41485" w="29956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8268583" y="3106642"/>
              <a:ext cx="308186" cy="149103"/>
            </a:xfrm>
            <a:custGeom>
              <a:rect b="b" l="l" r="r" t="t"/>
              <a:pathLst>
                <a:path extrusionOk="0" h="7444" w="15346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8263221" y="3001384"/>
              <a:ext cx="328951" cy="235292"/>
            </a:xfrm>
            <a:custGeom>
              <a:rect b="b" l="l" r="r" t="t"/>
              <a:pathLst>
                <a:path extrusionOk="0" h="11747" w="1638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8418640" y="3125149"/>
              <a:ext cx="168171" cy="117095"/>
            </a:xfrm>
            <a:custGeom>
              <a:rect b="b" l="l" r="r" t="t"/>
              <a:pathLst>
                <a:path extrusionOk="0" h="5846" w="8374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7689806" y="2793272"/>
              <a:ext cx="232475" cy="271847"/>
            </a:xfrm>
            <a:custGeom>
              <a:rect b="b" l="l" r="r" t="t"/>
              <a:pathLst>
                <a:path extrusionOk="0" h="13572" w="11576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7699847" y="2737429"/>
              <a:ext cx="217072" cy="299789"/>
            </a:xfrm>
            <a:custGeom>
              <a:rect b="b" l="l" r="r" t="t"/>
              <a:pathLst>
                <a:path extrusionOk="0" h="14967" w="10809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7764151" y="2942496"/>
              <a:ext cx="178212" cy="105378"/>
            </a:xfrm>
            <a:custGeom>
              <a:rect b="b" l="l" r="r" t="t"/>
              <a:pathLst>
                <a:path extrusionOk="0" h="5261" w="8874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7737361" y="1782378"/>
              <a:ext cx="646476" cy="1049672"/>
            </a:xfrm>
            <a:custGeom>
              <a:rect b="b" l="l" r="r" t="t"/>
              <a:pathLst>
                <a:path extrusionOk="0" h="52405" w="32191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8044844" y="2286814"/>
              <a:ext cx="98505" cy="304035"/>
            </a:xfrm>
            <a:custGeom>
              <a:rect b="b" l="l" r="r" t="t"/>
              <a:pathLst>
                <a:path extrusionOk="0" h="15179" w="4905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8235086" y="1921346"/>
              <a:ext cx="122624" cy="352127"/>
            </a:xfrm>
            <a:custGeom>
              <a:rect b="b" l="l" r="r" t="t"/>
              <a:pathLst>
                <a:path extrusionOk="0" h="17580" w="6106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7948388" y="1792393"/>
              <a:ext cx="447498" cy="1254900"/>
            </a:xfrm>
            <a:custGeom>
              <a:rect b="b" l="l" r="r" t="t"/>
              <a:pathLst>
                <a:path extrusionOk="0" h="62651" w="22283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7967808" y="795961"/>
              <a:ext cx="111217" cy="302253"/>
            </a:xfrm>
            <a:custGeom>
              <a:rect b="b" l="l" r="r" t="t"/>
              <a:pathLst>
                <a:path extrusionOk="0" h="15090" w="5538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8103786" y="776812"/>
              <a:ext cx="221771" cy="189384"/>
            </a:xfrm>
            <a:custGeom>
              <a:rect b="b" l="l" r="r" t="t"/>
              <a:pathLst>
                <a:path extrusionOk="0" h="9455" w="11043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7943026" y="821499"/>
              <a:ext cx="370462" cy="425698"/>
            </a:xfrm>
            <a:custGeom>
              <a:rect b="b" l="l" r="r" t="t"/>
              <a:pathLst>
                <a:path extrusionOk="0" h="21253" w="18447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8142646" y="951854"/>
              <a:ext cx="28838" cy="28763"/>
            </a:xfrm>
            <a:custGeom>
              <a:rect b="b" l="l" r="r" t="t"/>
              <a:pathLst>
                <a:path extrusionOk="0" h="1436" w="1436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8252517" y="946526"/>
              <a:ext cx="28818" cy="28743"/>
            </a:xfrm>
            <a:custGeom>
              <a:rect b="b" l="l" r="r" t="t"/>
              <a:pathLst>
                <a:path extrusionOk="0" h="1435" w="1435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8066955" y="1086156"/>
              <a:ext cx="125957" cy="76855"/>
            </a:xfrm>
            <a:custGeom>
              <a:rect b="b" l="l" r="r" t="t"/>
              <a:pathLst>
                <a:path extrusionOk="0" h="3837" w="6272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8008675" y="717103"/>
              <a:ext cx="311520" cy="184877"/>
            </a:xfrm>
            <a:custGeom>
              <a:rect b="b" l="l" r="r" t="t"/>
              <a:pathLst>
                <a:path extrusionOk="0" h="9230" w="15512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8118527" y="917683"/>
              <a:ext cx="33518" cy="26179"/>
            </a:xfrm>
            <a:custGeom>
              <a:rect b="b" l="l" r="r" t="t"/>
              <a:pathLst>
                <a:path extrusionOk="0" h="1307" w="1669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8169436" y="1055430"/>
              <a:ext cx="49604" cy="30806"/>
            </a:xfrm>
            <a:custGeom>
              <a:rect b="b" l="l" r="r" t="t"/>
              <a:pathLst>
                <a:path extrusionOk="0" h="1538" w="247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8172127" y="1064123"/>
              <a:ext cx="26810" cy="22053"/>
            </a:xfrm>
            <a:custGeom>
              <a:rect b="b" l="l" r="r" t="t"/>
              <a:pathLst>
                <a:path extrusionOk="0" h="1101" w="1335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8261896" y="910893"/>
              <a:ext cx="34180" cy="24296"/>
            </a:xfrm>
            <a:custGeom>
              <a:rect b="b" l="l" r="r" t="t"/>
              <a:pathLst>
                <a:path extrusionOk="0" h="1213" w="1702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8206287" y="946526"/>
              <a:ext cx="55629" cy="92218"/>
            </a:xfrm>
            <a:custGeom>
              <a:rect b="b" l="l" r="r" t="t"/>
              <a:pathLst>
                <a:path extrusionOk="0" h="4604" w="277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8323529" y="1148128"/>
              <a:ext cx="617657" cy="467440"/>
            </a:xfrm>
            <a:custGeom>
              <a:rect b="b" l="l" r="r" t="t"/>
              <a:pathLst>
                <a:path extrusionOk="0" h="23337" w="30756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8323529" y="1238504"/>
              <a:ext cx="403297" cy="381451"/>
            </a:xfrm>
            <a:custGeom>
              <a:rect b="b" l="l" r="r" t="t"/>
              <a:pathLst>
                <a:path extrusionOk="0" h="19044" w="20082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7857273" y="1182380"/>
              <a:ext cx="528571" cy="698927"/>
            </a:xfrm>
            <a:custGeom>
              <a:rect b="b" l="l" r="r" t="t"/>
              <a:pathLst>
                <a:path extrusionOk="0" h="34894" w="2632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8112502" y="1215109"/>
              <a:ext cx="221088" cy="687550"/>
            </a:xfrm>
            <a:custGeom>
              <a:rect b="b" l="l" r="r" t="t"/>
              <a:pathLst>
                <a:path extrusionOk="0" h="34326" w="11009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8200925" y="1206436"/>
              <a:ext cx="26830" cy="118277"/>
            </a:xfrm>
            <a:custGeom>
              <a:rect b="b" l="l" r="r" t="t"/>
              <a:pathLst>
                <a:path extrusionOk="0" h="5905" w="1336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8200925" y="1206436"/>
              <a:ext cx="26830" cy="118277"/>
            </a:xfrm>
            <a:custGeom>
              <a:rect b="b" l="l" r="r" t="t"/>
              <a:pathLst>
                <a:path extrusionOk="0" h="5905" w="1336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8055568" y="1209761"/>
              <a:ext cx="133990" cy="128312"/>
            </a:xfrm>
            <a:custGeom>
              <a:rect b="b" l="l" r="r" t="t"/>
              <a:pathLst>
                <a:path extrusionOk="0" h="6406" w="6672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8055568" y="1209761"/>
              <a:ext cx="133990" cy="128312"/>
            </a:xfrm>
            <a:custGeom>
              <a:rect b="b" l="l" r="r" t="t"/>
              <a:pathLst>
                <a:path extrusionOk="0" h="6406" w="6672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8184859" y="1159666"/>
              <a:ext cx="54283" cy="91717"/>
            </a:xfrm>
            <a:custGeom>
              <a:rect b="b" l="l" r="r" t="t"/>
              <a:pathLst>
                <a:path extrusionOk="0" h="4579" w="2703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7983211" y="1123572"/>
              <a:ext cx="201668" cy="163044"/>
            </a:xfrm>
            <a:custGeom>
              <a:rect b="b" l="l" r="r" t="t"/>
              <a:pathLst>
                <a:path extrusionOk="0" h="8140" w="10042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8194238" y="1356761"/>
              <a:ext cx="96476" cy="387540"/>
            </a:xfrm>
            <a:custGeom>
              <a:rect b="b" l="l" r="r" t="t"/>
              <a:pathLst>
                <a:path extrusionOk="0" h="19348" w="4804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8194238" y="1356761"/>
              <a:ext cx="28156" cy="14722"/>
            </a:xfrm>
            <a:custGeom>
              <a:rect b="b" l="l" r="r" t="t"/>
              <a:pathLst>
                <a:path extrusionOk="0" h="735" w="1402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8174135" y="1294628"/>
              <a:ext cx="56291" cy="66860"/>
            </a:xfrm>
            <a:custGeom>
              <a:rect b="b" l="l" r="r" t="t"/>
              <a:pathLst>
                <a:path extrusionOk="0" h="3338" w="2803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7744068" y="1688958"/>
              <a:ext cx="409984" cy="583854"/>
            </a:xfrm>
            <a:custGeom>
              <a:rect b="b" l="l" r="r" t="t"/>
              <a:pathLst>
                <a:path extrusionOk="0" h="29149" w="20415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7744068" y="1688958"/>
              <a:ext cx="409984" cy="583854"/>
            </a:xfrm>
            <a:custGeom>
              <a:rect b="b" l="l" r="r" t="t"/>
              <a:pathLst>
                <a:path extrusionOk="0" h="29149" w="20415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8101316" y="1893805"/>
              <a:ext cx="78201" cy="379368"/>
            </a:xfrm>
            <a:custGeom>
              <a:rect b="b" l="l" r="r" t="t"/>
              <a:pathLst>
                <a:path extrusionOk="0" h="18940" w="3894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8101316" y="1893805"/>
              <a:ext cx="78201" cy="379368"/>
            </a:xfrm>
            <a:custGeom>
              <a:rect b="b" l="l" r="r" t="t"/>
              <a:pathLst>
                <a:path extrusionOk="0" h="18940" w="3894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7974515" y="1999524"/>
              <a:ext cx="19440" cy="169714"/>
            </a:xfrm>
            <a:custGeom>
              <a:rect b="b" l="l" r="r" t="t"/>
              <a:pathLst>
                <a:path extrusionOk="0" h="8473" w="968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7837854" y="1921346"/>
              <a:ext cx="19440" cy="169734"/>
            </a:xfrm>
            <a:custGeom>
              <a:rect b="b" l="l" r="r" t="t"/>
              <a:pathLst>
                <a:path extrusionOk="0" h="8474" w="968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7754110" y="1688558"/>
              <a:ext cx="398618" cy="395833"/>
            </a:xfrm>
            <a:custGeom>
              <a:rect b="b" l="l" r="r" t="t"/>
              <a:pathLst>
                <a:path extrusionOk="0" h="19762" w="19849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7754110" y="1688558"/>
              <a:ext cx="398618" cy="395833"/>
            </a:xfrm>
            <a:custGeom>
              <a:rect b="b" l="l" r="r" t="t"/>
              <a:pathLst>
                <a:path extrusionOk="0" h="19762" w="19849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7895450" y="1963430"/>
              <a:ext cx="53620" cy="58828"/>
            </a:xfrm>
            <a:custGeom>
              <a:rect b="b" l="l" r="r" t="t"/>
              <a:pathLst>
                <a:path extrusionOk="0" h="2937" w="267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7697839" y="1251203"/>
              <a:ext cx="375824" cy="855241"/>
            </a:xfrm>
            <a:custGeom>
              <a:rect b="b" l="l" r="r" t="t"/>
              <a:pathLst>
                <a:path extrusionOk="0" h="42698" w="18714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7691814" y="1243171"/>
              <a:ext cx="249887" cy="557255"/>
            </a:xfrm>
            <a:custGeom>
              <a:rect b="b" l="l" r="r" t="t"/>
              <a:pathLst>
                <a:path extrusionOk="0" h="27821" w="12443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673422" y="1883930"/>
              <a:ext cx="2093440" cy="1204003"/>
            </a:xfrm>
            <a:custGeom>
              <a:rect b="b" l="l" r="r" t="t"/>
              <a:pathLst>
                <a:path extrusionOk="0" h="60110" w="104242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5673422" y="1883930"/>
              <a:ext cx="2093440" cy="1204003"/>
            </a:xfrm>
            <a:custGeom>
              <a:rect b="b" l="l" r="r" t="t"/>
              <a:pathLst>
                <a:path extrusionOk="0" h="60110" w="104242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5673422" y="2700393"/>
              <a:ext cx="675937" cy="1280858"/>
            </a:xfrm>
            <a:custGeom>
              <a:rect b="b" l="l" r="r" t="t"/>
              <a:pathLst>
                <a:path extrusionOk="0" h="63947" w="33658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5673422" y="2700393"/>
              <a:ext cx="675937" cy="1280858"/>
            </a:xfrm>
            <a:custGeom>
              <a:rect b="b" l="l" r="r" t="t"/>
              <a:pathLst>
                <a:path extrusionOk="0" h="63947" w="33658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5714290" y="2957639"/>
              <a:ext cx="40868" cy="658807"/>
            </a:xfrm>
            <a:custGeom>
              <a:rect b="b" l="l" r="r" t="t"/>
              <a:pathLst>
                <a:path extrusionOk="0" h="32891" w="2035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5714290" y="2957639"/>
              <a:ext cx="40868" cy="658807"/>
            </a:xfrm>
            <a:custGeom>
              <a:rect b="b" l="l" r="r" t="t"/>
              <a:pathLst>
                <a:path extrusionOk="0" h="32891" w="2035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349339" y="2272112"/>
              <a:ext cx="1417523" cy="1709140"/>
            </a:xfrm>
            <a:custGeom>
              <a:rect b="b" l="l" r="r" t="t"/>
              <a:pathLst>
                <a:path extrusionOk="0" h="85329" w="70585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6349339" y="2272112"/>
              <a:ext cx="1417523" cy="1709140"/>
            </a:xfrm>
            <a:custGeom>
              <a:rect b="b" l="l" r="r" t="t"/>
              <a:pathLst>
                <a:path extrusionOk="0" h="85329" w="70585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7685106" y="2529357"/>
              <a:ext cx="40888" cy="658807"/>
            </a:xfrm>
            <a:custGeom>
              <a:rect b="b" l="l" r="r" t="t"/>
              <a:pathLst>
                <a:path extrusionOk="0" h="32891" w="2036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7685106" y="2529357"/>
              <a:ext cx="40888" cy="658807"/>
            </a:xfrm>
            <a:custGeom>
              <a:rect b="b" l="l" r="r" t="t"/>
              <a:pathLst>
                <a:path extrusionOk="0" h="32891" w="2036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121583" y="2425121"/>
              <a:ext cx="546646" cy="313389"/>
            </a:xfrm>
            <a:custGeom>
              <a:rect b="b" l="l" r="r" t="t"/>
              <a:pathLst>
                <a:path extrusionOk="0" h="15646" w="2722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6121583" y="2409097"/>
              <a:ext cx="547308" cy="314030"/>
            </a:xfrm>
            <a:custGeom>
              <a:rect b="b" l="l" r="r" t="t"/>
              <a:pathLst>
                <a:path extrusionOk="0" h="15678" w="27253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6136986" y="2409097"/>
              <a:ext cx="515839" cy="291316"/>
            </a:xfrm>
            <a:custGeom>
              <a:rect b="b" l="l" r="r" t="t"/>
              <a:pathLst>
                <a:path extrusionOk="0" h="14544" w="25686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6120900" y="2379032"/>
              <a:ext cx="547328" cy="313369"/>
            </a:xfrm>
            <a:custGeom>
              <a:rect b="b" l="l" r="r" t="t"/>
              <a:pathLst>
                <a:path extrusionOk="0" h="15645" w="27254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5920678" y="2621415"/>
              <a:ext cx="267238" cy="152508"/>
            </a:xfrm>
            <a:custGeom>
              <a:rect b="b" l="l" r="r" t="t"/>
              <a:pathLst>
                <a:path extrusionOk="0" h="7614" w="13307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5932004" y="2600183"/>
              <a:ext cx="19440" cy="24076"/>
            </a:xfrm>
            <a:custGeom>
              <a:rect b="b" l="l" r="r" t="t"/>
              <a:pathLst>
                <a:path extrusionOk="0" h="1202" w="968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5934013" y="2600844"/>
              <a:ext cx="229784" cy="147681"/>
            </a:xfrm>
            <a:custGeom>
              <a:rect b="b" l="l" r="r" t="t"/>
              <a:pathLst>
                <a:path extrusionOk="0" h="7373" w="11442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147028" y="2723007"/>
              <a:ext cx="20123" cy="26279"/>
            </a:xfrm>
            <a:custGeom>
              <a:rect b="b" l="l" r="r" t="t"/>
              <a:pathLst>
                <a:path extrusionOk="0" h="1312" w="1002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147028" y="2723608"/>
              <a:ext cx="32855" cy="30265"/>
            </a:xfrm>
            <a:custGeom>
              <a:rect b="b" l="l" r="r" t="t"/>
              <a:pathLst>
                <a:path extrusionOk="0" h="1511" w="1636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005687" y="2646453"/>
              <a:ext cx="166143" cy="98067"/>
            </a:xfrm>
            <a:custGeom>
              <a:rect b="b" l="l" r="r" t="t"/>
              <a:pathLst>
                <a:path extrusionOk="0" h="4896" w="8273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147711" y="2727794"/>
              <a:ext cx="24802" cy="16725"/>
            </a:xfrm>
            <a:custGeom>
              <a:rect b="b" l="l" r="r" t="t"/>
              <a:pathLst>
                <a:path extrusionOk="0" h="835" w="1235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158414" y="2731460"/>
              <a:ext cx="26147" cy="22414"/>
            </a:xfrm>
            <a:custGeom>
              <a:rect b="b" l="l" r="r" t="t"/>
              <a:pathLst>
                <a:path extrusionOk="0" h="1119" w="1302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158414" y="2731460"/>
              <a:ext cx="26147" cy="22414"/>
            </a:xfrm>
            <a:custGeom>
              <a:rect b="b" l="l" r="r" t="t"/>
              <a:pathLst>
                <a:path extrusionOk="0" h="1119" w="1302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168476" y="2738651"/>
              <a:ext cx="16086" cy="15223"/>
            </a:xfrm>
            <a:custGeom>
              <a:rect b="b" l="l" r="r" t="t"/>
              <a:pathLst>
                <a:path extrusionOk="0" h="760" w="801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6177854" y="2745581"/>
              <a:ext cx="6708" cy="8533"/>
            </a:xfrm>
            <a:custGeom>
              <a:rect b="b" l="l" r="r" t="t"/>
              <a:pathLst>
                <a:path extrusionOk="0" h="426" w="334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5967510" y="2624239"/>
              <a:ext cx="44222" cy="30746"/>
            </a:xfrm>
            <a:custGeom>
              <a:rect b="b" l="l" r="r" t="t"/>
              <a:pathLst>
                <a:path extrusionOk="0" h="1535" w="2202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5967510" y="2624399"/>
              <a:ext cx="7370" cy="9214"/>
            </a:xfrm>
            <a:custGeom>
              <a:rect b="b" l="l" r="r" t="t"/>
              <a:pathLst>
                <a:path extrusionOk="0" h="460" w="367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5936021" y="2602407"/>
              <a:ext cx="33518" cy="31928"/>
            </a:xfrm>
            <a:custGeom>
              <a:rect b="b" l="l" r="r" t="t"/>
              <a:pathLst>
                <a:path extrusionOk="0" h="1594" w="1669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5936021" y="2602407"/>
              <a:ext cx="33518" cy="31928"/>
            </a:xfrm>
            <a:custGeom>
              <a:rect b="b" l="l" r="r" t="t"/>
              <a:pathLst>
                <a:path extrusionOk="0" h="1594" w="1669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5950761" y="2610759"/>
              <a:ext cx="18094" cy="23635"/>
            </a:xfrm>
            <a:custGeom>
              <a:rect b="b" l="l" r="r" t="t"/>
              <a:pathLst>
                <a:path extrusionOk="0" h="1180" w="901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179863" y="2747844"/>
              <a:ext cx="10061" cy="7872"/>
            </a:xfrm>
            <a:custGeom>
              <a:rect b="b" l="l" r="r" t="t"/>
              <a:pathLst>
                <a:path extrusionOk="0" h="393" w="501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186550" y="2751850"/>
              <a:ext cx="3374" cy="4026"/>
            </a:xfrm>
            <a:custGeom>
              <a:rect b="b" l="l" r="r" t="t"/>
              <a:pathLst>
                <a:path extrusionOk="0" h="201" w="168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6250192" y="2889156"/>
              <a:ext cx="196969" cy="103575"/>
            </a:xfrm>
            <a:custGeom>
              <a:rect b="b" l="l" r="r" t="t"/>
              <a:pathLst>
                <a:path extrusionOk="0" h="5171" w="9808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6248866" y="2819992"/>
              <a:ext cx="195624" cy="142333"/>
            </a:xfrm>
            <a:custGeom>
              <a:rect b="b" l="l" r="r" t="t"/>
              <a:pathLst>
                <a:path extrusionOk="0" h="7106" w="9741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6256899" y="2797278"/>
              <a:ext cx="180220" cy="94401"/>
            </a:xfrm>
            <a:custGeom>
              <a:rect b="b" l="l" r="r" t="t"/>
              <a:pathLst>
                <a:path extrusionOk="0" h="4713" w="8974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6292405" y="2815486"/>
              <a:ext cx="109209" cy="57807"/>
            </a:xfrm>
            <a:custGeom>
              <a:rect b="b" l="l" r="r" t="t"/>
              <a:pathLst>
                <a:path extrusionOk="0" h="2886" w="5438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6299775" y="2834855"/>
              <a:ext cx="93805" cy="38438"/>
            </a:xfrm>
            <a:custGeom>
              <a:rect b="b" l="l" r="r" t="t"/>
              <a:pathLst>
                <a:path extrusionOk="0" h="1919" w="4671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6266940" y="2706803"/>
              <a:ext cx="147406" cy="147881"/>
            </a:xfrm>
            <a:custGeom>
              <a:rect b="b" l="l" r="r" t="t"/>
              <a:pathLst>
                <a:path extrusionOk="0" h="7383" w="734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344660" y="2708586"/>
              <a:ext cx="8053" cy="7211"/>
            </a:xfrm>
            <a:custGeom>
              <a:rect b="b" l="l" r="r" t="t"/>
              <a:pathLst>
                <a:path extrusionOk="0" h="360" w="401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359380" y="2724169"/>
              <a:ext cx="20805" cy="111207"/>
            </a:xfrm>
            <a:custGeom>
              <a:rect b="b" l="l" r="r" t="t"/>
              <a:pathLst>
                <a:path extrusionOk="0" h="5552" w="1036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6354038" y="2848054"/>
              <a:ext cx="4699" cy="8052"/>
            </a:xfrm>
            <a:custGeom>
              <a:rect b="b" l="l" r="r" t="t"/>
              <a:pathLst>
                <a:path extrusionOk="0" h="402" w="234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6344660" y="2848054"/>
              <a:ext cx="4037" cy="8052"/>
            </a:xfrm>
            <a:custGeom>
              <a:rect b="b" l="l" r="r" t="t"/>
              <a:pathLst>
                <a:path extrusionOk="0" h="402" w="201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344660" y="2728455"/>
              <a:ext cx="4699" cy="107601"/>
            </a:xfrm>
            <a:custGeom>
              <a:rect b="b" l="l" r="r" t="t"/>
              <a:pathLst>
                <a:path extrusionOk="0" h="5372" w="234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344660" y="2708586"/>
              <a:ext cx="4037" cy="7872"/>
            </a:xfrm>
            <a:custGeom>
              <a:rect b="b" l="l" r="r" t="t"/>
              <a:pathLst>
                <a:path extrusionOk="0" h="393" w="201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6343977" y="2708425"/>
              <a:ext cx="59645" cy="127631"/>
            </a:xfrm>
            <a:custGeom>
              <a:rect b="b" l="l" r="r" t="t"/>
              <a:pathLst>
                <a:path extrusionOk="0" h="6372" w="297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6341306" y="2708085"/>
              <a:ext cx="8053" cy="7031"/>
            </a:xfrm>
            <a:custGeom>
              <a:rect b="b" l="l" r="r" t="t"/>
              <a:pathLst>
                <a:path extrusionOk="0" h="351" w="401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6313833" y="2724950"/>
              <a:ext cx="21067" cy="110425"/>
            </a:xfrm>
            <a:custGeom>
              <a:rect b="b" l="l" r="r" t="t"/>
              <a:pathLst>
                <a:path extrusionOk="0" h="5513" w="1049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6335944" y="2848054"/>
              <a:ext cx="4037" cy="8232"/>
            </a:xfrm>
            <a:custGeom>
              <a:rect b="b" l="l" r="r" t="t"/>
              <a:pathLst>
                <a:path extrusionOk="0" h="411" w="201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6290397" y="2707744"/>
              <a:ext cx="58962" cy="128312"/>
            </a:xfrm>
            <a:custGeom>
              <a:rect b="b" l="l" r="r" t="t"/>
              <a:pathLst>
                <a:path extrusionOk="0" h="6406" w="2936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5864547" y="2670889"/>
              <a:ext cx="240307" cy="139108"/>
            </a:xfrm>
            <a:custGeom>
              <a:rect b="b" l="l" r="r" t="t"/>
              <a:pathLst>
                <a:path extrusionOk="0" h="6945" w="11966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5869789" y="2661515"/>
              <a:ext cx="42133" cy="32889"/>
            </a:xfrm>
            <a:custGeom>
              <a:rect b="b" l="l" r="r" t="t"/>
              <a:pathLst>
                <a:path extrusionOk="0" h="1642" w="2098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5869789" y="2661515"/>
              <a:ext cx="10644" cy="8833"/>
            </a:xfrm>
            <a:custGeom>
              <a:rect b="b" l="l" r="r" t="t"/>
              <a:pathLst>
                <a:path extrusionOk="0" h="441" w="53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5896499" y="2669667"/>
              <a:ext cx="166825" cy="110926"/>
            </a:xfrm>
            <a:custGeom>
              <a:rect b="b" l="l" r="r" t="t"/>
              <a:pathLst>
                <a:path extrusionOk="0" h="5538" w="8307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026452" y="2744319"/>
              <a:ext cx="24139" cy="29604"/>
            </a:xfrm>
            <a:custGeom>
              <a:rect b="b" l="l" r="r" t="t"/>
              <a:pathLst>
                <a:path extrusionOk="0" h="1478" w="1202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029404" y="2747644"/>
              <a:ext cx="26549" cy="29604"/>
            </a:xfrm>
            <a:custGeom>
              <a:rect b="b" l="l" r="r" t="t"/>
              <a:pathLst>
                <a:path extrusionOk="0" h="1478" w="1322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036694" y="2751730"/>
              <a:ext cx="25947" cy="28863"/>
            </a:xfrm>
            <a:custGeom>
              <a:rect b="b" l="l" r="r" t="t"/>
              <a:pathLst>
                <a:path extrusionOk="0" h="1441" w="1292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5870371" y="2661655"/>
              <a:ext cx="182891" cy="119619"/>
            </a:xfrm>
            <a:custGeom>
              <a:rect b="b" l="l" r="r" t="t"/>
              <a:pathLst>
                <a:path extrusionOk="0" h="5972" w="9107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046555" y="2755696"/>
              <a:ext cx="53600" cy="43185"/>
            </a:xfrm>
            <a:custGeom>
              <a:rect b="b" l="l" r="r" t="t"/>
              <a:pathLst>
                <a:path extrusionOk="0" h="2156" w="2669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076699" y="2773463"/>
              <a:ext cx="23456" cy="25719"/>
            </a:xfrm>
            <a:custGeom>
              <a:rect b="b" l="l" r="r" t="t"/>
              <a:pathLst>
                <a:path extrusionOk="0" h="1284" w="1168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702369" y="2646773"/>
              <a:ext cx="182911" cy="91898"/>
            </a:xfrm>
            <a:custGeom>
              <a:rect b="b" l="l" r="r" t="t"/>
              <a:pathLst>
                <a:path extrusionOk="0" h="4588" w="9108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713093" y="2547104"/>
              <a:ext cx="161463" cy="54722"/>
            </a:xfrm>
            <a:custGeom>
              <a:rect b="b" l="l" r="r" t="t"/>
              <a:pathLst>
                <a:path extrusionOk="0" h="2732" w="804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717792" y="2518000"/>
              <a:ext cx="149394" cy="202924"/>
            </a:xfrm>
            <a:custGeom>
              <a:rect b="b" l="l" r="r" t="t"/>
              <a:pathLst>
                <a:path extrusionOk="0" h="10131" w="7439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717792" y="2518000"/>
              <a:ext cx="148731" cy="54522"/>
            </a:xfrm>
            <a:custGeom>
              <a:rect b="b" l="l" r="r" t="t"/>
              <a:pathLst>
                <a:path extrusionOk="0" h="2722" w="7406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707731" y="2484870"/>
              <a:ext cx="168834" cy="74632"/>
            </a:xfrm>
            <a:custGeom>
              <a:rect b="b" l="l" r="r" t="t"/>
              <a:pathLst>
                <a:path extrusionOk="0" h="3726" w="8407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699035" y="2464159"/>
              <a:ext cx="185562" cy="68282"/>
            </a:xfrm>
            <a:custGeom>
              <a:rect b="b" l="l" r="r" t="t"/>
              <a:pathLst>
                <a:path extrusionOk="0" h="3409" w="924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720463" y="2467885"/>
              <a:ext cx="142706" cy="54602"/>
            </a:xfrm>
            <a:custGeom>
              <a:rect b="b" l="l" r="r" t="t"/>
              <a:pathLst>
                <a:path extrusionOk="0" h="2726" w="7106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721126" y="2448696"/>
              <a:ext cx="140035" cy="47311"/>
            </a:xfrm>
            <a:custGeom>
              <a:rect b="b" l="l" r="r" t="t"/>
              <a:pathLst>
                <a:path extrusionOk="0" h="2362" w="6973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736549" y="2457069"/>
              <a:ext cx="109209" cy="30345"/>
            </a:xfrm>
            <a:custGeom>
              <a:rect b="b" l="l" r="r" t="t"/>
              <a:pathLst>
                <a:path extrusionOk="0" h="1515" w="5438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739220" y="2463759"/>
              <a:ext cx="103847" cy="23655"/>
            </a:xfrm>
            <a:custGeom>
              <a:rect b="b" l="l" r="r" t="t"/>
              <a:pathLst>
                <a:path extrusionOk="0" h="1181" w="5171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812903" y="2472973"/>
              <a:ext cx="16769" cy="8553"/>
            </a:xfrm>
            <a:custGeom>
              <a:rect b="b" l="l" r="r" t="t"/>
              <a:pathLst>
                <a:path extrusionOk="0" h="427" w="835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720463" y="2572782"/>
              <a:ext cx="146723" cy="92018"/>
            </a:xfrm>
            <a:custGeom>
              <a:rect b="b" l="l" r="r" t="t"/>
              <a:pathLst>
                <a:path extrusionOk="0" h="4594" w="7306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740767" y="2617950"/>
              <a:ext cx="37996" cy="33771"/>
            </a:xfrm>
            <a:custGeom>
              <a:rect b="b" l="l" r="r" t="t"/>
              <a:pathLst>
                <a:path extrusionOk="0" h="1686" w="1892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751270" y="2610178"/>
              <a:ext cx="38217" cy="35293"/>
            </a:xfrm>
            <a:custGeom>
              <a:rect b="b" l="l" r="r" t="t"/>
              <a:pathLst>
                <a:path extrusionOk="0" h="1762" w="1903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6960951" y="2244230"/>
              <a:ext cx="607616" cy="348442"/>
            </a:xfrm>
            <a:custGeom>
              <a:rect b="b" l="l" r="r" t="t"/>
              <a:pathLst>
                <a:path extrusionOk="0" h="17396" w="30256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6551650" y="1973625"/>
              <a:ext cx="700739" cy="422613"/>
            </a:xfrm>
            <a:custGeom>
              <a:rect b="b" l="l" r="r" t="t"/>
              <a:pathLst>
                <a:path extrusionOk="0" h="21099" w="34893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551650" y="1973625"/>
              <a:ext cx="700739" cy="422613"/>
            </a:xfrm>
            <a:custGeom>
              <a:rect b="b" l="l" r="r" t="t"/>
              <a:pathLst>
                <a:path extrusionOk="0" h="21099" w="34893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556329" y="1973625"/>
              <a:ext cx="692023" cy="396734"/>
            </a:xfrm>
            <a:custGeom>
              <a:rect b="b" l="l" r="r" t="t"/>
              <a:pathLst>
                <a:path extrusionOk="0" h="19807" w="34459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6556329" y="1973625"/>
              <a:ext cx="692023" cy="396734"/>
            </a:xfrm>
            <a:custGeom>
              <a:rect b="b" l="l" r="r" t="t"/>
              <a:pathLst>
                <a:path extrusionOk="0" h="19807" w="34459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904680" y="1615488"/>
              <a:ext cx="661879" cy="877314"/>
            </a:xfrm>
            <a:custGeom>
              <a:rect b="b" l="l" r="r" t="t"/>
              <a:pathLst>
                <a:path extrusionOk="0" h="43800" w="32958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904680" y="1615488"/>
              <a:ext cx="661879" cy="877314"/>
            </a:xfrm>
            <a:custGeom>
              <a:rect b="b" l="l" r="r" t="t"/>
              <a:pathLst>
                <a:path extrusionOk="0" h="43800" w="32958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6954264" y="1615488"/>
              <a:ext cx="612295" cy="834370"/>
            </a:xfrm>
            <a:custGeom>
              <a:rect b="b" l="l" r="r" t="t"/>
              <a:pathLst>
                <a:path extrusionOk="0" h="41656" w="30489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954264" y="1615488"/>
              <a:ext cx="612295" cy="834370"/>
            </a:xfrm>
            <a:custGeom>
              <a:rect b="b" l="l" r="r" t="t"/>
              <a:pathLst>
                <a:path extrusionOk="0" h="41656" w="30489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948621" y="1644271"/>
              <a:ext cx="617557" cy="846147"/>
            </a:xfrm>
            <a:custGeom>
              <a:rect b="b" l="l" r="r" t="t"/>
              <a:pathLst>
                <a:path extrusionOk="0" h="42244" w="30751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948621" y="1644271"/>
              <a:ext cx="617557" cy="846147"/>
            </a:xfrm>
            <a:custGeom>
              <a:rect b="b" l="l" r="r" t="t"/>
              <a:pathLst>
                <a:path extrusionOk="0" h="42244" w="30751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7220739" y="2018091"/>
              <a:ext cx="73321" cy="98107"/>
            </a:xfrm>
            <a:custGeom>
              <a:rect b="b" l="l" r="r" t="t"/>
              <a:pathLst>
                <a:path extrusionOk="0" h="4898" w="3651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7212826" y="2144501"/>
              <a:ext cx="152105" cy="88212"/>
            </a:xfrm>
            <a:custGeom>
              <a:rect b="b" l="l" r="r" t="t"/>
              <a:pathLst>
                <a:path extrusionOk="0" h="4404" w="7574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7212826" y="2144501"/>
              <a:ext cx="152105" cy="88212"/>
            </a:xfrm>
            <a:custGeom>
              <a:rect b="b" l="l" r="r" t="t"/>
              <a:pathLst>
                <a:path extrusionOk="0" h="4404" w="7574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7169970" y="2157861"/>
              <a:ext cx="263944" cy="314050"/>
            </a:xfrm>
            <a:custGeom>
              <a:rect b="b" l="l" r="r" t="t"/>
              <a:pathLst>
                <a:path extrusionOk="0" h="15679" w="13143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7169970" y="2157861"/>
              <a:ext cx="263944" cy="314050"/>
            </a:xfrm>
            <a:custGeom>
              <a:rect b="b" l="l" r="r" t="t"/>
              <a:pathLst>
                <a:path extrusionOk="0" h="15679" w="13143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7171978" y="2372342"/>
              <a:ext cx="64987" cy="72188"/>
            </a:xfrm>
            <a:custGeom>
              <a:rect b="b" l="l" r="r" t="t"/>
              <a:pathLst>
                <a:path extrusionOk="0" h="3604" w="3236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7171978" y="2372342"/>
              <a:ext cx="64987" cy="72188"/>
            </a:xfrm>
            <a:custGeom>
              <a:rect b="b" l="l" r="r" t="t"/>
              <a:pathLst>
                <a:path extrusionOk="0" h="3604" w="3236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7169287" y="2219994"/>
              <a:ext cx="87118" cy="251917"/>
            </a:xfrm>
            <a:custGeom>
              <a:rect b="b" l="l" r="r" t="t"/>
              <a:pathLst>
                <a:path extrusionOk="0" h="12577" w="4338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7169287" y="2219994"/>
              <a:ext cx="87118" cy="251917"/>
            </a:xfrm>
            <a:custGeom>
              <a:rect b="b" l="l" r="r" t="t"/>
              <a:pathLst>
                <a:path extrusionOk="0" h="12577" w="4338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5216545" y="3499510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5216545" y="3499510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5216545" y="3492159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5216545" y="3492159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5256068" y="3491658"/>
              <a:ext cx="645130" cy="371997"/>
            </a:xfrm>
            <a:custGeom>
              <a:rect b="b" l="l" r="r" t="t"/>
              <a:pathLst>
                <a:path extrusionOk="0" h="18572" w="32124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5256068" y="3452059"/>
              <a:ext cx="645813" cy="370835"/>
            </a:xfrm>
            <a:custGeom>
              <a:rect b="b" l="l" r="r" t="t"/>
              <a:pathLst>
                <a:path extrusionOk="0" h="18514" w="32158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5256068" y="3610416"/>
              <a:ext cx="369799" cy="252578"/>
            </a:xfrm>
            <a:custGeom>
              <a:rect b="b" l="l" r="r" t="t"/>
              <a:pathLst>
                <a:path extrusionOk="0" h="12610" w="18414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5618476" y="3801222"/>
              <a:ext cx="14761" cy="7651"/>
            </a:xfrm>
            <a:custGeom>
              <a:rect b="b" l="l" r="r" t="t"/>
              <a:pathLst>
                <a:path extrusionOk="0" h="382" w="735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5578954" y="3796034"/>
              <a:ext cx="50266" cy="62273"/>
            </a:xfrm>
            <a:custGeom>
              <a:rect b="b" l="l" r="r" t="t"/>
              <a:pathLst>
                <a:path extrusionOk="0" h="3109" w="2503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5591024" y="3646490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5591024" y="3646490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5216545" y="3435354"/>
              <a:ext cx="694714" cy="368832"/>
            </a:xfrm>
            <a:custGeom>
              <a:rect b="b" l="l" r="r" t="t"/>
              <a:pathLst>
                <a:path extrusionOk="0" h="18414" w="34593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5216545" y="3591027"/>
              <a:ext cx="369799" cy="307380"/>
            </a:xfrm>
            <a:custGeom>
              <a:rect b="b" l="l" r="r" t="t"/>
              <a:pathLst>
                <a:path extrusionOk="0" h="15346" w="18414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5216545" y="3591027"/>
              <a:ext cx="369799" cy="307380"/>
            </a:xfrm>
            <a:custGeom>
              <a:rect b="b" l="l" r="r" t="t"/>
              <a:pathLst>
                <a:path extrusionOk="0" h="15346" w="18414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5479144" y="3775443"/>
              <a:ext cx="50929" cy="62153"/>
            </a:xfrm>
            <a:custGeom>
              <a:rect b="b" l="l" r="r" t="t"/>
              <a:pathLst>
                <a:path extrusionOk="0" h="3103" w="2536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5483843" y="3779910"/>
              <a:ext cx="40868" cy="53220"/>
            </a:xfrm>
            <a:custGeom>
              <a:rect b="b" l="l" r="r" t="t"/>
              <a:pathLst>
                <a:path extrusionOk="0" h="2657" w="2035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5245364" y="3636295"/>
              <a:ext cx="205002" cy="157696"/>
            </a:xfrm>
            <a:custGeom>
              <a:rect b="b" l="l" r="r" t="t"/>
              <a:pathLst>
                <a:path extrusionOk="0" h="7873" w="10208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586324" y="3801502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5586324" y="3801502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5219899" y="3406631"/>
              <a:ext cx="698710" cy="385197"/>
            </a:xfrm>
            <a:custGeom>
              <a:rect b="b" l="l" r="r" t="t"/>
              <a:pathLst>
                <a:path extrusionOk="0" h="19231" w="34792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5219899" y="3570316"/>
              <a:ext cx="369799" cy="221191"/>
            </a:xfrm>
            <a:custGeom>
              <a:rect b="b" l="l" r="r" t="t"/>
              <a:pathLst>
                <a:path extrusionOk="0" h="11043" w="18414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5221907" y="3406631"/>
              <a:ext cx="696702" cy="377525"/>
            </a:xfrm>
            <a:custGeom>
              <a:rect b="b" l="l" r="r" t="t"/>
              <a:pathLst>
                <a:path extrusionOk="0" h="18848" w="34692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5589678" y="3619770"/>
              <a:ext cx="328931" cy="171737"/>
            </a:xfrm>
            <a:custGeom>
              <a:rect b="b" l="l" r="r" t="t"/>
              <a:pathLst>
                <a:path extrusionOk="0" h="8574" w="16379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5543448" y="3315094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5543448" y="3315094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5219899" y="3376566"/>
              <a:ext cx="649809" cy="391887"/>
            </a:xfrm>
            <a:custGeom>
              <a:rect b="b" l="l" r="r" t="t"/>
              <a:pathLst>
                <a:path extrusionOk="0" h="19565" w="32357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5221907" y="3376566"/>
              <a:ext cx="647801" cy="362483"/>
            </a:xfrm>
            <a:custGeom>
              <a:rect b="b" l="l" r="r" t="t"/>
              <a:pathLst>
                <a:path extrusionOk="0" h="18097" w="32257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5831512" y="3585699"/>
              <a:ext cx="15423" cy="7371"/>
            </a:xfrm>
            <a:custGeom>
              <a:rect b="b" l="l" r="r" t="t"/>
              <a:pathLst>
                <a:path extrusionOk="0" h="368" w="768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5219899" y="3526230"/>
              <a:ext cx="369799" cy="242543"/>
            </a:xfrm>
            <a:custGeom>
              <a:rect b="b" l="l" r="r" t="t"/>
              <a:pathLst>
                <a:path extrusionOk="0" h="12109" w="18414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5838882" y="3548744"/>
              <a:ext cx="54946" cy="85748"/>
            </a:xfrm>
            <a:custGeom>
              <a:rect b="b" l="l" r="r" t="t"/>
              <a:pathLst>
                <a:path extrusionOk="0" h="4281" w="2736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5219899" y="3312430"/>
              <a:ext cx="698710" cy="419268"/>
            </a:xfrm>
            <a:custGeom>
              <a:rect b="b" l="l" r="r" t="t"/>
              <a:pathLst>
                <a:path extrusionOk="0" h="20932" w="34792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219236" y="3510186"/>
              <a:ext cx="370462" cy="221171"/>
            </a:xfrm>
            <a:custGeom>
              <a:rect b="b" l="l" r="r" t="t"/>
              <a:pathLst>
                <a:path extrusionOk="0" h="11042" w="18447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221907" y="3312430"/>
              <a:ext cx="696702" cy="411596"/>
            </a:xfrm>
            <a:custGeom>
              <a:rect b="b" l="l" r="r" t="t"/>
              <a:pathLst>
                <a:path extrusionOk="0" h="20549" w="34692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589678" y="3524888"/>
              <a:ext cx="328931" cy="206469"/>
            </a:xfrm>
            <a:custGeom>
              <a:rect b="b" l="l" r="r" t="t"/>
              <a:pathLst>
                <a:path extrusionOk="0" h="10308" w="16379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913247" y="3525549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5913247" y="3525549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5216545" y="3309085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5216545" y="3309085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5216545" y="3301734"/>
              <a:ext cx="694714" cy="399558"/>
            </a:xfrm>
            <a:custGeom>
              <a:rect b="b" l="l" r="r" t="t"/>
              <a:pathLst>
                <a:path extrusionOk="0" h="19948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5216545" y="3301734"/>
              <a:ext cx="694714" cy="399558"/>
            </a:xfrm>
            <a:custGeom>
              <a:rect b="b" l="l" r="r" t="t"/>
              <a:pathLst>
                <a:path extrusionOk="0" h="19948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5256068" y="3301734"/>
              <a:ext cx="645130" cy="370835"/>
            </a:xfrm>
            <a:custGeom>
              <a:rect b="b" l="l" r="r" t="t"/>
              <a:pathLst>
                <a:path extrusionOk="0" h="18514" w="32124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5256068" y="3261634"/>
              <a:ext cx="645813" cy="371516"/>
            </a:xfrm>
            <a:custGeom>
              <a:rect b="b" l="l" r="r" t="t"/>
              <a:pathLst>
                <a:path extrusionOk="0" h="18548" w="32158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5256068" y="3419991"/>
              <a:ext cx="369799" cy="252578"/>
            </a:xfrm>
            <a:custGeom>
              <a:rect b="b" l="l" r="r" t="t"/>
              <a:pathLst>
                <a:path extrusionOk="0" h="12610" w="18414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5618476" y="3611077"/>
              <a:ext cx="14761" cy="7872"/>
            </a:xfrm>
            <a:custGeom>
              <a:rect b="b" l="l" r="r" t="t"/>
              <a:pathLst>
                <a:path extrusionOk="0" h="393" w="735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5578954" y="3605068"/>
              <a:ext cx="50266" cy="62834"/>
            </a:xfrm>
            <a:custGeom>
              <a:rect b="b" l="l" r="r" t="t"/>
              <a:pathLst>
                <a:path extrusionOk="0" h="3137" w="2503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5591024" y="3455404"/>
              <a:ext cx="318890" cy="163044"/>
            </a:xfrm>
            <a:custGeom>
              <a:rect b="b" l="l" r="r" t="t"/>
              <a:pathLst>
                <a:path extrusionOk="0" h="8140" w="15879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5591024" y="3455404"/>
              <a:ext cx="318890" cy="163044"/>
            </a:xfrm>
            <a:custGeom>
              <a:rect b="b" l="l" r="r" t="t"/>
              <a:pathLst>
                <a:path extrusionOk="0" h="8140" w="15879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5216545" y="3245610"/>
              <a:ext cx="694714" cy="368171"/>
            </a:xfrm>
            <a:custGeom>
              <a:rect b="b" l="l" r="r" t="t"/>
              <a:pathLst>
                <a:path extrusionOk="0" h="18381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5216545" y="3400622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5216545" y="3400622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5479144" y="3585018"/>
              <a:ext cx="50929" cy="62153"/>
            </a:xfrm>
            <a:custGeom>
              <a:rect b="b" l="l" r="r" t="t"/>
              <a:pathLst>
                <a:path extrusionOk="0" h="3103" w="2536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5483843" y="3589906"/>
              <a:ext cx="40868" cy="52799"/>
            </a:xfrm>
            <a:custGeom>
              <a:rect b="b" l="l" r="r" t="t"/>
              <a:pathLst>
                <a:path extrusionOk="0" h="2636" w="2035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245364" y="3446250"/>
              <a:ext cx="205002" cy="157436"/>
            </a:xfrm>
            <a:custGeom>
              <a:rect b="b" l="l" r="r" t="t"/>
              <a:pathLst>
                <a:path extrusionOk="0" h="7860" w="10208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586324" y="3611077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586324" y="3611077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219899" y="3210858"/>
              <a:ext cx="698710" cy="384716"/>
            </a:xfrm>
            <a:custGeom>
              <a:rect b="b" l="l" r="r" t="t"/>
              <a:pathLst>
                <a:path extrusionOk="0" h="19207" w="34792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219236" y="3374563"/>
              <a:ext cx="370462" cy="220510"/>
            </a:xfrm>
            <a:custGeom>
              <a:rect b="b" l="l" r="r" t="t"/>
              <a:pathLst>
                <a:path extrusionOk="0" h="11009" w="18447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221907" y="3210858"/>
              <a:ext cx="696702" cy="377525"/>
            </a:xfrm>
            <a:custGeom>
              <a:rect b="b" l="l" r="r" t="t"/>
              <a:pathLst>
                <a:path extrusionOk="0" h="18848" w="34692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589678" y="3423336"/>
              <a:ext cx="328931" cy="171737"/>
            </a:xfrm>
            <a:custGeom>
              <a:rect b="b" l="l" r="r" t="t"/>
              <a:pathLst>
                <a:path extrusionOk="0" h="8574" w="16379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543448" y="3118660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543448" y="3118660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219899" y="3180793"/>
              <a:ext cx="649809" cy="391887"/>
            </a:xfrm>
            <a:custGeom>
              <a:rect b="b" l="l" r="r" t="t"/>
              <a:pathLst>
                <a:path extrusionOk="0" h="19565" w="32357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5221907" y="3180793"/>
              <a:ext cx="647801" cy="362483"/>
            </a:xfrm>
            <a:custGeom>
              <a:rect b="b" l="l" r="r" t="t"/>
              <a:pathLst>
                <a:path extrusionOk="0" h="18097" w="32257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5831512" y="3389265"/>
              <a:ext cx="15423" cy="7872"/>
            </a:xfrm>
            <a:custGeom>
              <a:rect b="b" l="l" r="r" t="t"/>
              <a:pathLst>
                <a:path extrusionOk="0" h="393" w="768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5219899" y="3330457"/>
              <a:ext cx="369799" cy="242563"/>
            </a:xfrm>
            <a:custGeom>
              <a:rect b="b" l="l" r="r" t="t"/>
              <a:pathLst>
                <a:path extrusionOk="0" h="12110" w="18414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5838882" y="3352750"/>
              <a:ext cx="54946" cy="85969"/>
            </a:xfrm>
            <a:custGeom>
              <a:rect b="b" l="l" r="r" t="t"/>
              <a:pathLst>
                <a:path extrusionOk="0" h="4292" w="2736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5219899" y="3116657"/>
              <a:ext cx="698710" cy="419288"/>
            </a:xfrm>
            <a:custGeom>
              <a:rect b="b" l="l" r="r" t="t"/>
              <a:pathLst>
                <a:path extrusionOk="0" h="20933" w="34792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5219236" y="3314433"/>
              <a:ext cx="370462" cy="220490"/>
            </a:xfrm>
            <a:custGeom>
              <a:rect b="b" l="l" r="r" t="t"/>
              <a:pathLst>
                <a:path extrusionOk="0" h="11008" w="18447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5221907" y="3115996"/>
              <a:ext cx="696702" cy="412257"/>
            </a:xfrm>
            <a:custGeom>
              <a:rect b="b" l="l" r="r" t="t"/>
              <a:pathLst>
                <a:path extrusionOk="0" h="20582" w="34692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5589678" y="3329115"/>
              <a:ext cx="328931" cy="205808"/>
            </a:xfrm>
            <a:custGeom>
              <a:rect b="b" l="l" r="r" t="t"/>
              <a:pathLst>
                <a:path extrusionOk="0" h="10275" w="16379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5913247" y="3329115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913247" y="3329115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5216545" y="3113312"/>
              <a:ext cx="693368" cy="399578"/>
            </a:xfrm>
            <a:custGeom>
              <a:rect b="b" l="l" r="r" t="t"/>
              <a:pathLst>
                <a:path extrusionOk="0" h="19949" w="34526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5216545" y="3113312"/>
              <a:ext cx="693368" cy="399578"/>
            </a:xfrm>
            <a:custGeom>
              <a:rect b="b" l="l" r="r" t="t"/>
              <a:pathLst>
                <a:path extrusionOk="0" h="19949" w="34526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216545" y="3105961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5216545" y="3105961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5256068" y="3105300"/>
              <a:ext cx="645130" cy="371496"/>
            </a:xfrm>
            <a:custGeom>
              <a:rect b="b" l="l" r="r" t="t"/>
              <a:pathLst>
                <a:path extrusionOk="0" h="18547" w="32124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5256068" y="3065881"/>
              <a:ext cx="645813" cy="370835"/>
            </a:xfrm>
            <a:custGeom>
              <a:rect b="b" l="l" r="r" t="t"/>
              <a:pathLst>
                <a:path extrusionOk="0" h="18514" w="32158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5256068" y="3224218"/>
              <a:ext cx="369799" cy="252578"/>
            </a:xfrm>
            <a:custGeom>
              <a:rect b="b" l="l" r="r" t="t"/>
              <a:pathLst>
                <a:path extrusionOk="0" h="12610" w="18414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5618476" y="3415044"/>
              <a:ext cx="14761" cy="7631"/>
            </a:xfrm>
            <a:custGeom>
              <a:rect b="b" l="l" r="r" t="t"/>
              <a:pathLst>
                <a:path extrusionOk="0" h="381" w="735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5578954" y="3409295"/>
              <a:ext cx="50266" cy="62834"/>
            </a:xfrm>
            <a:custGeom>
              <a:rect b="b" l="l" r="r" t="t"/>
              <a:pathLst>
                <a:path extrusionOk="0" h="3137" w="2503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5591024" y="3259631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5591024" y="3259631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5216545" y="3049176"/>
              <a:ext cx="694714" cy="368171"/>
            </a:xfrm>
            <a:custGeom>
              <a:rect b="b" l="l" r="r" t="t"/>
              <a:pathLst>
                <a:path extrusionOk="0" h="18381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5216545" y="3204849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5216545" y="3204849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5479144" y="3388584"/>
              <a:ext cx="50929" cy="62834"/>
            </a:xfrm>
            <a:custGeom>
              <a:rect b="b" l="l" r="r" t="t"/>
              <a:pathLst>
                <a:path extrusionOk="0" h="3137" w="2536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5483843" y="3393732"/>
              <a:ext cx="40868" cy="52799"/>
            </a:xfrm>
            <a:custGeom>
              <a:rect b="b" l="l" r="r" t="t"/>
              <a:pathLst>
                <a:path extrusionOk="0" h="2636" w="2035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5245364" y="3249796"/>
              <a:ext cx="205002" cy="157977"/>
            </a:xfrm>
            <a:custGeom>
              <a:rect b="b" l="l" r="r" t="t"/>
              <a:pathLst>
                <a:path extrusionOk="0" h="7887" w="10208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5586324" y="3415324"/>
              <a:ext cx="5382" cy="96885"/>
            </a:xfrm>
            <a:custGeom>
              <a:rect b="b" l="l" r="r" t="t"/>
              <a:pathLst>
                <a:path extrusionOk="0" h="4837" w="268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5586324" y="3415324"/>
              <a:ext cx="5382" cy="96885"/>
            </a:xfrm>
            <a:custGeom>
              <a:rect b="b" l="l" r="r" t="t"/>
              <a:pathLst>
                <a:path extrusionOk="0" h="4837" w="268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5681455" y="3696605"/>
              <a:ext cx="380523" cy="452358"/>
            </a:xfrm>
            <a:custGeom>
              <a:rect b="b" l="l" r="r" t="t"/>
              <a:pathLst>
                <a:path extrusionOk="0" h="22584" w="18948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6061958" y="3764086"/>
              <a:ext cx="263964" cy="384876"/>
            </a:xfrm>
            <a:custGeom>
              <a:rect b="b" l="l" r="r" t="t"/>
              <a:pathLst>
                <a:path extrusionOk="0" h="19215" w="13144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5681455" y="3544257"/>
              <a:ext cx="644468" cy="371516"/>
            </a:xfrm>
            <a:custGeom>
              <a:rect b="b" l="l" r="r" t="t"/>
              <a:pathLst>
                <a:path extrusionOk="0" h="18548" w="32091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5879750" y="3889034"/>
              <a:ext cx="291417" cy="111587"/>
            </a:xfrm>
            <a:custGeom>
              <a:rect b="b" l="l" r="r" t="t"/>
              <a:pathLst>
                <a:path extrusionOk="0" h="5571" w="14511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5770561" y="3884347"/>
              <a:ext cx="510477" cy="174421"/>
            </a:xfrm>
            <a:custGeom>
              <a:rect b="b" l="l" r="r" t="t"/>
              <a:pathLst>
                <a:path extrusionOk="0" h="8708" w="25419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5713607" y="3782794"/>
              <a:ext cx="129311" cy="72188"/>
            </a:xfrm>
            <a:custGeom>
              <a:rect b="b" l="l" r="r" t="t"/>
              <a:pathLst>
                <a:path extrusionOk="0" h="3604" w="6439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704911" y="3782794"/>
              <a:ext cx="138007" cy="72188"/>
            </a:xfrm>
            <a:custGeom>
              <a:rect b="b" l="l" r="r" t="t"/>
              <a:pathLst>
                <a:path extrusionOk="0" h="3604" w="6872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879750" y="3983916"/>
              <a:ext cx="167488" cy="126289"/>
            </a:xfrm>
            <a:custGeom>
              <a:rect b="b" l="l" r="r" t="t"/>
              <a:pathLst>
                <a:path extrusionOk="0" h="6305" w="834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879750" y="3983916"/>
              <a:ext cx="167488" cy="108242"/>
            </a:xfrm>
            <a:custGeom>
              <a:rect b="b" l="l" r="r" t="t"/>
              <a:pathLst>
                <a:path extrusionOk="0" h="5404" w="834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6193920" y="3854963"/>
              <a:ext cx="99167" cy="50115"/>
            </a:xfrm>
            <a:custGeom>
              <a:rect b="b" l="l" r="r" t="t"/>
              <a:pathLst>
                <a:path extrusionOk="0" h="2502" w="4938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6193920" y="3854963"/>
              <a:ext cx="115916" cy="50115"/>
            </a:xfrm>
            <a:custGeom>
              <a:rect b="b" l="l" r="r" t="t"/>
              <a:pathLst>
                <a:path extrusionOk="0" h="2502" w="5772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5743751" y="3579650"/>
              <a:ext cx="227113" cy="132999"/>
            </a:xfrm>
            <a:custGeom>
              <a:rect b="b" l="l" r="r" t="t"/>
              <a:pathLst>
                <a:path extrusionOk="0" h="6640" w="11309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5780602" y="3600822"/>
              <a:ext cx="227374" cy="132559"/>
            </a:xfrm>
            <a:custGeom>
              <a:rect b="b" l="l" r="r" t="t"/>
              <a:pathLst>
                <a:path extrusionOk="0" h="6618" w="11322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5817454" y="3621813"/>
              <a:ext cx="227796" cy="132939"/>
            </a:xfrm>
            <a:custGeom>
              <a:rect b="b" l="l" r="r" t="t"/>
              <a:pathLst>
                <a:path extrusionOk="0" h="6637" w="11343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5852940" y="3642745"/>
              <a:ext cx="228659" cy="132719"/>
            </a:xfrm>
            <a:custGeom>
              <a:rect b="b" l="l" r="r" t="t"/>
              <a:pathLst>
                <a:path extrusionOk="0" h="6626" w="11386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5889128" y="3663856"/>
              <a:ext cx="229081" cy="132979"/>
            </a:xfrm>
            <a:custGeom>
              <a:rect b="b" l="l" r="r" t="t"/>
              <a:pathLst>
                <a:path extrusionOk="0" h="6639" w="11407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5925960" y="3684808"/>
              <a:ext cx="228519" cy="132759"/>
            </a:xfrm>
            <a:custGeom>
              <a:rect b="b" l="l" r="r" t="t"/>
              <a:pathLst>
                <a:path extrusionOk="0" h="6628" w="11379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5963474" y="3705719"/>
              <a:ext cx="226711" cy="132559"/>
            </a:xfrm>
            <a:custGeom>
              <a:rect b="b" l="l" r="r" t="t"/>
              <a:pathLst>
                <a:path extrusionOk="0" h="6618" w="11289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5999662" y="3726670"/>
              <a:ext cx="227736" cy="132979"/>
            </a:xfrm>
            <a:custGeom>
              <a:rect b="b" l="l" r="r" t="t"/>
              <a:pathLst>
                <a:path extrusionOk="0" h="6639" w="1134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035168" y="3747782"/>
              <a:ext cx="227776" cy="132579"/>
            </a:xfrm>
            <a:custGeom>
              <a:rect b="b" l="l" r="r" t="t"/>
              <a:pathLst>
                <a:path extrusionOk="0" h="6619" w="11342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7694485" y="950532"/>
              <a:ext cx="75048" cy="123625"/>
            </a:xfrm>
            <a:custGeom>
              <a:rect b="b" l="l" r="r" t="t"/>
              <a:pathLst>
                <a:path extrusionOk="0" h="6172" w="3737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7694485" y="950532"/>
              <a:ext cx="75048" cy="123625"/>
            </a:xfrm>
            <a:custGeom>
              <a:rect b="b" l="l" r="r" t="t"/>
              <a:pathLst>
                <a:path extrusionOk="0" h="6172" w="3737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7677736" y="985264"/>
              <a:ext cx="93143" cy="88893"/>
            </a:xfrm>
            <a:custGeom>
              <a:rect b="b" l="l" r="r" t="t"/>
              <a:pathLst>
                <a:path extrusionOk="0" h="4438" w="4638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7072831" y="855811"/>
              <a:ext cx="621674" cy="624415"/>
            </a:xfrm>
            <a:custGeom>
              <a:rect b="b" l="l" r="r" t="t"/>
              <a:pathLst>
                <a:path extrusionOk="0" h="31174" w="30956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7072831" y="1175690"/>
              <a:ext cx="80410" cy="304296"/>
            </a:xfrm>
            <a:custGeom>
              <a:rect b="b" l="l" r="r" t="t"/>
              <a:pathLst>
                <a:path extrusionOk="0" h="15192" w="4004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7080864" y="855991"/>
              <a:ext cx="612978" cy="353129"/>
            </a:xfrm>
            <a:custGeom>
              <a:rect b="b" l="l" r="r" t="t"/>
              <a:pathLst>
                <a:path extrusionOk="0" h="17630" w="30523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7174649" y="1244673"/>
              <a:ext cx="58299" cy="130656"/>
            </a:xfrm>
            <a:custGeom>
              <a:rect b="b" l="l" r="r" t="t"/>
              <a:pathLst>
                <a:path extrusionOk="0" h="6523" w="2903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7238291" y="1226305"/>
              <a:ext cx="61653" cy="101752"/>
            </a:xfrm>
            <a:custGeom>
              <a:rect b="b" l="l" r="r" t="t"/>
              <a:pathLst>
                <a:path extrusionOk="0" h="5080" w="307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7304603" y="1161168"/>
              <a:ext cx="48921" cy="123445"/>
            </a:xfrm>
            <a:custGeom>
              <a:rect b="b" l="l" r="r" t="t"/>
              <a:pathLst>
                <a:path extrusionOk="0" h="6163" w="2436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7362882" y="1119986"/>
              <a:ext cx="32192" cy="44627"/>
            </a:xfrm>
            <a:custGeom>
              <a:rect b="b" l="l" r="r" t="t"/>
              <a:pathLst>
                <a:path extrusionOk="0" h="2228" w="1603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7405096" y="1131824"/>
              <a:ext cx="56954" cy="102293"/>
            </a:xfrm>
            <a:custGeom>
              <a:rect b="b" l="l" r="r" t="t"/>
              <a:pathLst>
                <a:path extrusionOk="0" h="5107" w="2836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7492856" y="1069631"/>
              <a:ext cx="60970" cy="149504"/>
            </a:xfrm>
            <a:custGeom>
              <a:rect b="b" l="l" r="r" t="t"/>
              <a:pathLst>
                <a:path extrusionOk="0" h="7464" w="3036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7563868" y="1038725"/>
              <a:ext cx="62316" cy="102253"/>
            </a:xfrm>
            <a:custGeom>
              <a:rect b="b" l="l" r="r" t="t"/>
              <a:pathLst>
                <a:path extrusionOk="0" h="5105" w="3103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7636888" y="978755"/>
              <a:ext cx="20103" cy="130816"/>
            </a:xfrm>
            <a:custGeom>
              <a:rect b="b" l="l" r="r" t="t"/>
              <a:pathLst>
                <a:path extrusionOk="0" h="6531" w="1001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545" y="1091106"/>
            <a:ext cx="8468907" cy="383911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"/>
          <p:cNvSpPr txBox="1"/>
          <p:nvPr/>
        </p:nvSpPr>
        <p:spPr>
          <a:xfrm>
            <a:off x="521998" y="213283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zh-TW" sz="41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策略程式碼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策略績效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61" name="Google Shape;3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784" y="194931"/>
            <a:ext cx="7392432" cy="475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策略績效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67" name="Google Shape;3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383" y="1450173"/>
            <a:ext cx="7713233" cy="320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965" y="588936"/>
            <a:ext cx="7918067" cy="41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策略績效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74" name="Google Shape;3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383" y="1450173"/>
            <a:ext cx="7713233" cy="320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965" y="588936"/>
            <a:ext cx="7918067" cy="41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440" y="491400"/>
            <a:ext cx="8308560" cy="450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450" y="379100"/>
            <a:ext cx="8308549" cy="4580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策略績效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83" name="Google Shape;3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383" y="1450173"/>
            <a:ext cx="7713233" cy="320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541" y="549677"/>
            <a:ext cx="8628916" cy="410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938" y="462282"/>
            <a:ext cx="8572126" cy="4218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342" y="1064100"/>
            <a:ext cx="8729316" cy="312099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