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2"/>
  </p:notesMasterIdLst>
  <p:sldIdLst>
    <p:sldId id="329" r:id="rId2"/>
    <p:sldId id="330" r:id="rId3"/>
    <p:sldId id="346" r:id="rId4"/>
    <p:sldId id="348" r:id="rId5"/>
    <p:sldId id="393" r:id="rId6"/>
    <p:sldId id="403" r:id="rId7"/>
    <p:sldId id="415" r:id="rId8"/>
    <p:sldId id="422" r:id="rId9"/>
    <p:sldId id="416" r:id="rId10"/>
    <p:sldId id="417" r:id="rId11"/>
    <p:sldId id="423" r:id="rId12"/>
    <p:sldId id="427" r:id="rId13"/>
    <p:sldId id="428" r:id="rId14"/>
    <p:sldId id="424" r:id="rId15"/>
    <p:sldId id="412" r:id="rId16"/>
    <p:sldId id="425" r:id="rId17"/>
    <p:sldId id="277" r:id="rId18"/>
    <p:sldId id="406" r:id="rId19"/>
    <p:sldId id="421" r:id="rId20"/>
    <p:sldId id="42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1111"/>
    <a:srgbClr val="FF9900"/>
    <a:srgbClr val="F4F4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2262A-DF53-4D74-98ED-AFC07432CB8C}" v="80" dt="2024-10-03T05:22:00.4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90" autoAdjust="0"/>
  </p:normalViewPr>
  <p:slideViewPr>
    <p:cSldViewPr snapToGrid="0">
      <p:cViewPr varScale="1">
        <p:scale>
          <a:sx n="83" d="100"/>
          <a:sy n="83" d="100"/>
        </p:scale>
        <p:origin x="686" y="10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定洋 吳" userId="c5f20cff15bfd43e" providerId="LiveId" clId="{D392262A-DF53-4D74-98ED-AFC07432CB8C}"/>
    <pc:docChg chg="undo redo custSel addSld delSld modSld sldOrd modMainMaster">
      <pc:chgData name="定洋 吳" userId="c5f20cff15bfd43e" providerId="LiveId" clId="{D392262A-DF53-4D74-98ED-AFC07432CB8C}" dt="2024-10-03T05:26:52.456" v="2444" actId="20577"/>
      <pc:docMkLst>
        <pc:docMk/>
      </pc:docMkLst>
      <pc:sldChg chg="addSp delSp modSp mod">
        <pc:chgData name="定洋 吳" userId="c5f20cff15bfd43e" providerId="LiveId" clId="{D392262A-DF53-4D74-98ED-AFC07432CB8C}" dt="2024-10-03T05:26:52.456" v="2444" actId="20577"/>
        <pc:sldMkLst>
          <pc:docMk/>
          <pc:sldMk cId="0" sldId="256"/>
        </pc:sldMkLst>
        <pc:spChg chg="add del">
          <ac:chgData name="定洋 吳" userId="c5f20cff15bfd43e" providerId="LiveId" clId="{D392262A-DF53-4D74-98ED-AFC07432CB8C}" dt="2024-10-03T05:20:23.641" v="2386" actId="11529"/>
          <ac:spMkLst>
            <pc:docMk/>
            <pc:sldMk cId="0" sldId="256"/>
            <ac:spMk id="2" creationId="{5285DD46-747D-7DE5-761C-2660279408E8}"/>
          </ac:spMkLst>
        </pc:spChg>
        <pc:spChg chg="add mod">
          <ac:chgData name="定洋 吳" userId="c5f20cff15bfd43e" providerId="LiveId" clId="{D392262A-DF53-4D74-98ED-AFC07432CB8C}" dt="2024-10-03T05:20:43.701" v="2393" actId="113"/>
          <ac:spMkLst>
            <pc:docMk/>
            <pc:sldMk cId="0" sldId="256"/>
            <ac:spMk id="3" creationId="{2465186F-64B3-DCB3-2BE6-3B333DA01D12}"/>
          </ac:spMkLst>
        </pc:spChg>
        <pc:spChg chg="mod">
          <ac:chgData name="定洋 吳" userId="c5f20cff15bfd43e" providerId="LiveId" clId="{D392262A-DF53-4D74-98ED-AFC07432CB8C}" dt="2024-10-03T05:26:52.456" v="2444" actId="20577"/>
          <ac:spMkLst>
            <pc:docMk/>
            <pc:sldMk cId="0" sldId="256"/>
            <ac:spMk id="171" creationId="{00000000-0000-0000-0000-000000000000}"/>
          </ac:spMkLst>
        </pc:spChg>
      </pc:sldChg>
      <pc:sldChg chg="addSp delSp modSp mod modClrScheme chgLayout">
        <pc:chgData name="定洋 吳" userId="c5f20cff15bfd43e" providerId="LiveId" clId="{D392262A-DF53-4D74-98ED-AFC07432CB8C}" dt="2024-10-03T05:20:48.987" v="2396" actId="20577"/>
        <pc:sldMkLst>
          <pc:docMk/>
          <pc:sldMk cId="0" sldId="258"/>
        </pc:sldMkLst>
        <pc:spChg chg="add mod">
          <ac:chgData name="定洋 吳" userId="c5f20cff15bfd43e" providerId="LiveId" clId="{D392262A-DF53-4D74-98ED-AFC07432CB8C}" dt="2024-10-02T13:55:48.264" v="883" actId="20577"/>
          <ac:spMkLst>
            <pc:docMk/>
            <pc:sldMk cId="0" sldId="258"/>
            <ac:spMk id="2" creationId="{F679243B-8632-61D4-34F0-BC5900B267D7}"/>
          </ac:spMkLst>
        </pc:spChg>
        <pc:spChg chg="add mod">
          <ac:chgData name="定洋 吳" userId="c5f20cff15bfd43e" providerId="LiveId" clId="{D392262A-DF53-4D74-98ED-AFC07432CB8C}" dt="2024-10-02T13:55:45.494" v="881"/>
          <ac:spMkLst>
            <pc:docMk/>
            <pc:sldMk cId="0" sldId="258"/>
            <ac:spMk id="3" creationId="{3EC34631-BD1E-DC3A-D1B4-1995608C4ECF}"/>
          </ac:spMkLst>
        </pc:spChg>
        <pc:spChg chg="add mod">
          <ac:chgData name="定洋 吳" userId="c5f20cff15bfd43e" providerId="LiveId" clId="{D392262A-DF53-4D74-98ED-AFC07432CB8C}" dt="2024-10-03T05:20:48.987" v="2396" actId="20577"/>
          <ac:spMkLst>
            <pc:docMk/>
            <pc:sldMk cId="0" sldId="258"/>
            <ac:spMk id="5" creationId="{670C0604-4025-D472-FC98-C8CDDB81A20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5" creationId="{A687C30C-4A51-1D96-B1DE-C259DD1CCA1E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6" creationId="{8219DFDA-953A-C3A9-E22D-122F9505F8A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7" creationId="{99D339CF-5363-3689-4010-1A296E298FB1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8" creationId="{316F2C32-4832-67BD-A0CA-92FDB5A643C0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9" creationId="{B3EA843E-7AB6-8F7E-EE4B-46CA8F83953C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0" creationId="{8BE8AE1E-EF28-BCBB-8B5D-6CF591BE56E2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1" creationId="{E0375BCD-02E4-47F2-B3C5-FAB34370F7A6}"/>
          </ac:spMkLst>
        </pc:spChg>
        <pc:spChg chg="add del mod ord">
          <ac:chgData name="定洋 吳" userId="c5f20cff15bfd43e" providerId="LiveId" clId="{D392262A-DF53-4D74-98ED-AFC07432CB8C}" dt="2024-10-02T14:00:04.626" v="902" actId="700"/>
          <ac:spMkLst>
            <pc:docMk/>
            <pc:sldMk cId="0" sldId="258"/>
            <ac:spMk id="12" creationId="{802EE874-03C1-5AC1-D72D-7CB0E75D698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3" creationId="{02AB43FF-1A57-C5DF-6EF3-379D529E9C7A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4" creationId="{1ABF56B4-F3A5-6B11-72FB-FC1EB6C39F68}"/>
          </ac:spMkLst>
        </pc:spChg>
        <pc:spChg chg="add del mod">
          <ac:chgData name="定洋 吳" userId="c5f20cff15bfd43e" providerId="LiveId" clId="{D392262A-DF53-4D74-98ED-AFC07432CB8C}" dt="2024-10-02T14:01:13.334" v="916" actId="478"/>
          <ac:spMkLst>
            <pc:docMk/>
            <pc:sldMk cId="0" sldId="258"/>
            <ac:spMk id="16" creationId="{FC845535-BC08-C5AE-F9AA-94B1B34EF7BC}"/>
          </ac:spMkLst>
        </pc:spChg>
        <pc:spChg chg="add mod">
          <ac:chgData name="定洋 吳" userId="c5f20cff15bfd43e" providerId="LiveId" clId="{D392262A-DF53-4D74-98ED-AFC07432CB8C}" dt="2024-10-02T14:01:45.718" v="925" actId="14100"/>
          <ac:spMkLst>
            <pc:docMk/>
            <pc:sldMk cId="0" sldId="258"/>
            <ac:spMk id="17" creationId="{E3B82F2A-B253-ACDC-9871-21D6E4C7D398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0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1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2" creationId="{00000000-0000-0000-0000-000000000000}"/>
          </ac:spMkLst>
        </pc:spChg>
        <pc:spChg chg="add del 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4" creationId="{00000000-0000-0000-0000-000000000000}"/>
          </ac:spMkLst>
        </pc:spChg>
        <pc:spChg chg="mod ord">
          <ac:chgData name="定洋 吳" userId="c5f20cff15bfd43e" providerId="LiveId" clId="{D392262A-DF53-4D74-98ED-AFC07432CB8C}" dt="2024-10-02T14:01:13.970" v="919" actId="700"/>
          <ac:spMkLst>
            <pc:docMk/>
            <pc:sldMk cId="0" sldId="258"/>
            <ac:spMk id="195" creationId="{00000000-0000-0000-0000-000000000000}"/>
          </ac:spMkLst>
        </pc:spChg>
        <pc:spChg chg="add del">
          <ac:chgData name="定洋 吳" userId="c5f20cff15bfd43e" providerId="LiveId" clId="{D392262A-DF53-4D74-98ED-AFC07432CB8C}" dt="2024-10-02T13:59:57.113" v="893" actId="478"/>
          <ac:spMkLst>
            <pc:docMk/>
            <pc:sldMk cId="0" sldId="258"/>
            <ac:spMk id="209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2:25.859" v="931" actId="1076"/>
          <ac:picMkLst>
            <pc:docMk/>
            <pc:sldMk cId="0" sldId="258"/>
            <ac:picMk id="18" creationId="{D52B43E7-2EF6-FC94-9D6D-A363EF4FF26A}"/>
          </ac:picMkLst>
        </pc:picChg>
        <pc:cxnChg chg="add mod">
          <ac:chgData name="定洋 吳" userId="c5f20cff15bfd43e" providerId="LiveId" clId="{D392262A-DF53-4D74-98ED-AFC07432CB8C}" dt="2024-10-02T13:55:27.293" v="878" actId="1076"/>
          <ac:cxnSpMkLst>
            <pc:docMk/>
            <pc:sldMk cId="0" sldId="258"/>
            <ac:cxnSpMk id="4" creationId="{93D00A7C-4806-3114-1046-EB9688F4B508}"/>
          </ac:cxnSpMkLst>
        </pc:cxnChg>
        <pc:cxnChg chg="mod">
          <ac:chgData name="定洋 吳" userId="c5f20cff15bfd43e" providerId="LiveId" clId="{D392262A-DF53-4D74-98ED-AFC07432CB8C}" dt="2024-10-02T12:59:47.792" v="25" actId="1076"/>
          <ac:cxnSpMkLst>
            <pc:docMk/>
            <pc:sldMk cId="0" sldId="258"/>
            <ac:cxnSpMk id="204" creationId="{00000000-0000-0000-0000-000000000000}"/>
          </ac:cxnSpMkLst>
        </pc:cxnChg>
        <pc:cxnChg chg="mod">
          <ac:chgData name="定洋 吳" userId="c5f20cff15bfd43e" providerId="LiveId" clId="{D392262A-DF53-4D74-98ED-AFC07432CB8C}" dt="2024-10-02T13:55:38.379" v="880" actId="1076"/>
          <ac:cxnSpMkLst>
            <pc:docMk/>
            <pc:sldMk cId="0" sldId="258"/>
            <ac:cxnSpMk id="206" creationId="{00000000-0000-0000-0000-000000000000}"/>
          </ac:cxnSpMkLst>
        </pc:cxnChg>
      </pc:sldChg>
      <pc:sldChg chg="addSp modSp mod">
        <pc:chgData name="定洋 吳" userId="c5f20cff15bfd43e" providerId="LiveId" clId="{D392262A-DF53-4D74-98ED-AFC07432CB8C}" dt="2024-10-03T05:20:51.934" v="2399" actId="20577"/>
        <pc:sldMkLst>
          <pc:docMk/>
          <pc:sldMk cId="0" sldId="260"/>
        </pc:sldMkLst>
        <pc:spChg chg="add mod">
          <ac:chgData name="定洋 吳" userId="c5f20cff15bfd43e" providerId="LiveId" clId="{D392262A-DF53-4D74-98ED-AFC07432CB8C}" dt="2024-10-03T05:20:51.934" v="2399" actId="20577"/>
          <ac:spMkLst>
            <pc:docMk/>
            <pc:sldMk cId="0" sldId="260"/>
            <ac:spMk id="2" creationId="{6462B6BB-CB84-10B6-546A-BB4C85D0C74F}"/>
          </ac:spMkLst>
        </pc:spChg>
        <pc:spChg chg="mod">
          <ac:chgData name="定洋 吳" userId="c5f20cff15bfd43e" providerId="LiveId" clId="{D392262A-DF53-4D74-98ED-AFC07432CB8C}" dt="2024-10-02T13:00:15.843" v="44" actId="1076"/>
          <ac:spMkLst>
            <pc:docMk/>
            <pc:sldMk cId="0" sldId="260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00:36.916" v="78" actId="20577"/>
          <ac:spMkLst>
            <pc:docMk/>
            <pc:sldMk cId="0" sldId="260"/>
            <ac:spMk id="228" creationId="{00000000-0000-0000-0000-000000000000}"/>
          </ac:spMkLst>
        </pc:spChg>
        <pc:picChg chg="mod">
          <ac:chgData name="定洋 吳" userId="c5f20cff15bfd43e" providerId="LiveId" clId="{D392262A-DF53-4D74-98ED-AFC07432CB8C}" dt="2024-10-02T13:00:23.817" v="45" actId="1076"/>
          <ac:picMkLst>
            <pc:docMk/>
            <pc:sldMk cId="0" sldId="260"/>
            <ac:picMk id="5" creationId="{D0F3B4F0-FFCF-9A55-6722-AE8AB4419BBC}"/>
          </ac:picMkLst>
        </pc:picChg>
      </pc:sldChg>
      <pc:sldChg chg="del">
        <pc:chgData name="定洋 吳" userId="c5f20cff15bfd43e" providerId="LiveId" clId="{D392262A-DF53-4D74-98ED-AFC07432CB8C}" dt="2024-10-02T13:00:52.037" v="82" actId="47"/>
        <pc:sldMkLst>
          <pc:docMk/>
          <pc:sldMk cId="0" sldId="263"/>
        </pc:sldMkLst>
      </pc:sldChg>
      <pc:sldChg chg="del">
        <pc:chgData name="定洋 吳" userId="c5f20cff15bfd43e" providerId="LiveId" clId="{D392262A-DF53-4D74-98ED-AFC07432CB8C}" dt="2024-10-02T13:00:51.257" v="81" actId="47"/>
        <pc:sldMkLst>
          <pc:docMk/>
          <pc:sldMk cId="2957722641" sldId="264"/>
        </pc:sldMkLst>
      </pc:sldChg>
      <pc:sldChg chg="del">
        <pc:chgData name="定洋 吳" userId="c5f20cff15bfd43e" providerId="LiveId" clId="{D392262A-DF53-4D74-98ED-AFC07432CB8C}" dt="2024-10-02T13:00:50.142" v="80" actId="47"/>
        <pc:sldMkLst>
          <pc:docMk/>
          <pc:sldMk cId="1677118246" sldId="265"/>
        </pc:sldMkLst>
      </pc:sldChg>
      <pc:sldChg chg="del">
        <pc:chgData name="定洋 吳" userId="c5f20cff15bfd43e" providerId="LiveId" clId="{D392262A-DF53-4D74-98ED-AFC07432CB8C}" dt="2024-10-02T13:00:49.662" v="79" actId="47"/>
        <pc:sldMkLst>
          <pc:docMk/>
          <pc:sldMk cId="1154053123" sldId="266"/>
        </pc:sldMkLst>
      </pc:sldChg>
      <pc:sldChg chg="addSp delSp modSp mod">
        <pc:chgData name="定洋 吳" userId="c5f20cff15bfd43e" providerId="LiveId" clId="{D392262A-DF53-4D74-98ED-AFC07432CB8C}" dt="2024-10-03T05:21:21.642" v="2421" actId="20577"/>
        <pc:sldMkLst>
          <pc:docMk/>
          <pc:sldMk cId="4284277754" sldId="267"/>
        </pc:sldMkLst>
        <pc:spChg chg="add mod">
          <ac:chgData name="定洋 吳" userId="c5f20cff15bfd43e" providerId="LiveId" clId="{D392262A-DF53-4D74-98ED-AFC07432CB8C}" dt="2024-10-03T05:21:21.642" v="2421" actId="20577"/>
          <ac:spMkLst>
            <pc:docMk/>
            <pc:sldMk cId="4284277754" sldId="267"/>
            <ac:spMk id="2" creationId="{BC5C7ADB-326A-9C3F-3AB8-530C0955557B}"/>
          </ac:spMkLst>
        </pc:spChg>
        <pc:spChg chg="add del mod">
          <ac:chgData name="定洋 吳" userId="c5f20cff15bfd43e" providerId="LiveId" clId="{D392262A-DF53-4D74-98ED-AFC07432CB8C}" dt="2024-10-02T13:53:38.414" v="780" actId="478"/>
          <ac:spMkLst>
            <pc:docMk/>
            <pc:sldMk cId="4284277754" sldId="267"/>
            <ac:spMk id="3" creationId="{7235890A-B464-A47F-15A8-B67A212D657B}"/>
          </ac:spMkLst>
        </pc:spChg>
        <pc:spChg chg="add mod">
          <ac:chgData name="定洋 吳" userId="c5f20cff15bfd43e" providerId="LiveId" clId="{D392262A-DF53-4D74-98ED-AFC07432CB8C}" dt="2024-10-02T13:55:07.583" v="874" actId="14100"/>
          <ac:spMkLst>
            <pc:docMk/>
            <pc:sldMk cId="4284277754" sldId="267"/>
            <ac:spMk id="5" creationId="{B43036A3-E7B7-CD39-0097-B09FB9255AC3}"/>
          </ac:spMkLst>
        </pc:spChg>
        <pc:spChg chg="mod">
          <ac:chgData name="定洋 吳" userId="c5f20cff15bfd43e" providerId="LiveId" clId="{D392262A-DF53-4D74-98ED-AFC07432CB8C}" dt="2024-10-02T13:53:33.029" v="778" actId="20577"/>
          <ac:spMkLst>
            <pc:docMk/>
            <pc:sldMk cId="4284277754" sldId="267"/>
            <ac:spMk id="226" creationId="{00000000-0000-0000-0000-000000000000}"/>
          </ac:spMkLst>
        </pc:spChg>
        <pc:spChg chg="del">
          <ac:chgData name="定洋 吳" userId="c5f20cff15bfd43e" providerId="LiveId" clId="{D392262A-DF53-4D74-98ED-AFC07432CB8C}" dt="2024-10-02T13:53:35.769" v="779" actId="478"/>
          <ac:spMkLst>
            <pc:docMk/>
            <pc:sldMk cId="4284277754" sldId="267"/>
            <ac:spMk id="228" creationId="{00000000-0000-0000-0000-000000000000}"/>
          </ac:spMkLst>
        </pc:spChg>
      </pc:sldChg>
      <pc:sldChg chg="addSp delSp modSp mod">
        <pc:chgData name="定洋 吳" userId="c5f20cff15bfd43e" providerId="LiveId" clId="{D392262A-DF53-4D74-98ED-AFC07432CB8C}" dt="2024-10-03T05:21:25.566" v="2423" actId="20577"/>
        <pc:sldMkLst>
          <pc:docMk/>
          <pc:sldMk cId="3489677447" sldId="268"/>
        </pc:sldMkLst>
        <pc:spChg chg="add mod">
          <ac:chgData name="定洋 吳" userId="c5f20cff15bfd43e" providerId="LiveId" clId="{D392262A-DF53-4D74-98ED-AFC07432CB8C}" dt="2024-10-03T05:21:25.566" v="2423" actId="20577"/>
          <ac:spMkLst>
            <pc:docMk/>
            <pc:sldMk cId="3489677447" sldId="268"/>
            <ac:spMk id="2" creationId="{4F2F1027-061E-2FF8-E698-DCD0F636AA3C}"/>
          </ac:spMkLst>
        </pc:spChg>
        <pc:spChg chg="del">
          <ac:chgData name="定洋 吳" userId="c5f20cff15bfd43e" providerId="LiveId" clId="{D392262A-DF53-4D74-98ED-AFC07432CB8C}" dt="2024-10-02T13:02:07.420" v="96" actId="478"/>
          <ac:spMkLst>
            <pc:docMk/>
            <pc:sldMk cId="3489677447" sldId="268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2T13:20:16.104" v="404" actId="1076"/>
          <ac:spMkLst>
            <pc:docMk/>
            <pc:sldMk cId="3489677447" sldId="268"/>
            <ac:spMk id="8" creationId="{68E0B771-65F7-DA80-DC9D-2FD1E15B0943}"/>
          </ac:spMkLst>
        </pc:spChg>
        <pc:spChg chg="add mod">
          <ac:chgData name="定洋 吳" userId="c5f20cff15bfd43e" providerId="LiveId" clId="{D392262A-DF53-4D74-98ED-AFC07432CB8C}" dt="2024-10-02T13:20:53.471" v="458" actId="1076"/>
          <ac:spMkLst>
            <pc:docMk/>
            <pc:sldMk cId="3489677447" sldId="268"/>
            <ac:spMk id="11" creationId="{7B49519B-867B-9F38-5339-40B5F328AFEC}"/>
          </ac:spMkLst>
        </pc:spChg>
        <pc:spChg chg="mod">
          <ac:chgData name="定洋 吳" userId="c5f20cff15bfd43e" providerId="LiveId" clId="{D392262A-DF53-4D74-98ED-AFC07432CB8C}" dt="2024-10-02T13:52:57.246" v="760" actId="20577"/>
          <ac:spMkLst>
            <pc:docMk/>
            <pc:sldMk cId="3489677447" sldId="26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2:30.055" v="134" actId="478"/>
          <ac:spMkLst>
            <pc:docMk/>
            <pc:sldMk cId="3489677447" sldId="268"/>
            <ac:spMk id="216" creationId="{00000000-0000-0000-0000-000000000000}"/>
          </ac:spMkLst>
        </pc:spChg>
        <pc:picChg chg="add del">
          <ac:chgData name="定洋 吳" userId="c5f20cff15bfd43e" providerId="LiveId" clId="{D392262A-DF53-4D74-98ED-AFC07432CB8C}" dt="2024-10-02T13:02:03.739" v="94" actId="22"/>
          <ac:picMkLst>
            <pc:docMk/>
            <pc:sldMk cId="3489677447" sldId="268"/>
            <ac:picMk id="3" creationId="{085C2019-2CEC-C0A7-A074-4D4B9A517702}"/>
          </ac:picMkLst>
        </pc:picChg>
        <pc:picChg chg="add mod">
          <ac:chgData name="定洋 吳" userId="c5f20cff15bfd43e" providerId="LiveId" clId="{D392262A-DF53-4D74-98ED-AFC07432CB8C}" dt="2024-10-02T13:02:51.688" v="140" actId="1076"/>
          <ac:picMkLst>
            <pc:docMk/>
            <pc:sldMk cId="3489677447" sldId="268"/>
            <ac:picMk id="5" creationId="{3B0AF338-26C8-12DA-2848-7DB71ABBA432}"/>
          </ac:picMkLst>
        </pc:picChg>
        <pc:picChg chg="add mod">
          <ac:chgData name="定洋 吳" userId="c5f20cff15bfd43e" providerId="LiveId" clId="{D392262A-DF53-4D74-98ED-AFC07432CB8C}" dt="2024-10-02T13:20:13.780" v="403" actId="1076"/>
          <ac:picMkLst>
            <pc:docMk/>
            <pc:sldMk cId="3489677447" sldId="268"/>
            <ac:picMk id="10" creationId="{5B20E41B-FC4F-529A-5536-4D886511D459}"/>
          </ac:picMkLst>
        </pc:picChg>
      </pc:sldChg>
      <pc:sldChg chg="del">
        <pc:chgData name="定洋 吳" userId="c5f20cff15bfd43e" providerId="LiveId" clId="{D392262A-DF53-4D74-98ED-AFC07432CB8C}" dt="2024-10-02T13:03:58.184" v="146" actId="47"/>
        <pc:sldMkLst>
          <pc:docMk/>
          <pc:sldMk cId="3215786392" sldId="269"/>
        </pc:sldMkLst>
      </pc:sldChg>
      <pc:sldChg chg="addSp modSp mod">
        <pc:chgData name="定洋 吳" userId="c5f20cff15bfd43e" providerId="LiveId" clId="{D392262A-DF53-4D74-98ED-AFC07432CB8C}" dt="2024-10-03T05:22:02.698" v="2440" actId="20577"/>
        <pc:sldMkLst>
          <pc:docMk/>
          <pc:sldMk cId="1676604567" sldId="277"/>
        </pc:sldMkLst>
        <pc:spChg chg="add mod">
          <ac:chgData name="定洋 吳" userId="c5f20cff15bfd43e" providerId="LiveId" clId="{D392262A-DF53-4D74-98ED-AFC07432CB8C}" dt="2024-10-03T05:22:02.698" v="2440" actId="20577"/>
          <ac:spMkLst>
            <pc:docMk/>
            <pc:sldMk cId="1676604567" sldId="277"/>
            <ac:spMk id="2" creationId="{65F69B8B-A9EE-EAD6-7459-35780108B3A5}"/>
          </ac:spMkLst>
        </pc:spChg>
      </pc:sldChg>
      <pc:sldChg chg="addSp delSp modSp add del mod">
        <pc:chgData name="定洋 吳" userId="c5f20cff15bfd43e" providerId="LiveId" clId="{D392262A-DF53-4D74-98ED-AFC07432CB8C}" dt="2024-10-02T13:01:12.571" v="90" actId="47"/>
        <pc:sldMkLst>
          <pc:docMk/>
          <pc:sldMk cId="1622340624" sldId="278"/>
        </pc:sldMkLst>
        <pc:spChg chg="add del mod">
          <ac:chgData name="定洋 吳" userId="c5f20cff15bfd43e" providerId="LiveId" clId="{D392262A-DF53-4D74-98ED-AFC07432CB8C}" dt="2024-10-02T13:01:06.954" v="88" actId="478"/>
          <ac:spMkLst>
            <pc:docMk/>
            <pc:sldMk cId="1622340624" sldId="278"/>
            <ac:spMk id="3" creationId="{EAF2373E-0FFE-67E3-8956-BDB97DBF6267}"/>
          </ac:spMkLst>
        </pc:spChg>
        <pc:spChg chg="del">
          <ac:chgData name="定洋 吳" userId="c5f20cff15bfd43e" providerId="LiveId" clId="{D392262A-DF53-4D74-98ED-AFC07432CB8C}" dt="2024-10-02T13:00:58.479" v="84" actId="478"/>
          <ac:spMkLst>
            <pc:docMk/>
            <pc:sldMk cId="1622340624" sldId="278"/>
            <ac:spMk id="7" creationId="{0E21CECE-DB3B-9B11-4E7B-A47A1EDD931D}"/>
          </ac:spMkLst>
        </pc:spChg>
        <pc:spChg chg="del">
          <ac:chgData name="定洋 吳" userId="c5f20cff15bfd43e" providerId="LiveId" clId="{D392262A-DF53-4D74-98ED-AFC07432CB8C}" dt="2024-10-02T13:01:03.990" v="86" actId="478"/>
          <ac:spMkLst>
            <pc:docMk/>
            <pc:sldMk cId="1622340624" sldId="278"/>
            <ac:spMk id="215" creationId="{00000000-0000-0000-0000-000000000000}"/>
          </ac:spMkLst>
        </pc:spChg>
        <pc:spChg chg="del mod">
          <ac:chgData name="定洋 吳" userId="c5f20cff15bfd43e" providerId="LiveId" clId="{D392262A-DF53-4D74-98ED-AFC07432CB8C}" dt="2024-10-02T13:01:05.349" v="87" actId="478"/>
          <ac:spMkLst>
            <pc:docMk/>
            <pc:sldMk cId="1622340624" sldId="278"/>
            <ac:spMk id="216" creationId="{00000000-0000-0000-0000-000000000000}"/>
          </ac:spMkLst>
        </pc:spChg>
        <pc:cxnChg chg="del">
          <ac:chgData name="定洋 吳" userId="c5f20cff15bfd43e" providerId="LiveId" clId="{D392262A-DF53-4D74-98ED-AFC07432CB8C}" dt="2024-10-02T13:01:06.954" v="88" actId="478"/>
          <ac:cxnSpMkLst>
            <pc:docMk/>
            <pc:sldMk cId="1622340624" sldId="278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0:55.137" v="2402" actId="20577"/>
        <pc:sldMkLst>
          <pc:docMk/>
          <pc:sldMk cId="3561158915" sldId="279"/>
        </pc:sldMkLst>
        <pc:spChg chg="add mod">
          <ac:chgData name="定洋 吳" userId="c5f20cff15bfd43e" providerId="LiveId" clId="{D392262A-DF53-4D74-98ED-AFC07432CB8C}" dt="2024-10-03T04:16:45.238" v="1228"/>
          <ac:spMkLst>
            <pc:docMk/>
            <pc:sldMk cId="3561158915" sldId="279"/>
            <ac:spMk id="2" creationId="{C3566250-5A93-B968-0233-FE01530F66E1}"/>
          </ac:spMkLst>
        </pc:spChg>
        <pc:spChg chg="add del mod">
          <ac:chgData name="定洋 吳" userId="c5f20cff15bfd43e" providerId="LiveId" clId="{D392262A-DF53-4D74-98ED-AFC07432CB8C}" dt="2024-10-03T04:17:11.185" v="1248" actId="478"/>
          <ac:spMkLst>
            <pc:docMk/>
            <pc:sldMk cId="3561158915" sldId="279"/>
            <ac:spMk id="4" creationId="{8E39ABE2-17F3-50F8-119D-983B31B0885F}"/>
          </ac:spMkLst>
        </pc:spChg>
        <pc:spChg chg="add mod">
          <ac:chgData name="定洋 吳" userId="c5f20cff15bfd43e" providerId="LiveId" clId="{D392262A-DF53-4D74-98ED-AFC07432CB8C}" dt="2024-10-03T04:25:11.710" v="1591" actId="1076"/>
          <ac:spMkLst>
            <pc:docMk/>
            <pc:sldMk cId="3561158915" sldId="279"/>
            <ac:spMk id="5" creationId="{CF956949-A1F8-758A-6E4E-D5B203CCAD53}"/>
          </ac:spMkLst>
        </pc:spChg>
        <pc:spChg chg="add mod">
          <ac:chgData name="定洋 吳" userId="c5f20cff15bfd43e" providerId="LiveId" clId="{D392262A-DF53-4D74-98ED-AFC07432CB8C}" dt="2024-10-03T04:25:24.904" v="1594" actId="1076"/>
          <ac:spMkLst>
            <pc:docMk/>
            <pc:sldMk cId="3561158915" sldId="279"/>
            <ac:spMk id="6" creationId="{1B196F88-912D-D1F8-573A-3CA0E4FE4FB9}"/>
          </ac:spMkLst>
        </pc:spChg>
        <pc:spChg chg="del">
          <ac:chgData name="定洋 吳" userId="c5f20cff15bfd43e" providerId="LiveId" clId="{D392262A-DF53-4D74-98ED-AFC07432CB8C}" dt="2024-10-02T13:01:15.788" v="91" actId="478"/>
          <ac:spMkLst>
            <pc:docMk/>
            <pc:sldMk cId="3561158915" sldId="279"/>
            <ac:spMk id="7" creationId="{0E21CECE-DB3B-9B11-4E7B-A47A1EDD931D}"/>
          </ac:spMkLst>
        </pc:spChg>
        <pc:spChg chg="add mod">
          <ac:chgData name="定洋 吳" userId="c5f20cff15bfd43e" providerId="LiveId" clId="{D392262A-DF53-4D74-98ED-AFC07432CB8C}" dt="2024-10-03T04:25:27.978" v="1595"/>
          <ac:spMkLst>
            <pc:docMk/>
            <pc:sldMk cId="3561158915" sldId="279"/>
            <ac:spMk id="7" creationId="{632DBEE2-7F56-DC62-B54C-EDD9BDCB7009}"/>
          </ac:spMkLst>
        </pc:spChg>
        <pc:spChg chg="add mod">
          <ac:chgData name="定洋 吳" userId="c5f20cff15bfd43e" providerId="LiveId" clId="{D392262A-DF53-4D74-98ED-AFC07432CB8C}" dt="2024-10-03T05:20:55.137" v="2402" actId="20577"/>
          <ac:spMkLst>
            <pc:docMk/>
            <pc:sldMk cId="3561158915" sldId="279"/>
            <ac:spMk id="8" creationId="{7CD8C37E-B857-0DEE-0172-CC8D89D1E967}"/>
          </ac:spMkLst>
        </pc:spChg>
        <pc:spChg chg="add del mod">
          <ac:chgData name="定洋 吳" userId="c5f20cff15bfd43e" providerId="LiveId" clId="{D392262A-DF53-4D74-98ED-AFC07432CB8C}" dt="2024-10-03T04:17:41.823" v="1268" actId="1076"/>
          <ac:spMkLst>
            <pc:docMk/>
            <pc:sldMk cId="3561158915" sldId="279"/>
            <ac:spMk id="215" creationId="{00000000-0000-0000-0000-000000000000}"/>
          </ac:spMkLst>
        </pc:spChg>
        <pc:spChg chg="add del mod">
          <ac:chgData name="定洋 吳" userId="c5f20cff15bfd43e" providerId="LiveId" clId="{D392262A-DF53-4D74-98ED-AFC07432CB8C}" dt="2024-10-03T04:25:17.713" v="1593" actId="20577"/>
          <ac:spMkLst>
            <pc:docMk/>
            <pc:sldMk cId="3561158915" sldId="279"/>
            <ac:spMk id="216" creationId="{00000000-0000-0000-0000-000000000000}"/>
          </ac:spMkLst>
        </pc:spChg>
      </pc:sldChg>
      <pc:sldChg chg="addSp delSp modSp add mod">
        <pc:chgData name="定洋 吳" userId="c5f20cff15bfd43e" providerId="LiveId" clId="{D392262A-DF53-4D74-98ED-AFC07432CB8C}" dt="2024-10-03T05:21:36.942" v="2427" actId="20577"/>
        <pc:sldMkLst>
          <pc:docMk/>
          <pc:sldMk cId="1394491973" sldId="280"/>
        </pc:sldMkLst>
        <pc:spChg chg="add mod">
          <ac:chgData name="定洋 吳" userId="c5f20cff15bfd43e" providerId="LiveId" clId="{D392262A-DF53-4D74-98ED-AFC07432CB8C}" dt="2024-10-02T13:24:09.187" v="569" actId="14100"/>
          <ac:spMkLst>
            <pc:docMk/>
            <pc:sldMk cId="1394491973" sldId="280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36.942" v="2427" actId="20577"/>
          <ac:spMkLst>
            <pc:docMk/>
            <pc:sldMk cId="1394491973" sldId="280"/>
            <ac:spMk id="3" creationId="{614E9170-D74A-07B7-B637-F24F9C0B4DB2}"/>
          </ac:spMkLst>
        </pc:spChg>
        <pc:spChg chg="add">
          <ac:chgData name="定洋 吳" userId="c5f20cff15bfd43e" providerId="LiveId" clId="{D392262A-DF53-4D74-98ED-AFC07432CB8C}" dt="2024-10-02T13:15:33.506" v="232"/>
          <ac:spMkLst>
            <pc:docMk/>
            <pc:sldMk cId="1394491973" sldId="280"/>
            <ac:spMk id="3" creationId="{C7B319B1-8648-434F-839A-A47FCC91EF30}"/>
          </ac:spMkLst>
        </pc:spChg>
        <pc:spChg chg="add del mod">
          <ac:chgData name="定洋 吳" userId="c5f20cff15bfd43e" providerId="LiveId" clId="{D392262A-DF53-4D74-98ED-AFC07432CB8C}" dt="2024-10-02T13:49:33.071" v="705" actId="478"/>
          <ac:spMkLst>
            <pc:docMk/>
            <pc:sldMk cId="1394491973" sldId="280"/>
            <ac:spMk id="6" creationId="{563C55D6-3982-064D-B818-86D1EF0FDEC8}"/>
          </ac:spMkLst>
        </pc:spChg>
        <pc:spChg chg="del">
          <ac:chgData name="定洋 吳" userId="c5f20cff15bfd43e" providerId="LiveId" clId="{D392262A-DF53-4D74-98ED-AFC07432CB8C}" dt="2024-10-02T13:15:14.401" v="231" actId="478"/>
          <ac:spMkLst>
            <pc:docMk/>
            <pc:sldMk cId="1394491973" sldId="280"/>
            <ac:spMk id="8" creationId="{68E0B771-65F7-DA80-DC9D-2FD1E15B0943}"/>
          </ac:spMkLst>
        </pc:spChg>
        <pc:spChg chg="mod">
          <ac:chgData name="定洋 吳" userId="c5f20cff15bfd43e" providerId="LiveId" clId="{D392262A-DF53-4D74-98ED-AFC07432CB8C}" dt="2024-10-02T13:13:59.602" v="194" actId="20577"/>
          <ac:spMkLst>
            <pc:docMk/>
            <pc:sldMk cId="1394491973" sldId="280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04:08.240" v="150" actId="478"/>
          <ac:picMkLst>
            <pc:docMk/>
            <pc:sldMk cId="1394491973" sldId="280"/>
            <ac:picMk id="5" creationId="{3B0AF338-26C8-12DA-2848-7DB71ABBA432}"/>
          </ac:picMkLst>
        </pc:picChg>
        <pc:picChg chg="del">
          <ac:chgData name="定洋 吳" userId="c5f20cff15bfd43e" providerId="LiveId" clId="{D392262A-DF53-4D74-98ED-AFC07432CB8C}" dt="2024-10-02T13:04:08.553" v="151" actId="478"/>
          <ac:picMkLst>
            <pc:docMk/>
            <pc:sldMk cId="1394491973" sldId="280"/>
            <ac:picMk id="10" creationId="{5B20E41B-FC4F-529A-5536-4D886511D459}"/>
          </ac:picMkLst>
        </pc:picChg>
      </pc:sldChg>
      <pc:sldChg chg="new del">
        <pc:chgData name="定洋 吳" userId="c5f20cff15bfd43e" providerId="LiveId" clId="{D392262A-DF53-4D74-98ED-AFC07432CB8C}" dt="2024-10-02T13:04:03.559" v="148" actId="47"/>
        <pc:sldMkLst>
          <pc:docMk/>
          <pc:sldMk cId="4018531848" sldId="280"/>
        </pc:sldMkLst>
      </pc:sldChg>
      <pc:sldChg chg="addSp delSp modSp add mod">
        <pc:chgData name="定洋 吳" userId="c5f20cff15bfd43e" providerId="LiveId" clId="{D392262A-DF53-4D74-98ED-AFC07432CB8C}" dt="2024-10-03T05:21:41.069" v="2429" actId="20577"/>
        <pc:sldMkLst>
          <pc:docMk/>
          <pc:sldMk cId="2646976714" sldId="281"/>
        </pc:sldMkLst>
        <pc:spChg chg="del mod">
          <ac:chgData name="定洋 吳" userId="c5f20cff15bfd43e" providerId="LiveId" clId="{D392262A-DF53-4D74-98ED-AFC07432CB8C}" dt="2024-10-02T13:19:01.157" v="402" actId="478"/>
          <ac:spMkLst>
            <pc:docMk/>
            <pc:sldMk cId="2646976714" sldId="281"/>
            <ac:spMk id="2" creationId="{737B6B73-51CE-6A1C-682F-B3E8A519FA31}"/>
          </ac:spMkLst>
        </pc:spChg>
        <pc:spChg chg="add mod">
          <ac:chgData name="定洋 吳" userId="c5f20cff15bfd43e" providerId="LiveId" clId="{D392262A-DF53-4D74-98ED-AFC07432CB8C}" dt="2024-10-03T05:21:41.069" v="2429" actId="20577"/>
          <ac:spMkLst>
            <pc:docMk/>
            <pc:sldMk cId="2646976714" sldId="281"/>
            <ac:spMk id="2" creationId="{AE69D88A-4255-63CD-EEEA-B655A2AD98E1}"/>
          </ac:spMkLst>
        </pc:spChg>
        <pc:spChg chg="add del mod">
          <ac:chgData name="定洋 吳" userId="c5f20cff15bfd43e" providerId="LiveId" clId="{D392262A-DF53-4D74-98ED-AFC07432CB8C}" dt="2024-10-02T13:22:14.838" v="467"/>
          <ac:spMkLst>
            <pc:docMk/>
            <pc:sldMk cId="2646976714" sldId="281"/>
            <ac:spMk id="3" creationId="{A39FE849-5969-6713-E259-3C046E6300EB}"/>
          </ac:spMkLst>
        </pc:spChg>
        <pc:spChg chg="add mod">
          <ac:chgData name="定洋 吳" userId="c5f20cff15bfd43e" providerId="LiveId" clId="{D392262A-DF53-4D74-98ED-AFC07432CB8C}" dt="2024-10-02T13:42:40.109" v="683" actId="2711"/>
          <ac:spMkLst>
            <pc:docMk/>
            <pc:sldMk cId="2646976714" sldId="281"/>
            <ac:spMk id="6" creationId="{5D80522D-B328-F25E-E5E7-B3C0496E5CFD}"/>
          </ac:spMkLst>
        </pc:spChg>
        <pc:spChg chg="mod">
          <ac:chgData name="定洋 吳" userId="c5f20cff15bfd43e" providerId="LiveId" clId="{D392262A-DF53-4D74-98ED-AFC07432CB8C}" dt="2024-10-02T14:04:12.465" v="977" actId="20577"/>
          <ac:spMkLst>
            <pc:docMk/>
            <pc:sldMk cId="2646976714" sldId="281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3:38:29.151" v="574" actId="14100"/>
          <ac:picMkLst>
            <pc:docMk/>
            <pc:sldMk cId="2646976714" sldId="281"/>
            <ac:picMk id="5" creationId="{78C9C43C-4E46-2FC6-82C7-503CE6093A6A}"/>
          </ac:picMkLst>
        </pc:picChg>
      </pc:sldChg>
      <pc:sldChg chg="addSp delSp modSp add mod ord">
        <pc:chgData name="定洋 吳" userId="c5f20cff15bfd43e" providerId="LiveId" clId="{D392262A-DF53-4D74-98ED-AFC07432CB8C}" dt="2024-10-03T05:21:48.136" v="2433" actId="20577"/>
        <pc:sldMkLst>
          <pc:docMk/>
          <pc:sldMk cId="264553822" sldId="282"/>
        </pc:sldMkLst>
        <pc:spChg chg="add mod">
          <ac:chgData name="定洋 吳" userId="c5f20cff15bfd43e" providerId="LiveId" clId="{D392262A-DF53-4D74-98ED-AFC07432CB8C}" dt="2024-10-03T05:21:48.136" v="2433" actId="20577"/>
          <ac:spMkLst>
            <pc:docMk/>
            <pc:sldMk cId="264553822" sldId="282"/>
            <ac:spMk id="2" creationId="{A273840C-6FEC-89E8-AF8A-34C61693F678}"/>
          </ac:spMkLst>
        </pc:spChg>
        <pc:spChg chg="add del">
          <ac:chgData name="定洋 吳" userId="c5f20cff15bfd43e" providerId="LiveId" clId="{D392262A-DF53-4D74-98ED-AFC07432CB8C}" dt="2024-10-02T14:05:07.582" v="1019" actId="22"/>
          <ac:spMkLst>
            <pc:docMk/>
            <pc:sldMk cId="264553822" sldId="282"/>
            <ac:spMk id="3" creationId="{553E21FC-CF91-8F52-5EFA-6C10886922DC}"/>
          </ac:spMkLst>
        </pc:spChg>
        <pc:spChg chg="del mod">
          <ac:chgData name="定洋 吳" userId="c5f20cff15bfd43e" providerId="LiveId" clId="{D392262A-DF53-4D74-98ED-AFC07432CB8C}" dt="2024-10-02T14:03:43.064" v="943" actId="478"/>
          <ac:spMkLst>
            <pc:docMk/>
            <pc:sldMk cId="264553822" sldId="282"/>
            <ac:spMk id="6" creationId="{5D80522D-B328-F25E-E5E7-B3C0496E5CFD}"/>
          </ac:spMkLst>
        </pc:spChg>
        <pc:spChg chg="add del mod">
          <ac:chgData name="定洋 吳" userId="c5f20cff15bfd43e" providerId="LiveId" clId="{D392262A-DF53-4D74-98ED-AFC07432CB8C}" dt="2024-10-02T14:07:31.441" v="1041"/>
          <ac:spMkLst>
            <pc:docMk/>
            <pc:sldMk cId="264553822" sldId="282"/>
            <ac:spMk id="7" creationId="{409FE2AC-6561-5FC5-C05A-3B5056321B56}"/>
          </ac:spMkLst>
        </pc:spChg>
        <pc:spChg chg="add del mod">
          <ac:chgData name="定洋 吳" userId="c5f20cff15bfd43e" providerId="LiveId" clId="{D392262A-DF53-4D74-98ED-AFC07432CB8C}" dt="2024-10-02T14:18:34.281" v="1185" actId="478"/>
          <ac:spMkLst>
            <pc:docMk/>
            <pc:sldMk cId="264553822" sldId="282"/>
            <ac:spMk id="10" creationId="{BC2BEDB5-27F4-E9A9-51C7-EAA18F211E40}"/>
          </ac:spMkLst>
        </pc:spChg>
        <pc:spChg chg="add">
          <ac:chgData name="定洋 吳" userId="c5f20cff15bfd43e" providerId="LiveId" clId="{D392262A-DF53-4D74-98ED-AFC07432CB8C}" dt="2024-10-02T14:08:18.887" v="1046"/>
          <ac:spMkLst>
            <pc:docMk/>
            <pc:sldMk cId="264553822" sldId="282"/>
            <ac:spMk id="11" creationId="{A4137DEF-445A-244E-9F86-3CD64EC0A420}"/>
          </ac:spMkLst>
        </pc:spChg>
        <pc:spChg chg="add mod">
          <ac:chgData name="定洋 吳" userId="c5f20cff15bfd43e" providerId="LiveId" clId="{D392262A-DF53-4D74-98ED-AFC07432CB8C}" dt="2024-10-02T14:08:26.629" v="1050" actId="14100"/>
          <ac:spMkLst>
            <pc:docMk/>
            <pc:sldMk cId="264553822" sldId="282"/>
            <ac:spMk id="12" creationId="{F3E93C07-B54D-DC56-973C-1A87025B5AD9}"/>
          </ac:spMkLst>
        </pc:spChg>
        <pc:spChg chg="add mod">
          <ac:chgData name="定洋 吳" userId="c5f20cff15bfd43e" providerId="LiveId" clId="{D392262A-DF53-4D74-98ED-AFC07432CB8C}" dt="2024-10-02T14:08:38.456" v="1055"/>
          <ac:spMkLst>
            <pc:docMk/>
            <pc:sldMk cId="264553822" sldId="282"/>
            <ac:spMk id="13" creationId="{432C6B27-E2B9-D111-C0F5-570431EC2CAD}"/>
          </ac:spMkLst>
        </pc:spChg>
        <pc:spChg chg="mod">
          <ac:chgData name="定洋 吳" userId="c5f20cff15bfd43e" providerId="LiveId" clId="{D392262A-DF53-4D74-98ED-AFC07432CB8C}" dt="2024-10-02T14:18:23.151" v="1183" actId="20577"/>
          <ac:spMkLst>
            <pc:docMk/>
            <pc:sldMk cId="264553822" sldId="282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3:51:49.752" v="706" actId="478"/>
          <ac:picMkLst>
            <pc:docMk/>
            <pc:sldMk cId="264553822" sldId="282"/>
            <ac:picMk id="5" creationId="{78C9C43C-4E46-2FC6-82C7-503CE6093A6A}"/>
          </ac:picMkLst>
        </pc:picChg>
        <pc:picChg chg="add del mod">
          <ac:chgData name="定洋 吳" userId="c5f20cff15bfd43e" providerId="LiveId" clId="{D392262A-DF53-4D74-98ED-AFC07432CB8C}" dt="2024-10-02T14:18:24.853" v="1184" actId="478"/>
          <ac:picMkLst>
            <pc:docMk/>
            <pc:sldMk cId="264553822" sldId="282"/>
            <ac:picMk id="9" creationId="{8FBCC2EA-B9B1-ACBC-6CFF-55F7CD98B0D0}"/>
          </ac:picMkLst>
        </pc:picChg>
        <pc:picChg chg="add mod">
          <ac:chgData name="定洋 吳" userId="c5f20cff15bfd43e" providerId="LiveId" clId="{D392262A-DF53-4D74-98ED-AFC07432CB8C}" dt="2024-10-02T14:18:38.437" v="1188" actId="1076"/>
          <ac:picMkLst>
            <pc:docMk/>
            <pc:sldMk cId="264553822" sldId="282"/>
            <ac:picMk id="15" creationId="{DC5DA7FD-8712-9F32-0075-5BD7169AC9B0}"/>
          </ac:picMkLst>
        </pc:picChg>
        <pc:picChg chg="add mod">
          <ac:chgData name="定洋 吳" userId="c5f20cff15bfd43e" providerId="LiveId" clId="{D392262A-DF53-4D74-98ED-AFC07432CB8C}" dt="2024-10-02T14:19:07.364" v="1193" actId="1076"/>
          <ac:picMkLst>
            <pc:docMk/>
            <pc:sldMk cId="264553822" sldId="282"/>
            <ac:picMk id="17" creationId="{C58E1D19-4A07-47A8-14C0-F665D5454469}"/>
          </ac:picMkLst>
        </pc:picChg>
      </pc:sldChg>
      <pc:sldChg chg="add del">
        <pc:chgData name="定洋 吳" userId="c5f20cff15bfd43e" providerId="LiveId" clId="{D392262A-DF53-4D74-98ED-AFC07432CB8C}" dt="2024-10-02T13:53:06.101" v="762"/>
        <pc:sldMkLst>
          <pc:docMk/>
          <pc:sldMk cId="202468390" sldId="283"/>
        </pc:sldMkLst>
      </pc:sldChg>
      <pc:sldChg chg="addSp delSp modSp add mod">
        <pc:chgData name="定洋 吳" userId="c5f20cff15bfd43e" providerId="LiveId" clId="{D392262A-DF53-4D74-98ED-AFC07432CB8C}" dt="2024-10-03T05:21:34.993" v="2425" actId="20577"/>
        <pc:sldMkLst>
          <pc:docMk/>
          <pc:sldMk cId="4268379261" sldId="283"/>
        </pc:sldMkLst>
        <pc:spChg chg="add mod">
          <ac:chgData name="定洋 吳" userId="c5f20cff15bfd43e" providerId="LiveId" clId="{D392262A-DF53-4D74-98ED-AFC07432CB8C}" dt="2024-10-03T05:21:34.993" v="2425" actId="20577"/>
          <ac:spMkLst>
            <pc:docMk/>
            <pc:sldMk cId="4268379261" sldId="283"/>
            <ac:spMk id="3" creationId="{A502C176-72BA-279A-92BD-60FAA67D3341}"/>
          </ac:spMkLst>
        </pc:spChg>
        <pc:spChg chg="mod">
          <ac:chgData name="定洋 吳" userId="c5f20cff15bfd43e" providerId="LiveId" clId="{D392262A-DF53-4D74-98ED-AFC07432CB8C}" dt="2024-10-02T13:53:49.130" v="785" actId="14100"/>
          <ac:spMkLst>
            <pc:docMk/>
            <pc:sldMk cId="4268379261" sldId="283"/>
            <ac:spMk id="226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3:43.313" v="782" actId="20577"/>
          <ac:spMkLst>
            <pc:docMk/>
            <pc:sldMk cId="4268379261" sldId="283"/>
            <ac:spMk id="227" creationId="{00000000-0000-0000-0000-000000000000}"/>
          </ac:spMkLst>
        </pc:spChg>
        <pc:spChg chg="mod">
          <ac:chgData name="定洋 吳" userId="c5f20cff15bfd43e" providerId="LiveId" clId="{D392262A-DF53-4D74-98ED-AFC07432CB8C}" dt="2024-10-02T13:54:38.728" v="838" actId="14100"/>
          <ac:spMkLst>
            <pc:docMk/>
            <pc:sldMk cId="4268379261" sldId="283"/>
            <ac:spMk id="228" creationId="{00000000-0000-0000-0000-000000000000}"/>
          </ac:spMkLst>
        </pc:spChg>
        <pc:picChg chg="add mod">
          <ac:chgData name="定洋 吳" userId="c5f20cff15bfd43e" providerId="LiveId" clId="{D392262A-DF53-4D74-98ED-AFC07432CB8C}" dt="2024-10-02T14:03:01.434" v="942" actId="14100"/>
          <ac:picMkLst>
            <pc:docMk/>
            <pc:sldMk cId="4268379261" sldId="283"/>
            <ac:picMk id="2" creationId="{928B9A44-8D13-2BC8-A8A5-280FCFB17315}"/>
          </ac:picMkLst>
        </pc:picChg>
        <pc:picChg chg="del mod">
          <ac:chgData name="定洋 吳" userId="c5f20cff15bfd43e" providerId="LiveId" clId="{D392262A-DF53-4D74-98ED-AFC07432CB8C}" dt="2024-10-02T14:02:35.414" v="932" actId="478"/>
          <ac:picMkLst>
            <pc:docMk/>
            <pc:sldMk cId="4268379261" sldId="283"/>
            <ac:picMk id="4" creationId="{BE5B9F9E-1224-8D2E-F612-8F93AE1EBA69}"/>
          </ac:picMkLst>
        </pc:picChg>
      </pc:sldChg>
      <pc:sldChg chg="addSp modSp add mod ord">
        <pc:chgData name="定洋 吳" userId="c5f20cff15bfd43e" providerId="LiveId" clId="{D392262A-DF53-4D74-98ED-AFC07432CB8C}" dt="2024-10-03T05:21:50.005" v="2434"/>
        <pc:sldMkLst>
          <pc:docMk/>
          <pc:sldMk cId="1591296598" sldId="284"/>
        </pc:sldMkLst>
        <pc:spChg chg="add mod">
          <ac:chgData name="定洋 吳" userId="c5f20cff15bfd43e" providerId="LiveId" clId="{D392262A-DF53-4D74-98ED-AFC07432CB8C}" dt="2024-10-02T14:15:27.629" v="1137" actId="14100"/>
          <ac:spMkLst>
            <pc:docMk/>
            <pc:sldMk cId="1591296598" sldId="284"/>
            <ac:spMk id="2" creationId="{5441AF37-792F-565B-0F36-4ECAC770A3FA}"/>
          </ac:spMkLst>
        </pc:spChg>
        <pc:spChg chg="add mod">
          <ac:chgData name="定洋 吳" userId="c5f20cff15bfd43e" providerId="LiveId" clId="{D392262A-DF53-4D74-98ED-AFC07432CB8C}" dt="2024-10-02T14:15:45.441" v="1149" actId="1076"/>
          <ac:spMkLst>
            <pc:docMk/>
            <pc:sldMk cId="1591296598" sldId="284"/>
            <ac:spMk id="3" creationId="{D02DF911-83BF-26C0-C408-7DBA907012C3}"/>
          </ac:spMkLst>
        </pc:spChg>
        <pc:spChg chg="add mod">
          <ac:chgData name="定洋 吳" userId="c5f20cff15bfd43e" providerId="LiveId" clId="{D392262A-DF53-4D74-98ED-AFC07432CB8C}" dt="2024-10-02T14:15:55.808" v="1153" actId="1076"/>
          <ac:spMkLst>
            <pc:docMk/>
            <pc:sldMk cId="1591296598" sldId="284"/>
            <ac:spMk id="4" creationId="{7AFB82AC-057F-B5E2-E407-F27E45FC9044}"/>
          </ac:spMkLst>
        </pc:spChg>
        <pc:spChg chg="add mod">
          <ac:chgData name="定洋 吳" userId="c5f20cff15bfd43e" providerId="LiveId" clId="{D392262A-DF53-4D74-98ED-AFC07432CB8C}" dt="2024-10-03T05:21:45.051" v="2431" actId="20577"/>
          <ac:spMkLst>
            <pc:docMk/>
            <pc:sldMk cId="1591296598" sldId="284"/>
            <ac:spMk id="5" creationId="{F5F991ED-7F0F-4B89-56B9-1D75541B365E}"/>
          </ac:spMkLst>
        </pc:spChg>
        <pc:spChg chg="add mod">
          <ac:chgData name="定洋 吳" userId="c5f20cff15bfd43e" providerId="LiveId" clId="{D392262A-DF53-4D74-98ED-AFC07432CB8C}" dt="2024-10-03T05:21:50.005" v="2434"/>
          <ac:spMkLst>
            <pc:docMk/>
            <pc:sldMk cId="1591296598" sldId="284"/>
            <ac:spMk id="6" creationId="{41BD3EC2-9517-5F1F-5883-E94700D34313}"/>
          </ac:spMkLst>
        </pc:spChg>
        <pc:picChg chg="mod">
          <ac:chgData name="定洋 吳" userId="c5f20cff15bfd43e" providerId="LiveId" clId="{D392262A-DF53-4D74-98ED-AFC07432CB8C}" dt="2024-10-02T14:15:50.289" v="1152" actId="1076"/>
          <ac:picMkLst>
            <pc:docMk/>
            <pc:sldMk cId="1591296598" sldId="284"/>
            <ac:picMk id="9" creationId="{8FBCC2EA-B9B1-ACBC-6CFF-55F7CD98B0D0}"/>
          </ac:picMkLst>
        </pc:picChg>
      </pc:sldChg>
      <pc:sldChg chg="new del">
        <pc:chgData name="定洋 吳" userId="c5f20cff15bfd43e" providerId="LiveId" clId="{D392262A-DF53-4D74-98ED-AFC07432CB8C}" dt="2024-10-02T14:11:49.548" v="1129" actId="680"/>
        <pc:sldMkLst>
          <pc:docMk/>
          <pc:sldMk cId="1709574180" sldId="284"/>
        </pc:sldMkLst>
      </pc:sldChg>
      <pc:sldChg chg="addSp delSp modSp add mod">
        <pc:chgData name="定洋 吳" userId="c5f20cff15bfd43e" providerId="LiveId" clId="{D392262A-DF53-4D74-98ED-AFC07432CB8C}" dt="2024-10-03T05:21:59.157" v="2438" actId="20577"/>
        <pc:sldMkLst>
          <pc:docMk/>
          <pc:sldMk cId="1127234135" sldId="285"/>
        </pc:sldMkLst>
        <pc:spChg chg="add mod">
          <ac:chgData name="定洋 吳" userId="c5f20cff15bfd43e" providerId="LiveId" clId="{D392262A-DF53-4D74-98ED-AFC07432CB8C}" dt="2024-10-03T05:21:59.157" v="2438" actId="20577"/>
          <ac:spMkLst>
            <pc:docMk/>
            <pc:sldMk cId="1127234135" sldId="285"/>
            <ac:spMk id="2" creationId="{B283EC2A-509E-A754-16D9-0D8E8CF0B2E7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3" creationId="{0F256E30-0A10-1F02-4288-B1C6C609B66A}"/>
          </ac:spMkLst>
        </pc:spChg>
        <pc:spChg chg="add mod">
          <ac:chgData name="定洋 吳" userId="c5f20cff15bfd43e" providerId="LiveId" clId="{D392262A-DF53-4D74-98ED-AFC07432CB8C}" dt="2024-10-02T14:21:21.913" v="1226" actId="1076"/>
          <ac:spMkLst>
            <pc:docMk/>
            <pc:sldMk cId="1127234135" sldId="285"/>
            <ac:spMk id="5" creationId="{DDE01BE8-50E2-365D-19CE-B03EB74B10B2}"/>
          </ac:spMkLst>
        </pc:spChg>
        <pc:spChg chg="mod">
          <ac:chgData name="定洋 吳" userId="c5f20cff15bfd43e" providerId="LiveId" clId="{D392262A-DF53-4D74-98ED-AFC07432CB8C}" dt="2024-10-02T14:19:20.057" v="1203" actId="20577"/>
          <ac:spMkLst>
            <pc:docMk/>
            <pc:sldMk cId="1127234135" sldId="285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2T14:19:21.352" v="1204" actId="478"/>
          <ac:picMkLst>
            <pc:docMk/>
            <pc:sldMk cId="1127234135" sldId="285"/>
            <ac:picMk id="15" creationId="{DC5DA7FD-8712-9F32-0075-5BD7169AC9B0}"/>
          </ac:picMkLst>
        </pc:picChg>
        <pc:picChg chg="del">
          <ac:chgData name="定洋 吳" userId="c5f20cff15bfd43e" providerId="LiveId" clId="{D392262A-DF53-4D74-98ED-AFC07432CB8C}" dt="2024-10-02T14:19:21.577" v="1205" actId="478"/>
          <ac:picMkLst>
            <pc:docMk/>
            <pc:sldMk cId="1127234135" sldId="285"/>
            <ac:picMk id="17" creationId="{C58E1D19-4A07-47A8-14C0-F665D5454469}"/>
          </ac:picMkLst>
        </pc:picChg>
      </pc:sldChg>
      <pc:sldChg chg="addSp delSp modSp add mod">
        <pc:chgData name="定洋 吳" userId="c5f20cff15bfd43e" providerId="LiveId" clId="{D392262A-DF53-4D74-98ED-AFC07432CB8C}" dt="2024-10-03T05:20:58.588" v="2405" actId="20577"/>
        <pc:sldMkLst>
          <pc:docMk/>
          <pc:sldMk cId="3987114141" sldId="286"/>
        </pc:sldMkLst>
        <pc:spChg chg="add del mod">
          <ac:chgData name="定洋 吳" userId="c5f20cff15bfd43e" providerId="LiveId" clId="{D392262A-DF53-4D74-98ED-AFC07432CB8C}" dt="2024-10-03T04:25:41.045" v="1601" actId="478"/>
          <ac:spMkLst>
            <pc:docMk/>
            <pc:sldMk cId="3987114141" sldId="286"/>
            <ac:spMk id="3" creationId="{8FF61EED-1110-40C9-C993-FF8EABC50323}"/>
          </ac:spMkLst>
        </pc:spChg>
        <pc:spChg chg="del">
          <ac:chgData name="定洋 吳" userId="c5f20cff15bfd43e" providerId="LiveId" clId="{D392262A-DF53-4D74-98ED-AFC07432CB8C}" dt="2024-10-03T04:25:40.324" v="1600" actId="478"/>
          <ac:spMkLst>
            <pc:docMk/>
            <pc:sldMk cId="3987114141" sldId="286"/>
            <ac:spMk id="5" creationId="{CF956949-A1F8-758A-6E4E-D5B203CCAD53}"/>
          </ac:spMkLst>
        </pc:spChg>
        <pc:spChg chg="del mod">
          <ac:chgData name="定洋 吳" userId="c5f20cff15bfd43e" providerId="LiveId" clId="{D392262A-DF53-4D74-98ED-AFC07432CB8C}" dt="2024-10-03T04:25:37.545" v="1598" actId="478"/>
          <ac:spMkLst>
            <pc:docMk/>
            <pc:sldMk cId="3987114141" sldId="286"/>
            <ac:spMk id="6" creationId="{1B196F88-912D-D1F8-573A-3CA0E4FE4FB9}"/>
          </ac:spMkLst>
        </pc:spChg>
        <pc:spChg chg="add mod">
          <ac:chgData name="定洋 吳" userId="c5f20cff15bfd43e" providerId="LiveId" clId="{D392262A-DF53-4D74-98ED-AFC07432CB8C}" dt="2024-10-03T04:36:12.017" v="1754" actId="1076"/>
          <ac:spMkLst>
            <pc:docMk/>
            <pc:sldMk cId="3987114141" sldId="286"/>
            <ac:spMk id="10" creationId="{B988DE6E-7834-7240-AA70-FEDEA3070A0C}"/>
          </ac:spMkLst>
        </pc:spChg>
        <pc:spChg chg="add mod">
          <ac:chgData name="定洋 吳" userId="c5f20cff15bfd43e" providerId="LiveId" clId="{D392262A-DF53-4D74-98ED-AFC07432CB8C}" dt="2024-10-03T04:37:30.962" v="1808" actId="20577"/>
          <ac:spMkLst>
            <pc:docMk/>
            <pc:sldMk cId="3987114141" sldId="286"/>
            <ac:spMk id="11" creationId="{68C28E4D-81F4-C181-FA41-5A58796DA42A}"/>
          </ac:spMkLst>
        </pc:spChg>
        <pc:spChg chg="add mod">
          <ac:chgData name="定洋 吳" userId="c5f20cff15bfd43e" providerId="LiveId" clId="{D392262A-DF53-4D74-98ED-AFC07432CB8C}" dt="2024-10-03T04:39:05.425" v="1877" actId="20577"/>
          <ac:spMkLst>
            <pc:docMk/>
            <pc:sldMk cId="3987114141" sldId="286"/>
            <ac:spMk id="12" creationId="{BCF01BAA-A53B-36DB-AAD8-646990DB9FC9}"/>
          </ac:spMkLst>
        </pc:spChg>
        <pc:spChg chg="add mod">
          <ac:chgData name="定洋 吳" userId="c5f20cff15bfd43e" providerId="LiveId" clId="{D392262A-DF53-4D74-98ED-AFC07432CB8C}" dt="2024-10-03T04:41:53.504" v="1927"/>
          <ac:spMkLst>
            <pc:docMk/>
            <pc:sldMk cId="3987114141" sldId="286"/>
            <ac:spMk id="13" creationId="{621A2EE0-B265-14B0-6ECE-5467F62E4E86}"/>
          </ac:spMkLst>
        </pc:spChg>
        <pc:spChg chg="add mod">
          <ac:chgData name="定洋 吳" userId="c5f20cff15bfd43e" providerId="LiveId" clId="{D392262A-DF53-4D74-98ED-AFC07432CB8C}" dt="2024-10-03T05:20:58.588" v="2405" actId="20577"/>
          <ac:spMkLst>
            <pc:docMk/>
            <pc:sldMk cId="3987114141" sldId="286"/>
            <ac:spMk id="14" creationId="{938BC4A8-1EF6-59DE-629F-4DAACD047CB0}"/>
          </ac:spMkLst>
        </pc:spChg>
        <pc:spChg chg="add del mod">
          <ac:chgData name="定洋 吳" userId="c5f20cff15bfd43e" providerId="LiveId" clId="{D392262A-DF53-4D74-98ED-AFC07432CB8C}" dt="2024-10-03T04:26:58.417" v="1673" actId="1076"/>
          <ac:spMkLst>
            <pc:docMk/>
            <pc:sldMk cId="3987114141" sldId="286"/>
            <ac:spMk id="215" creationId="{00000000-0000-0000-0000-000000000000}"/>
          </ac:spMkLst>
        </pc:spChg>
        <pc:spChg chg="del">
          <ac:chgData name="定洋 吳" userId="c5f20cff15bfd43e" providerId="LiveId" clId="{D392262A-DF53-4D74-98ED-AFC07432CB8C}" dt="2024-10-03T04:25:39.346" v="1599" actId="478"/>
          <ac:spMkLst>
            <pc:docMk/>
            <pc:sldMk cId="3987114141" sldId="286"/>
            <ac:spMk id="216" creationId="{00000000-0000-0000-0000-000000000000}"/>
          </ac:spMkLst>
        </pc:spChg>
        <pc:picChg chg="add del mod">
          <ac:chgData name="定洋 吳" userId="c5f20cff15bfd43e" providerId="LiveId" clId="{D392262A-DF53-4D74-98ED-AFC07432CB8C}" dt="2024-10-03T04:26:29.723" v="1607" actId="22"/>
          <ac:picMkLst>
            <pc:docMk/>
            <pc:sldMk cId="3987114141" sldId="286"/>
            <ac:picMk id="7" creationId="{57786DA3-4594-CE69-4482-1EB2E538B432}"/>
          </ac:picMkLst>
        </pc:picChg>
        <pc:picChg chg="add mod">
          <ac:chgData name="定洋 吳" userId="c5f20cff15bfd43e" providerId="LiveId" clId="{D392262A-DF53-4D74-98ED-AFC07432CB8C}" dt="2024-10-03T04:36:12.017" v="1754" actId="1076"/>
          <ac:picMkLst>
            <pc:docMk/>
            <pc:sldMk cId="3987114141" sldId="286"/>
            <ac:picMk id="9" creationId="{26B1F1DB-7B9E-D90D-D815-532B07D927E0}"/>
          </ac:picMkLst>
        </pc:picChg>
      </pc:sldChg>
      <pc:sldChg chg="addSp delSp modSp add mod">
        <pc:chgData name="定洋 吳" userId="c5f20cff15bfd43e" providerId="LiveId" clId="{D392262A-DF53-4D74-98ED-AFC07432CB8C}" dt="2024-10-03T05:21:02.478" v="2408" actId="20577"/>
        <pc:sldMkLst>
          <pc:docMk/>
          <pc:sldMk cId="1495418811" sldId="287"/>
        </pc:sldMkLst>
        <pc:spChg chg="add del mod">
          <ac:chgData name="定洋 吳" userId="c5f20cff15bfd43e" providerId="LiveId" clId="{D392262A-DF53-4D74-98ED-AFC07432CB8C}" dt="2024-10-03T04:46:12.017" v="2019"/>
          <ac:spMkLst>
            <pc:docMk/>
            <pc:sldMk cId="1495418811" sldId="287"/>
            <ac:spMk id="2" creationId="{25133D44-F997-99AC-D554-EF69DE4A9E90}"/>
          </ac:spMkLst>
        </pc:spChg>
        <pc:spChg chg="add mod">
          <ac:chgData name="定洋 吳" userId="c5f20cff15bfd43e" providerId="LiveId" clId="{D392262A-DF53-4D74-98ED-AFC07432CB8C}" dt="2024-10-03T05:04:30.416" v="2148" actId="20577"/>
          <ac:spMkLst>
            <pc:docMk/>
            <pc:sldMk cId="1495418811" sldId="287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21:02.478" v="2408" actId="20577"/>
          <ac:spMkLst>
            <pc:docMk/>
            <pc:sldMk cId="1495418811" sldId="287"/>
            <ac:spMk id="4" creationId="{3EEE40AE-7DE6-A759-1EFE-46EFEB585BCC}"/>
          </ac:spMkLst>
        </pc:spChg>
        <pc:spChg chg="del">
          <ac:chgData name="定洋 吳" userId="c5f20cff15bfd43e" providerId="LiveId" clId="{D392262A-DF53-4D74-98ED-AFC07432CB8C}" dt="2024-10-03T04:42:02.107" v="1930" actId="478"/>
          <ac:spMkLst>
            <pc:docMk/>
            <pc:sldMk cId="1495418811" sldId="287"/>
            <ac:spMk id="10" creationId="{B988DE6E-7834-7240-AA70-FEDEA3070A0C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1" creationId="{68C28E4D-81F4-C181-FA41-5A58796DA42A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2" creationId="{BCF01BAA-A53B-36DB-AAD8-646990DB9FC9}"/>
          </ac:spMkLst>
        </pc:spChg>
        <pc:spChg chg="add del">
          <ac:chgData name="定洋 吳" userId="c5f20cff15bfd43e" providerId="LiveId" clId="{D392262A-DF53-4D74-98ED-AFC07432CB8C}" dt="2024-10-03T04:45:04.831" v="1989" actId="478"/>
          <ac:spMkLst>
            <pc:docMk/>
            <pc:sldMk cId="1495418811" sldId="287"/>
            <ac:spMk id="13" creationId="{621A2EE0-B265-14B0-6ECE-5467F62E4E86}"/>
          </ac:spMkLst>
        </pc:spChg>
        <pc:spChg chg="mod">
          <ac:chgData name="定洋 吳" userId="c5f20cff15bfd43e" providerId="LiveId" clId="{D392262A-DF53-4D74-98ED-AFC07432CB8C}" dt="2024-10-03T05:03:46.188" v="2092" actId="20577"/>
          <ac:spMkLst>
            <pc:docMk/>
            <pc:sldMk cId="1495418811" sldId="287"/>
            <ac:spMk id="215" creationId="{00000000-0000-0000-0000-000000000000}"/>
          </ac:spMkLst>
        </pc:spChg>
        <pc:picChg chg="del">
          <ac:chgData name="定洋 吳" userId="c5f20cff15bfd43e" providerId="LiveId" clId="{D392262A-DF53-4D74-98ED-AFC07432CB8C}" dt="2024-10-03T04:42:01.273" v="1929" actId="478"/>
          <ac:picMkLst>
            <pc:docMk/>
            <pc:sldMk cId="1495418811" sldId="287"/>
            <ac:picMk id="9" creationId="{26B1F1DB-7B9E-D90D-D815-532B07D927E0}"/>
          </ac:picMkLst>
        </pc:picChg>
        <pc:cxnChg chg="add del">
          <ac:chgData name="定洋 吳" userId="c5f20cff15bfd43e" providerId="LiveId" clId="{D392262A-DF53-4D74-98ED-AFC07432CB8C}" dt="2024-10-03T04:45:01.486" v="1988" actId="478"/>
          <ac:cxnSpMkLst>
            <pc:docMk/>
            <pc:sldMk cId="1495418811" sldId="287"/>
            <ac:cxnSpMk id="218" creationId="{00000000-0000-0000-0000-000000000000}"/>
          </ac:cxnSpMkLst>
        </pc:cxnChg>
      </pc:sldChg>
      <pc:sldChg chg="addSp delSp modSp add mod">
        <pc:chgData name="定洋 吳" userId="c5f20cff15bfd43e" providerId="LiveId" clId="{D392262A-DF53-4D74-98ED-AFC07432CB8C}" dt="2024-10-03T05:21:05.563" v="2411" actId="20577"/>
        <pc:sldMkLst>
          <pc:docMk/>
          <pc:sldMk cId="1813118369" sldId="288"/>
        </pc:sldMkLst>
        <pc:spChg chg="del mod">
          <ac:chgData name="定洋 吳" userId="c5f20cff15bfd43e" providerId="LiveId" clId="{D392262A-DF53-4D74-98ED-AFC07432CB8C}" dt="2024-10-03T05:05:07.872" v="2177"/>
          <ac:spMkLst>
            <pc:docMk/>
            <pc:sldMk cId="1813118369" sldId="288"/>
            <ac:spMk id="3" creationId="{78FE9400-5106-1D47-2B4D-0F8037255650}"/>
          </ac:spMkLst>
        </pc:spChg>
        <pc:spChg chg="add mod">
          <ac:chgData name="定洋 吳" userId="c5f20cff15bfd43e" providerId="LiveId" clId="{D392262A-DF53-4D74-98ED-AFC07432CB8C}" dt="2024-10-03T05:08:30.024" v="2316" actId="1076"/>
          <ac:spMkLst>
            <pc:docMk/>
            <pc:sldMk cId="1813118369" sldId="288"/>
            <ac:spMk id="5" creationId="{814650F4-988D-6E7D-A54E-8319396F0E2B}"/>
          </ac:spMkLst>
        </pc:spChg>
        <pc:spChg chg="add mod">
          <ac:chgData name="定洋 吳" userId="c5f20cff15bfd43e" providerId="LiveId" clId="{D392262A-DF53-4D74-98ED-AFC07432CB8C}" dt="2024-10-03T05:21:05.563" v="2411" actId="20577"/>
          <ac:spMkLst>
            <pc:docMk/>
            <pc:sldMk cId="1813118369" sldId="288"/>
            <ac:spMk id="8" creationId="{6B25E0DA-AF49-C5CE-5F9C-C8058174F41E}"/>
          </ac:spMkLst>
        </pc:spChg>
        <pc:spChg chg="mod">
          <ac:chgData name="定洋 吳" userId="c5f20cff15bfd43e" providerId="LiveId" clId="{D392262A-DF53-4D74-98ED-AFC07432CB8C}" dt="2024-10-03T05:05:05.042" v="2174"/>
          <ac:spMkLst>
            <pc:docMk/>
            <pc:sldMk cId="1813118369" sldId="288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08:24.074" v="2314" actId="1076"/>
          <ac:picMkLst>
            <pc:docMk/>
            <pc:sldMk cId="1813118369" sldId="288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08:27.478" v="2315" actId="1076"/>
          <ac:picMkLst>
            <pc:docMk/>
            <pc:sldMk cId="1813118369" sldId="288"/>
            <ac:picMk id="7" creationId="{120CF4DC-CCC1-23BB-703A-F09DA612C943}"/>
          </ac:picMkLst>
        </pc:picChg>
      </pc:sldChg>
      <pc:sldChg chg="add del">
        <pc:chgData name="定洋 吳" userId="c5f20cff15bfd43e" providerId="LiveId" clId="{D392262A-DF53-4D74-98ED-AFC07432CB8C}" dt="2024-10-03T05:04:34.924" v="2150"/>
        <pc:sldMkLst>
          <pc:docMk/>
          <pc:sldMk cId="3485076750" sldId="288"/>
        </pc:sldMkLst>
      </pc:sldChg>
      <pc:sldChg chg="addSp delSp modSp add mod">
        <pc:chgData name="定洋 吳" userId="c5f20cff15bfd43e" providerId="LiveId" clId="{D392262A-DF53-4D74-98ED-AFC07432CB8C}" dt="2024-10-03T05:21:09.292" v="2414" actId="20577"/>
        <pc:sldMkLst>
          <pc:docMk/>
          <pc:sldMk cId="30387664" sldId="289"/>
        </pc:sldMkLst>
        <pc:spChg chg="del">
          <ac:chgData name="定洋 吳" userId="c5f20cff15bfd43e" providerId="LiveId" clId="{D392262A-DF53-4D74-98ED-AFC07432CB8C}" dt="2024-10-03T05:07:43.754" v="2307" actId="478"/>
          <ac:spMkLst>
            <pc:docMk/>
            <pc:sldMk cId="30387664" sldId="289"/>
            <ac:spMk id="5" creationId="{814650F4-988D-6E7D-A54E-8319396F0E2B}"/>
          </ac:spMkLst>
        </pc:spChg>
        <pc:spChg chg="add del mod">
          <ac:chgData name="定洋 吳" userId="c5f20cff15bfd43e" providerId="LiveId" clId="{D392262A-DF53-4D74-98ED-AFC07432CB8C}" dt="2024-10-03T05:11:10.121" v="2353" actId="478"/>
          <ac:spMkLst>
            <pc:docMk/>
            <pc:sldMk cId="30387664" sldId="289"/>
            <ac:spMk id="7" creationId="{AB3DA5B4-92AB-8479-020C-4D869E0B12AE}"/>
          </ac:spMkLst>
        </pc:spChg>
        <pc:spChg chg="add mod">
          <ac:chgData name="定洋 吳" userId="c5f20cff15bfd43e" providerId="LiveId" clId="{D392262A-DF53-4D74-98ED-AFC07432CB8C}" dt="2024-10-03T05:17:20.335" v="2374" actId="1076"/>
          <ac:spMkLst>
            <pc:docMk/>
            <pc:sldMk cId="30387664" sldId="289"/>
            <ac:spMk id="9" creationId="{24FAC8AA-714B-8FBC-F21A-B7EE8D917929}"/>
          </ac:spMkLst>
        </pc:spChg>
        <pc:spChg chg="add mod">
          <ac:chgData name="定洋 吳" userId="c5f20cff15bfd43e" providerId="LiveId" clId="{D392262A-DF53-4D74-98ED-AFC07432CB8C}" dt="2024-10-03T05:21:09.292" v="2414" actId="20577"/>
          <ac:spMkLst>
            <pc:docMk/>
            <pc:sldMk cId="30387664" sldId="289"/>
            <ac:spMk id="12" creationId="{B632DAC1-321E-0705-2AF7-664A4631BE71}"/>
          </ac:spMkLst>
        </pc:spChg>
        <pc:spChg chg="mod">
          <ac:chgData name="定洋 吳" userId="c5f20cff15bfd43e" providerId="LiveId" clId="{D392262A-DF53-4D74-98ED-AFC07432CB8C}" dt="2024-10-03T05:09:05.026" v="2345" actId="20577"/>
          <ac:spMkLst>
            <pc:docMk/>
            <pc:sldMk cId="30387664" sldId="289"/>
            <ac:spMk id="215" creationId="{00000000-0000-0000-0000-000000000000}"/>
          </ac:spMkLst>
        </pc:spChg>
        <pc:picChg chg="add mod">
          <ac:chgData name="定洋 吳" userId="c5f20cff15bfd43e" providerId="LiveId" clId="{D392262A-DF53-4D74-98ED-AFC07432CB8C}" dt="2024-10-03T05:18:10.310" v="2380" actId="1076"/>
          <ac:picMkLst>
            <pc:docMk/>
            <pc:sldMk cId="30387664" sldId="289"/>
            <ac:picMk id="3" creationId="{2898E916-ADC5-DFC2-AB62-DEC3B6B66918}"/>
          </ac:picMkLst>
        </pc:picChg>
        <pc:picChg chg="del">
          <ac:chgData name="定洋 吳" userId="c5f20cff15bfd43e" providerId="LiveId" clId="{D392262A-DF53-4D74-98ED-AFC07432CB8C}" dt="2024-10-03T05:07:44.023" v="2308" actId="478"/>
          <ac:picMkLst>
            <pc:docMk/>
            <pc:sldMk cId="30387664" sldId="289"/>
            <ac:picMk id="4" creationId="{D0D6E31C-76F8-1CDD-0F7F-9A4A58D064D9}"/>
          </ac:picMkLst>
        </pc:picChg>
        <pc:picChg chg="add mod">
          <ac:chgData name="定洋 吳" userId="c5f20cff15bfd43e" providerId="LiveId" clId="{D392262A-DF53-4D74-98ED-AFC07432CB8C}" dt="2024-10-03T05:18:18.676" v="2383" actId="1076"/>
          <ac:picMkLst>
            <pc:docMk/>
            <pc:sldMk cId="30387664" sldId="289"/>
            <ac:picMk id="11" creationId="{0B66D7FC-D7BA-8E7B-9E92-E4E697866B2C}"/>
          </ac:picMkLst>
        </pc:picChg>
      </pc:sldChg>
      <pc:sldChg chg="new del">
        <pc:chgData name="定洋 吳" userId="c5f20cff15bfd43e" providerId="LiveId" clId="{D392262A-DF53-4D74-98ED-AFC07432CB8C}" dt="2024-10-03T05:07:39.304" v="2305" actId="680"/>
        <pc:sldMkLst>
          <pc:docMk/>
          <pc:sldMk cId="3188688337" sldId="289"/>
        </pc:sldMkLst>
      </pc:sldChg>
      <pc:sldChg chg="addSp modSp add del mod">
        <pc:chgData name="定洋 吳" userId="c5f20cff15bfd43e" providerId="LiveId" clId="{D392262A-DF53-4D74-98ED-AFC07432CB8C}" dt="2024-10-03T05:21:15.485" v="2418" actId="47"/>
        <pc:sldMkLst>
          <pc:docMk/>
          <pc:sldMk cId="2922004975" sldId="290"/>
        </pc:sldMkLst>
        <pc:spChg chg="add mod">
          <ac:chgData name="定洋 吳" userId="c5f20cff15bfd43e" providerId="LiveId" clId="{D392262A-DF53-4D74-98ED-AFC07432CB8C}" dt="2024-10-03T05:21:12.507" v="2417" actId="20577"/>
          <ac:spMkLst>
            <pc:docMk/>
            <pc:sldMk cId="2922004975" sldId="290"/>
            <ac:spMk id="2" creationId="{BA07EE1A-FEB8-5D4C-7265-3BF85D4F6F8F}"/>
          </ac:spMkLst>
        </pc:spChg>
      </pc:sldChg>
      <pc:sldMasterChg chg="modSldLayout">
        <pc:chgData name="定洋 吳" userId="c5f20cff15bfd43e" providerId="LiveId" clId="{D392262A-DF53-4D74-98ED-AFC07432CB8C}" dt="2024-10-02T14:00:55.104" v="909" actId="1076"/>
        <pc:sldMasterMkLst>
          <pc:docMk/>
          <pc:sldMasterMk cId="3390311700" sldId="2147483661"/>
        </pc:sldMasterMkLst>
        <pc:sldLayoutChg chg="addSp delSp modSp mod">
          <pc:chgData name="定洋 吳" userId="c5f20cff15bfd43e" providerId="LiveId" clId="{D392262A-DF53-4D74-98ED-AFC07432CB8C}" dt="2024-10-02T13:59:23.689" v="889" actId="478"/>
          <pc:sldLayoutMkLst>
            <pc:docMk/>
            <pc:sldMasterMk cId="3390311700" sldId="2147483661"/>
            <pc:sldLayoutMk cId="3475291838" sldId="2147483673"/>
          </pc:sldLayoutMkLst>
          <pc:spChg chg="add del mod">
            <ac:chgData name="定洋 吳" userId="c5f20cff15bfd43e" providerId="LiveId" clId="{D392262A-DF53-4D74-98ED-AFC07432CB8C}" dt="2024-10-02T13:59:23.689" v="889" actId="478"/>
            <ac:spMkLst>
              <pc:docMk/>
              <pc:sldMasterMk cId="3390311700" sldId="2147483661"/>
              <pc:sldLayoutMk cId="3475291838" sldId="2147483673"/>
              <ac:spMk id="2" creationId="{4C304F5E-68DF-AED1-6E36-979424617B59}"/>
            </ac:spMkLst>
          </pc:spChg>
          <pc:spChg chg="add mod">
            <ac:chgData name="定洋 吳" userId="c5f20cff15bfd43e" providerId="LiveId" clId="{D392262A-DF53-4D74-98ED-AFC07432CB8C}" dt="2024-10-02T13:59:18.517" v="888"/>
            <ac:spMkLst>
              <pc:docMk/>
              <pc:sldMasterMk cId="3390311700" sldId="2147483661"/>
              <pc:sldLayoutMk cId="3475291838" sldId="2147483673"/>
              <ac:spMk id="3" creationId="{4DE4B320-35A5-A1D5-0CBB-558E2312BCA3}"/>
            </ac:spMkLst>
          </pc:spChg>
        </pc:sldLayoutChg>
        <pc:sldLayoutChg chg="addSp delSp modSp mod">
          <pc:chgData name="定洋 吳" userId="c5f20cff15bfd43e" providerId="LiveId" clId="{D392262A-DF53-4D74-98ED-AFC07432CB8C}" dt="2024-10-02T14:00:55.104" v="909" actId="1076"/>
          <pc:sldLayoutMkLst>
            <pc:docMk/>
            <pc:sldMasterMk cId="3390311700" sldId="2147483661"/>
            <pc:sldLayoutMk cId="1465674251" sldId="2147483689"/>
          </pc:sldLayoutMkLst>
          <pc:spChg chg="del mod">
            <ac:chgData name="定洋 吳" userId="c5f20cff15bfd43e" providerId="LiveId" clId="{D392262A-DF53-4D74-98ED-AFC07432CB8C}" dt="2024-10-02T14:00:32.518" v="905" actId="478"/>
            <ac:spMkLst>
              <pc:docMk/>
              <pc:sldMasterMk cId="3390311700" sldId="2147483661"/>
              <pc:sldLayoutMk cId="1465674251" sldId="2147483689"/>
              <ac:spMk id="2" creationId="{4C304F5E-68DF-AED1-6E36-979424617B59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8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59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0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1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5.104" v="909" actId="1076"/>
            <ac:spMkLst>
              <pc:docMk/>
              <pc:sldMasterMk cId="3390311700" sldId="2147483661"/>
              <pc:sldLayoutMk cId="1465674251" sldId="2147483689"/>
              <ac:spMk id="62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3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4" creationId="{00000000-0000-0000-0000-000000000000}"/>
            </ac:spMkLst>
          </pc:spChg>
          <pc:spChg chg="mod">
            <ac:chgData name="定洋 吳" userId="c5f20cff15bfd43e" providerId="LiveId" clId="{D392262A-DF53-4D74-98ED-AFC07432CB8C}" dt="2024-10-02T14:00:50.425" v="908" actId="1076"/>
            <ac:spMkLst>
              <pc:docMk/>
              <pc:sldMasterMk cId="3390311700" sldId="2147483661"/>
              <pc:sldLayoutMk cId="1465674251" sldId="2147483689"/>
              <ac:spMk id="65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6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7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4.967" v="907" actId="478"/>
            <ac:spMkLst>
              <pc:docMk/>
              <pc:sldMasterMk cId="3390311700" sldId="2147483661"/>
              <pc:sldLayoutMk cId="1465674251" sldId="2147483689"/>
              <ac:spMk id="68" creationId="{00000000-0000-0000-0000-000000000000}"/>
            </ac:spMkLst>
          </pc:spChg>
          <pc:spChg chg="del">
            <ac:chgData name="定洋 吳" userId="c5f20cff15bfd43e" providerId="LiveId" clId="{D392262A-DF53-4D74-98ED-AFC07432CB8C}" dt="2024-10-02T14:00:43.593" v="906" actId="478"/>
            <ac:spMkLst>
              <pc:docMk/>
              <pc:sldMasterMk cId="3390311700" sldId="2147483661"/>
              <pc:sldLayoutMk cId="1465674251" sldId="2147483689"/>
              <ac:spMk id="69" creationId="{00000000-0000-0000-0000-000000000000}"/>
            </ac:spMkLst>
          </pc:spChg>
          <pc:spChg chg="add del">
            <ac:chgData name="定洋 吳" userId="c5f20cff15bfd43e" providerId="LiveId" clId="{D392262A-DF53-4D74-98ED-AFC07432CB8C}" dt="2024-10-02T14:00:02.744" v="900" actId="478"/>
            <ac:spMkLst>
              <pc:docMk/>
              <pc:sldMasterMk cId="3390311700" sldId="2147483661"/>
              <pc:sldLayoutMk cId="1465674251" sldId="2147483689"/>
              <ac:spMk id="70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3D1FE7-E52D-43D4-9F03-0B11FC6C31AA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59C07-3734-4ECB-B309-D02BBE199B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284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2A035CC7-ADD2-167D-E0A2-DE9B71C6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4dfce81f19_0_45:notes">
            <a:extLst>
              <a:ext uri="{FF2B5EF4-FFF2-40B4-BE49-F238E27FC236}">
                <a16:creationId xmlns:a16="http://schemas.microsoft.com/office/drawing/2014/main" id="{00FE2451-EB18-D51D-A16A-F0D51105E3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4dfce81f19_0_45:notes">
            <a:extLst>
              <a:ext uri="{FF2B5EF4-FFF2-40B4-BE49-F238E27FC236}">
                <a16:creationId xmlns:a16="http://schemas.microsoft.com/office/drawing/2014/main" id="{23A178A0-5508-6341-AEA0-F3BC8002B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518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FF0CADA2-8145-B0C0-4354-0CCC0574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B77BF78D-36A5-F7AA-7BC2-6D247574A4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98AC352-92FE-4432-0B96-D1E20DD640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8955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98B6167-1B07-D314-6F60-F1B0699B1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1FD81539-9476-ED45-DDDD-8DD7B086D6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BA484D0E-38B4-4D5A-DEF6-976DAC12B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680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9CF7130-CCDD-B421-20DA-C3D36EF3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CBFA81E-79E8-742C-D167-7B840EFDE5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09104AA-AD49-3B02-DA3F-406E22D1B9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9244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69559B8-330F-852F-8F59-47B0AFDBB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FAAE73B-3879-084D-EA7B-AFFE0EE751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280222B-F240-9663-5422-131B4C5296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087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D23CDD7-2C1D-0D65-FC06-82589C9A7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F2BEAAAE-BD6C-443B-66E6-C6E5DD403B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DB0716BE-3204-EF47-8927-98298F7F1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3061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5B787FA-A8EE-9AD8-7F28-B9969BAAC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B41A648E-EB7F-3AA3-425B-AC248A8A77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C21DFA8-76AD-83CF-B02A-79227C79E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344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4C61E916-0CCE-B94C-36E5-FBFDDB29C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EA6FD6A1-54C5-8927-E149-13AEA6C79A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347CDC5A-6FF6-EA48-D544-8BD3C8B10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99148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4772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3CD27567-A765-E11E-CA28-29A295FF7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A2CE252-E5C0-FB14-1EE6-6F3CC15AD0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AA43063A-84B7-2217-5711-725221E5C0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0414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76FD3F7-7F41-BCD2-B6C4-1465AA704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ADB46488-A007-68F7-CAF4-56112D894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0D9FD45A-EA70-9188-365A-0534FBCC1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6909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95EB56F5-344E-F671-2EC5-E33D12C8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d431007ba2_0_215:notes">
            <a:extLst>
              <a:ext uri="{FF2B5EF4-FFF2-40B4-BE49-F238E27FC236}">
                <a16:creationId xmlns:a16="http://schemas.microsoft.com/office/drawing/2014/main" id="{99D8D151-CAE9-ED0D-93A2-241888432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d431007ba2_0_215:notes">
            <a:extLst>
              <a:ext uri="{FF2B5EF4-FFF2-40B4-BE49-F238E27FC236}">
                <a16:creationId xmlns:a16="http://schemas.microsoft.com/office/drawing/2014/main" id="{EBBC2092-1810-E57A-181F-3AAF36BD7D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852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534E64E-D860-691D-E1F5-185B74112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32C6F6D0-6494-C09F-5517-370BC39A1C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6D5B4D13-2A9A-AE71-B719-AD8A1EFB1E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318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7057DF88-C332-C19B-74BD-E6D3889ED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F828742D-153F-D8EE-B529-C7D2CD89D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404DD024-A30A-51E9-FD92-1B1AF324B5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9353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977ACD88-12C9-F598-AB8B-5A3CAFA39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CD7FC9B1-2BD5-5C10-2895-D6D35B5DD4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5D428496-89E5-277E-1115-BB0FD3AC2B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357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A1C78B93-1D3F-61CA-E4C7-213DC3331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EC5F2117-69CF-2461-E8E6-359A88191A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DF4C9CE0-1232-D9E0-1672-FD90BB196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796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2195A3D-FEC3-0FD9-D496-41C6A058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A5960024-263B-693F-13C1-1F1E55C73D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9A1E5A8F-00F3-562D-C556-93F7488F9D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2296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8C8C8D8C-5465-4B68-E2AD-C496A496E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8051B172-C650-27D1-823B-498B88B203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8383A2D5-BF0D-1D62-2BA4-60535F25BC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5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539A4E70-0435-02CF-EAFF-DD77FE1EC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4dda1946d_6_322:notes">
            <a:extLst>
              <a:ext uri="{FF2B5EF4-FFF2-40B4-BE49-F238E27FC236}">
                <a16:creationId xmlns:a16="http://schemas.microsoft.com/office/drawing/2014/main" id="{046A8303-4723-8633-F11A-DAB691ADC8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4dda1946d_6_322:notes">
            <a:extLst>
              <a:ext uri="{FF2B5EF4-FFF2-40B4-BE49-F238E27FC236}">
                <a16:creationId xmlns:a16="http://schemas.microsoft.com/office/drawing/2014/main" id="{C36DD807-FC25-1260-E790-FFE02F2CF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3150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>
          <a:extLst>
            <a:ext uri="{FF2B5EF4-FFF2-40B4-BE49-F238E27FC236}">
              <a16:creationId xmlns:a16="http://schemas.microsoft.com/office/drawing/2014/main" id="{6AEDB06F-41A8-4446-C6C2-395A92676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54dda1946d_6_308:notes">
            <a:extLst>
              <a:ext uri="{FF2B5EF4-FFF2-40B4-BE49-F238E27FC236}">
                <a16:creationId xmlns:a16="http://schemas.microsoft.com/office/drawing/2014/main" id="{4156E215-AA6B-ED0F-284B-E6277FF629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54dda1946d_6_308:notes">
            <a:extLst>
              <a:ext uri="{FF2B5EF4-FFF2-40B4-BE49-F238E27FC236}">
                <a16:creationId xmlns:a16="http://schemas.microsoft.com/office/drawing/2014/main" id="{93D5833B-64E3-F8F9-E606-2DA59A445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4314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7066" b="1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Font typeface="Playfair Display Medium"/>
              <a:buNone/>
              <a:defRPr sz="8000">
                <a:latin typeface="Playfair Display Medium"/>
                <a:ea typeface="Playfair Display Medium"/>
                <a:cs typeface="Playfair Display Medium"/>
                <a:sym typeface="Playfair Display Medium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>
            <a:spLocks noGrp="1"/>
          </p:cNvSpPr>
          <p:nvPr>
            <p:ph type="pic" idx="2"/>
          </p:nvPr>
        </p:nvSpPr>
        <p:spPr>
          <a:xfrm flipH="1">
            <a:off x="7662467" y="716600"/>
            <a:ext cx="3578800" cy="542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14077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1064900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1064901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4533435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4"/>
          </p:nvPr>
        </p:nvSpPr>
        <p:spPr>
          <a:xfrm>
            <a:off x="7938957" y="3166864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453340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6" hasCustomPrompt="1"/>
          </p:nvPr>
        </p:nvSpPr>
        <p:spPr>
          <a:xfrm>
            <a:off x="7938957" y="2520864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1064900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1064901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9"/>
          </p:nvPr>
        </p:nvSpPr>
        <p:spPr>
          <a:xfrm>
            <a:off x="4533435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3"/>
          </p:nvPr>
        </p:nvSpPr>
        <p:spPr>
          <a:xfrm>
            <a:off x="7938957" y="494084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4" hasCustomPrompt="1"/>
          </p:nvPr>
        </p:nvSpPr>
        <p:spPr>
          <a:xfrm>
            <a:off x="453340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15" hasCustomPrompt="1"/>
          </p:nvPr>
        </p:nvSpPr>
        <p:spPr>
          <a:xfrm>
            <a:off x="7938957" y="429484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/>
          <p:nvPr/>
        </p:nvSpPr>
        <p:spPr>
          <a:xfrm>
            <a:off x="2946300" y="61386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752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 userDrawn="1">
  <p:cSld name="1_Table of conten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960000" y="2225032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1" y="1579032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rPr dirty="0"/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3"/>
          </p:nvPr>
        </p:nvSpPr>
        <p:spPr>
          <a:xfrm>
            <a:off x="960028" y="5626568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0" y="4980568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7"/>
          </p:nvPr>
        </p:nvSpPr>
        <p:spPr>
          <a:xfrm>
            <a:off x="960000" y="3999016"/>
            <a:ext cx="2819200" cy="526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1" y="3353016"/>
            <a:ext cx="281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b="1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1465674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>
            <a:spLocks noGrp="1"/>
          </p:cNvSpPr>
          <p:nvPr>
            <p:ph type="pic" idx="2"/>
          </p:nvPr>
        </p:nvSpPr>
        <p:spPr>
          <a:xfrm>
            <a:off x="8196133" y="710900"/>
            <a:ext cx="35892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1250833" y="3923933"/>
            <a:ext cx="6630000" cy="9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1250833" y="1952733"/>
            <a:ext cx="6630000" cy="19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97944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8342433" y="1038733"/>
            <a:ext cx="2898800" cy="131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ubTitle" idx="1"/>
          </p:nvPr>
        </p:nvSpPr>
        <p:spPr>
          <a:xfrm>
            <a:off x="8342467" y="2401333"/>
            <a:ext cx="28988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-96600" y="-48300"/>
            <a:ext cx="2366800" cy="76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79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rot="10800000">
            <a:off x="64871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16"/>
          <p:cNvSpPr/>
          <p:nvPr/>
        </p:nvSpPr>
        <p:spPr>
          <a:xfrm rot="10800000">
            <a:off x="9652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4" name="Google Shape;84;p16"/>
          <p:cNvSpPr txBox="1">
            <a:spLocks noGrp="1"/>
          </p:cNvSpPr>
          <p:nvPr>
            <p:ph type="subTitle" idx="1"/>
          </p:nvPr>
        </p:nvSpPr>
        <p:spPr>
          <a:xfrm>
            <a:off x="943633" y="1887200"/>
            <a:ext cx="10272000" cy="3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92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title"/>
          </p:nvPr>
        </p:nvSpPr>
        <p:spPr>
          <a:xfrm>
            <a:off x="960000" y="6949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87" name="Google Shape;87;p17"/>
          <p:cNvSpPr/>
          <p:nvPr/>
        </p:nvSpPr>
        <p:spPr>
          <a:xfrm rot="10800000">
            <a:off x="3401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7"/>
          <p:cNvSpPr/>
          <p:nvPr/>
        </p:nvSpPr>
        <p:spPr>
          <a:xfrm rot="10800000">
            <a:off x="2590800" y="-763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1"/>
          </p:nvPr>
        </p:nvSpPr>
        <p:spPr>
          <a:xfrm>
            <a:off x="960000" y="2132533"/>
            <a:ext cx="10272000" cy="34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867"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867"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867"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867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4639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subTitle" idx="1"/>
          </p:nvPr>
        </p:nvSpPr>
        <p:spPr>
          <a:xfrm>
            <a:off x="5993765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2" name="Google Shape;102;p19"/>
          <p:cNvSpPr txBox="1">
            <a:spLocks noGrp="1"/>
          </p:cNvSpPr>
          <p:nvPr>
            <p:ph type="subTitle" idx="2"/>
          </p:nvPr>
        </p:nvSpPr>
        <p:spPr>
          <a:xfrm>
            <a:off x="5993768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9"/>
          <p:cNvSpPr txBox="1">
            <a:spLocks noGrp="1"/>
          </p:cNvSpPr>
          <p:nvPr>
            <p:ph type="subTitle" idx="3"/>
          </p:nvPr>
        </p:nvSpPr>
        <p:spPr>
          <a:xfrm>
            <a:off x="1162916" y="2420233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subTitle" idx="4"/>
          </p:nvPr>
        </p:nvSpPr>
        <p:spPr>
          <a:xfrm>
            <a:off x="1162916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5"/>
          </p:nvPr>
        </p:nvSpPr>
        <p:spPr>
          <a:xfrm>
            <a:off x="5982201" y="4431184"/>
            <a:ext cx="3748000" cy="127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9"/>
          <p:cNvSpPr txBox="1">
            <a:spLocks noGrp="1"/>
          </p:cNvSpPr>
          <p:nvPr>
            <p:ph type="subTitle" idx="6"/>
          </p:nvPr>
        </p:nvSpPr>
        <p:spPr>
          <a:xfrm>
            <a:off x="1162916" y="1927500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7"/>
          </p:nvPr>
        </p:nvSpPr>
        <p:spPr>
          <a:xfrm>
            <a:off x="1162916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subTitle" idx="8"/>
          </p:nvPr>
        </p:nvSpPr>
        <p:spPr>
          <a:xfrm>
            <a:off x="5982165" y="3938551"/>
            <a:ext cx="37480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34179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10593433" y="-2495467"/>
            <a:ext cx="3057200" cy="34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3" name="Google Shape;113;p20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256006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16" name="Google Shape;116;p21"/>
          <p:cNvSpPr/>
          <p:nvPr/>
        </p:nvSpPr>
        <p:spPr>
          <a:xfrm>
            <a:off x="-1281333" y="6138667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081398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subTitle" idx="1"/>
          </p:nvPr>
        </p:nvSpPr>
        <p:spPr>
          <a:xfrm>
            <a:off x="4553200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2"/>
          </p:nvPr>
        </p:nvSpPr>
        <p:spPr>
          <a:xfrm>
            <a:off x="1178351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ubTitle" idx="3"/>
          </p:nvPr>
        </p:nvSpPr>
        <p:spPr>
          <a:xfrm>
            <a:off x="4553200" y="2331948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2"/>
          <p:cNvSpPr txBox="1">
            <a:spLocks noGrp="1"/>
          </p:cNvSpPr>
          <p:nvPr>
            <p:ph type="subTitle" idx="4"/>
          </p:nvPr>
        </p:nvSpPr>
        <p:spPr>
          <a:xfrm>
            <a:off x="1178351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subTitle" idx="5"/>
          </p:nvPr>
        </p:nvSpPr>
        <p:spPr>
          <a:xfrm>
            <a:off x="4553200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type="subTitle" idx="6"/>
          </p:nvPr>
        </p:nvSpPr>
        <p:spPr>
          <a:xfrm>
            <a:off x="7976863" y="2344899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7"/>
          </p:nvPr>
        </p:nvSpPr>
        <p:spPr>
          <a:xfrm>
            <a:off x="7976863" y="4665067"/>
            <a:ext cx="2648000" cy="147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subTitle" idx="8"/>
          </p:nvPr>
        </p:nvSpPr>
        <p:spPr>
          <a:xfrm>
            <a:off x="1178351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9"/>
          </p:nvPr>
        </p:nvSpPr>
        <p:spPr>
          <a:xfrm>
            <a:off x="4553200" y="183341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13"/>
          </p:nvPr>
        </p:nvSpPr>
        <p:spPr>
          <a:xfrm>
            <a:off x="7976863" y="18463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4"/>
          </p:nvPr>
        </p:nvSpPr>
        <p:spPr>
          <a:xfrm>
            <a:off x="1178351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0" name="Google Shape;130;p22"/>
          <p:cNvSpPr txBox="1">
            <a:spLocks noGrp="1"/>
          </p:cNvSpPr>
          <p:nvPr>
            <p:ph type="subTitle" idx="15"/>
          </p:nvPr>
        </p:nvSpPr>
        <p:spPr>
          <a:xfrm>
            <a:off x="7976863" y="4162267"/>
            <a:ext cx="2637600" cy="502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2" name="Google Shape;132;p22"/>
          <p:cNvSpPr/>
          <p:nvPr/>
        </p:nvSpPr>
        <p:spPr>
          <a:xfrm>
            <a:off x="10491933" y="-626800"/>
            <a:ext cx="2412800" cy="189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0699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960000" y="1621000"/>
            <a:ext cx="10272000" cy="6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5" name="Google Shape;25;p4"/>
          <p:cNvSpPr/>
          <p:nvPr/>
        </p:nvSpPr>
        <p:spPr>
          <a:xfrm rot="10800000">
            <a:off x="95351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3889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/>
          <p:nvPr/>
        </p:nvSpPr>
        <p:spPr>
          <a:xfrm>
            <a:off x="10583633" y="719200"/>
            <a:ext cx="1778000" cy="1956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5" name="Google Shape;135;p23"/>
          <p:cNvSpPr/>
          <p:nvPr/>
        </p:nvSpPr>
        <p:spPr>
          <a:xfrm>
            <a:off x="4788200" y="0"/>
            <a:ext cx="2615600" cy="7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6" name="Google Shape;136;p23"/>
          <p:cNvSpPr txBox="1">
            <a:spLocks noGrp="1"/>
          </p:cNvSpPr>
          <p:nvPr>
            <p:ph type="title" hasCustomPrompt="1"/>
          </p:nvPr>
        </p:nvSpPr>
        <p:spPr>
          <a:xfrm>
            <a:off x="1141567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1"/>
          </p:nvPr>
        </p:nvSpPr>
        <p:spPr>
          <a:xfrm>
            <a:off x="1141567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title" idx="2" hasCustomPrompt="1"/>
          </p:nvPr>
        </p:nvSpPr>
        <p:spPr>
          <a:xfrm>
            <a:off x="1141580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3"/>
          </p:nvPr>
        </p:nvSpPr>
        <p:spPr>
          <a:xfrm>
            <a:off x="1141580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title" idx="4" hasCustomPrompt="1"/>
          </p:nvPr>
        </p:nvSpPr>
        <p:spPr>
          <a:xfrm>
            <a:off x="6170749" y="3670443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5"/>
          </p:nvPr>
        </p:nvSpPr>
        <p:spPr>
          <a:xfrm>
            <a:off x="6170749" y="4708289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/>
          <p:nvPr/>
        </p:nvSpPr>
        <p:spPr>
          <a:xfrm rot="5400000">
            <a:off x="51433" y="5066667"/>
            <a:ext cx="10064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3" name="Google Shape;143;p23"/>
          <p:cNvSpPr txBox="1">
            <a:spLocks noGrp="1"/>
          </p:cNvSpPr>
          <p:nvPr>
            <p:ph type="title" idx="6" hasCustomPrompt="1"/>
          </p:nvPr>
        </p:nvSpPr>
        <p:spPr>
          <a:xfrm>
            <a:off x="6170763" y="1389136"/>
            <a:ext cx="38680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9pPr>
          </a:lstStyle>
          <a:p>
            <a:r>
              <a:t>xx%</a:t>
            </a:r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7"/>
          </p:nvPr>
        </p:nvSpPr>
        <p:spPr>
          <a:xfrm>
            <a:off x="6170763" y="2435036"/>
            <a:ext cx="38680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33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PT Sans"/>
              <a:buNone/>
              <a:defRPr sz="2133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0807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/>
          <p:nvPr/>
        </p:nvSpPr>
        <p:spPr>
          <a:xfrm rot="10800000">
            <a:off x="-1956633" y="-1115267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5" name="Google Shape;155;p25"/>
          <p:cNvSpPr/>
          <p:nvPr/>
        </p:nvSpPr>
        <p:spPr>
          <a:xfrm>
            <a:off x="10193600" y="4034067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6" name="Google Shape;156;p25"/>
          <p:cNvSpPr/>
          <p:nvPr/>
        </p:nvSpPr>
        <p:spPr>
          <a:xfrm>
            <a:off x="7582800" y="-659467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6649083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 rot="10800000">
            <a:off x="-1050800" y="4895000"/>
            <a:ext cx="3136800" cy="36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59" name="Google Shape;159;p26"/>
          <p:cNvSpPr/>
          <p:nvPr/>
        </p:nvSpPr>
        <p:spPr>
          <a:xfrm>
            <a:off x="10696333" y="-1227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0" name="Google Shape;160;p26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1628039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686000" y="2584467"/>
            <a:ext cx="3954800" cy="177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 b="1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694365" y="1308133"/>
            <a:ext cx="1578800" cy="82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8000" b="1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685989" y="4672884"/>
            <a:ext cx="3968800" cy="7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>
            <a:spLocks noGrp="1"/>
          </p:cNvSpPr>
          <p:nvPr>
            <p:ph type="pic" idx="3"/>
          </p:nvPr>
        </p:nvSpPr>
        <p:spPr>
          <a:xfrm>
            <a:off x="7650633" y="719400"/>
            <a:ext cx="3590400" cy="5419200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3"/>
          <p:cNvSpPr/>
          <p:nvPr/>
        </p:nvSpPr>
        <p:spPr>
          <a:xfrm>
            <a:off x="2086000" y="-195133"/>
            <a:ext cx="3328000" cy="70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3"/>
          <p:cNvSpPr/>
          <p:nvPr/>
        </p:nvSpPr>
        <p:spPr>
          <a:xfrm>
            <a:off x="-987333" y="59039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02464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082633" y="1751717"/>
            <a:ext cx="5437200" cy="830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1082633" y="2850684"/>
            <a:ext cx="5437200" cy="22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68096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5653233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1233567" y="3339435"/>
            <a:ext cx="3340800" cy="213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1233567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5653233" y="2574555"/>
            <a:ext cx="3340800" cy="74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ilda Display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2" name="Google Shape;32;p5"/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95515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/>
          <p:nvPr/>
        </p:nvSpPr>
        <p:spPr>
          <a:xfrm>
            <a:off x="965200" y="723900"/>
            <a:ext cx="10276000" cy="5414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3612333" y="6285333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83103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 b="1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4975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0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26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2149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>
            <a:spLocks noGrp="1"/>
          </p:cNvSpPr>
          <p:nvPr>
            <p:ph type="pic" idx="2"/>
          </p:nvPr>
        </p:nvSpPr>
        <p:spPr>
          <a:xfrm>
            <a:off x="7659500" y="710900"/>
            <a:ext cx="3581600" cy="54276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1533967" y="1395033"/>
            <a:ext cx="4002000" cy="2069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96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subTitle" idx="1"/>
          </p:nvPr>
        </p:nvSpPr>
        <p:spPr>
          <a:xfrm>
            <a:off x="1533967" y="3854200"/>
            <a:ext cx="4002000" cy="9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52" name="Google Shape;52;p11"/>
          <p:cNvSpPr/>
          <p:nvPr/>
        </p:nvSpPr>
        <p:spPr>
          <a:xfrm>
            <a:off x="1587867" y="6138667"/>
            <a:ext cx="2794400" cy="8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3" name="Google Shape;53;p11"/>
          <p:cNvSpPr txBox="1">
            <a:spLocks noGrp="1"/>
          </p:cNvSpPr>
          <p:nvPr>
            <p:ph type="subTitle" idx="3"/>
          </p:nvPr>
        </p:nvSpPr>
        <p:spPr>
          <a:xfrm>
            <a:off x="1534167" y="3145567"/>
            <a:ext cx="4002000" cy="7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3200" b="1"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/>
          <p:nvPr/>
        </p:nvSpPr>
        <p:spPr>
          <a:xfrm rot="5400000">
            <a:off x="1099800" y="-1099800"/>
            <a:ext cx="950800" cy="315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883919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001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 b="1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Gilda Display"/>
              <a:buNone/>
              <a:defRPr sz="3500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●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M Sans"/>
              <a:buChar char="○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DM Sans"/>
              <a:buChar char="■"/>
              <a:defRPr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031170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4" r:id="rId2"/>
    <p:sldLayoutId id="2147483665" r:id="rId3"/>
    <p:sldLayoutId id="2147483666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89" r:id="rId11"/>
    <p:sldLayoutId id="2147483674" r:id="rId12"/>
    <p:sldLayoutId id="2147483675" r:id="rId13"/>
    <p:sldLayoutId id="2147483676" r:id="rId14"/>
    <p:sldLayoutId id="2147483677" r:id="rId15"/>
    <p:sldLayoutId id="2147483679" r:id="rId16"/>
    <p:sldLayoutId id="2147483680" r:id="rId17"/>
    <p:sldLayoutId id="2147483681" r:id="rId18"/>
    <p:sldLayoutId id="2147483682" r:id="rId19"/>
    <p:sldLayoutId id="2147483683" r:id="rId20"/>
    <p:sldLayoutId id="2147483685" r:id="rId21"/>
    <p:sldLayoutId id="2147483686" r:id="rId22"/>
    <p:sldLayoutId id="2147483687" r:id="rId23"/>
    <p:sldLayoutId id="2147483688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B5261A0E-6BFF-694E-EB2F-DA00D56E4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>
            <a:extLst>
              <a:ext uri="{FF2B5EF4-FFF2-40B4-BE49-F238E27FC236}">
                <a16:creationId xmlns:a16="http://schemas.microsoft.com/office/drawing/2014/main" id="{981EE408-AC57-8ADA-4646-CBFCAFA5A1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124100" y="1468784"/>
            <a:ext cx="6458000" cy="28412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0</a:t>
            </a:r>
            <a:r>
              <a:rPr lang="en-US" altLang="zh-TW" dirty="0"/>
              <a:t>3.18</a:t>
            </a:r>
            <a:br>
              <a:rPr lang="en" dirty="0"/>
            </a:br>
            <a:r>
              <a:rPr lang="en" dirty="0"/>
              <a:t>Meeting - </a:t>
            </a:r>
            <a:r>
              <a:rPr lang="en-US" altLang="zh-TW" dirty="0"/>
              <a:t>23</a:t>
            </a:r>
            <a:endParaRPr sz="9600" dirty="0"/>
          </a:p>
        </p:txBody>
      </p:sp>
      <p:sp>
        <p:nvSpPr>
          <p:cNvPr id="172" name="Google Shape;172;p30">
            <a:extLst>
              <a:ext uri="{FF2B5EF4-FFF2-40B4-BE49-F238E27FC236}">
                <a16:creationId xmlns:a16="http://schemas.microsoft.com/office/drawing/2014/main" id="{B3DE6797-D1B4-73B3-B8F7-892E5B2A3F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24000" y="4488284"/>
            <a:ext cx="6458000" cy="669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吳定洋</a:t>
            </a:r>
            <a:endParaRPr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4" name="Google Shape;174;p30">
            <a:extLst>
              <a:ext uri="{FF2B5EF4-FFF2-40B4-BE49-F238E27FC236}">
                <a16:creationId xmlns:a16="http://schemas.microsoft.com/office/drawing/2014/main" id="{95623060-FA14-EE56-02D3-510B4CAA44CD}"/>
              </a:ext>
            </a:extLst>
          </p:cNvPr>
          <p:cNvSpPr/>
          <p:nvPr/>
        </p:nvSpPr>
        <p:spPr>
          <a:xfrm>
            <a:off x="-962000" y="57268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175" name="Google Shape;175;p30">
            <a:extLst>
              <a:ext uri="{FF2B5EF4-FFF2-40B4-BE49-F238E27FC236}">
                <a16:creationId xmlns:a16="http://schemas.microsoft.com/office/drawing/2014/main" id="{9FF097F0-1EF6-03F0-1BB5-AD2B3C7CAB2C}"/>
              </a:ext>
            </a:extLst>
          </p:cNvPr>
          <p:cNvCxnSpPr/>
          <p:nvPr/>
        </p:nvCxnSpPr>
        <p:spPr>
          <a:xfrm>
            <a:off x="950967" y="1355917"/>
            <a:ext cx="0" cy="375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51B97077-BCFC-13DC-1D6F-663E3CE72EDE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021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163DFA10-416F-8E0F-FE95-A5AEBA1A4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258C844-AA05-20DA-00A9-B909A36D99B8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708282D-B212-14A7-BBE8-02B2A11B0148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圖片 3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36FCB790-035B-6AC1-1F6E-CA64EC332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876" y="1266276"/>
            <a:ext cx="6634488" cy="497586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3F8C010-BD6F-58FF-B2AE-9B0504C7DE77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Decay Over Time: Two Model Comparison Without Fine-tuning 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1C35D94-B628-7E3F-A648-050087386F0D}"/>
              </a:ext>
            </a:extLst>
          </p:cNvPr>
          <p:cNvSpPr txBox="1"/>
          <p:nvPr/>
        </p:nvSpPr>
        <p:spPr>
          <a:xfrm>
            <a:off x="7406640" y="1587704"/>
            <a:ext cx="4597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(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時有較低的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0.0101m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AP2 &amp; AP4 (</a:t>
            </a:r>
            <a:r>
              <a:rPr lang="en-US" altLang="zh-TW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則較高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0.0173m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(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雖然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也隨時間上升，但增長幅度較緩和，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週後約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週後仍低於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AP2 &amp; AP4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組合具有較好的抗衰退能力，代表驗證了「減少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區域的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部署策略」有助於提升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長期穩定性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335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FE758595-2012-A465-B438-6B19D9E0D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8C1DA8C9-B364-3F7E-CCA5-987D687147D0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24515BC-BEAA-C3EF-B1F8-7EC7B2FA009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72FDF4F-3EE9-2552-4267-8756C7E5B909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Accuracy Decay Over Time: Two Model Comparison With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</a:p>
        </p:txBody>
      </p:sp>
      <p:pic>
        <p:nvPicPr>
          <p:cNvPr id="3" name="圖片 2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475620ED-C356-24D2-B5A3-1308D49D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58" y="1492042"/>
            <a:ext cx="5750567" cy="4312925"/>
          </a:xfrm>
          <a:prstGeom prst="rect">
            <a:avLst/>
          </a:prstGeom>
        </p:spPr>
      </p:pic>
      <p:pic>
        <p:nvPicPr>
          <p:cNvPr id="7" name="圖片 6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272C6821-B49F-0D30-7357-64232AC743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64" y="1492042"/>
            <a:ext cx="5750568" cy="431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8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6EB35D4-277E-EB22-F66F-27C828BC2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D30EB3-0995-2188-1E26-B40DE91C1D2D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83DE59-EF13-0FBE-5637-D124034441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521D034E-B745-81DD-5D69-9A15D1904B36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Model MDE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49 RPs</a:t>
            </a:r>
          </a:p>
        </p:txBody>
      </p:sp>
      <p:pic>
        <p:nvPicPr>
          <p:cNvPr id="2" name="圖片 1" descr="一張含有 文字, 圖表, 地圖, 方案 的圖片&#10;&#10;AI 產生的內容可能不正確。">
            <a:extLst>
              <a:ext uri="{FF2B5EF4-FFF2-40B4-BE49-F238E27FC236}">
                <a16:creationId xmlns:a16="http://schemas.microsoft.com/office/drawing/2014/main" id="{ADE2A5B8-52A3-126B-F935-48F5CAE3E6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21" y="2149955"/>
            <a:ext cx="5431065" cy="2952213"/>
          </a:xfrm>
          <a:prstGeom prst="rect">
            <a:avLst/>
          </a:prstGeom>
        </p:spPr>
      </p:pic>
      <p:pic>
        <p:nvPicPr>
          <p:cNvPr id="5" name="圖片 4" descr="一張含有 文字, 螢幕擷取畫面, 正方形, 行 的圖片&#10;&#10;AI 產生的內容可能不正確。">
            <a:extLst>
              <a:ext uri="{FF2B5EF4-FFF2-40B4-BE49-F238E27FC236}">
                <a16:creationId xmlns:a16="http://schemas.microsoft.com/office/drawing/2014/main" id="{701AD5AC-DA8C-6039-22D1-056340B0F1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273" y="1143443"/>
            <a:ext cx="5875233" cy="474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159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92F698F2-2DEA-6898-D916-64D7CE40A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4DA7399-DF9C-F6B2-BCA0-5C025970969B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445E62-BF89-7AE8-D268-4E1C7E5842F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2DE958-E48D-C128-A4D6-DB898C27E46B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Worst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Model MDE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for 49 RPs</a:t>
            </a:r>
          </a:p>
        </p:txBody>
      </p:sp>
      <p:pic>
        <p:nvPicPr>
          <p:cNvPr id="3" name="圖片 2" descr="一張含有 文字, 圖表, 地圖, 螢幕擷取畫面 的圖片&#10;&#10;AI 產生的內容可能不正確。">
            <a:extLst>
              <a:ext uri="{FF2B5EF4-FFF2-40B4-BE49-F238E27FC236}">
                <a16:creationId xmlns:a16="http://schemas.microsoft.com/office/drawing/2014/main" id="{FA1ABD4B-687E-D366-F537-1BA5AE1B2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39" y="2269505"/>
            <a:ext cx="5450715" cy="2962895"/>
          </a:xfrm>
          <a:prstGeom prst="rect">
            <a:avLst/>
          </a:prstGeom>
        </p:spPr>
      </p:pic>
      <p:pic>
        <p:nvPicPr>
          <p:cNvPr id="7" name="圖片 6" descr="一張含有 文字, 螢幕擷取畫面, 正方形, 行 的圖片&#10;&#10;AI 產生的內容可能不正確。">
            <a:extLst>
              <a:ext uri="{FF2B5EF4-FFF2-40B4-BE49-F238E27FC236}">
                <a16:creationId xmlns:a16="http://schemas.microsoft.com/office/drawing/2014/main" id="{E491FCBD-D204-08E4-4FAC-C8A3B2652E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409" y="1151238"/>
            <a:ext cx="6181352" cy="49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05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D5DA0ED-CAC4-7AD4-1A64-81C523129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4CEC131A-B3D0-8F79-EF29-F42494642C1D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1BA5255-0C13-0F59-7EA0-3D6F2F70A8F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F713F7A-426D-6461-BCB1-0819BC747620}"/>
              </a:ext>
            </a:extLst>
          </p:cNvPr>
          <p:cNvSpPr txBox="1"/>
          <p:nvPr/>
        </p:nvSpPr>
        <p:spPr>
          <a:xfrm>
            <a:off x="405494" y="544738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 Accuracy Decay Over Time: Two Model Comparison With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D4C34AE-5335-7050-AB5F-C3FE23F5F4A3}"/>
              </a:ext>
            </a:extLst>
          </p:cNvPr>
          <p:cNvSpPr txBox="1"/>
          <p:nvPr/>
        </p:nvSpPr>
        <p:spPr>
          <a:xfrm>
            <a:off x="629920" y="1333704"/>
            <a:ext cx="10637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(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維持在較低範圍，並在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時降至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0.04m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，表現明顯優於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AP2 &amp; AP4 (</a:t>
            </a:r>
            <a:r>
              <a:rPr lang="en-US" altLang="zh-TW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AP2 &amp; AP4 (</a:t>
            </a:r>
            <a:r>
              <a:rPr lang="en-US" altLang="zh-TW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仍然有較大的波動，在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Week 4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時達到最大值（超過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0.11m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），顯示其在長期穩定性上仍不如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(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這種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NLOS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較少的組合，在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後仍明顯優於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AP2 &amp; AP4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，證明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部署對於長期準確度的影響的重要性。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8735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70B3A9B0-D2D6-8D32-C73D-BA120235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A2CC1511-5B30-C9A6-ADA9-7A6869E9B51A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7BC9C4E4-D8D5-313C-E2D2-5B08AED385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Conclusion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F7C0352-2B01-C0E5-6DF6-3A039206DC6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347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440D099-C043-BAD3-7F55-80AECAB98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3A9D4F94-0D6E-91D5-2336-82D86D534CE5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EC0F46-5A80-1A79-51EF-0D69012A39E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973D7BFA-B084-A35C-0631-114CE4D7AA69}"/>
              </a:ext>
            </a:extLst>
          </p:cNvPr>
          <p:cNvSpPr txBox="1"/>
          <p:nvPr/>
        </p:nvSpPr>
        <p:spPr>
          <a:xfrm>
            <a:off x="777240" y="1973784"/>
            <a:ext cx="10637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本次實驗再次驗證了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部署策略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的重要性，在更新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相同數量的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情境下，會因為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RP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LOS/NLOS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多寡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而有不同結果，更新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的策略應選擇能產生出越多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LOS(Light of sight)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進行更新，不只能夠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提升當周的定位準確度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，也能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更有效抵抗衰退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，並且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模型的效果也會更優秀  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3979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9" name="Google Shape;475;p49">
            <a:extLst>
              <a:ext uri="{FF2B5EF4-FFF2-40B4-BE49-F238E27FC236}">
                <a16:creationId xmlns:a16="http://schemas.microsoft.com/office/drawing/2014/main" id="{F9F9883C-3E7F-D1DE-29F3-59700674FA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3575" y="2905814"/>
            <a:ext cx="10497976" cy="141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5000" dirty="0"/>
              <a:t>Thanks for Listening!</a:t>
            </a:r>
            <a:endParaRPr sz="5000" dirty="0"/>
          </a:p>
        </p:txBody>
      </p:sp>
      <p:pic>
        <p:nvPicPr>
          <p:cNvPr id="10" name="Google Shape;546;p55">
            <a:extLst>
              <a:ext uri="{FF2B5EF4-FFF2-40B4-BE49-F238E27FC236}">
                <a16:creationId xmlns:a16="http://schemas.microsoft.com/office/drawing/2014/main" id="{F840C96A-1E3F-686B-EBF7-83808B2069D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377" b="6377"/>
          <a:stretch/>
        </p:blipFill>
        <p:spPr>
          <a:xfrm>
            <a:off x="7295745" y="1593217"/>
            <a:ext cx="4786008" cy="36715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65F69B8B-A9EE-EAD6-7459-35780108B3A5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676604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79AA679-377C-2EA9-4A23-907A568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B0A7A47-416B-E5D1-0FCA-8DF79A54D1EC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E21AE2-06BA-AD59-6695-20316254390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2" name="圖片 11" descr="一張含有 文字, 行, 圖表, 繪圖 的圖片&#10;&#10;AI 產生的內容可能不正確。">
            <a:extLst>
              <a:ext uri="{FF2B5EF4-FFF2-40B4-BE49-F238E27FC236}">
                <a16:creationId xmlns:a16="http://schemas.microsoft.com/office/drawing/2014/main" id="{1B46BCFC-0324-BB89-85A7-155495F4C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6952" y="865751"/>
            <a:ext cx="7315215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13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F99BFAAA-E3EC-3CA8-F49C-17E435681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D3DE1234-5ABC-C9F9-EF17-5541B6B55C88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CDE04214-1523-A35F-423C-73AD64F6C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Discussion</a:t>
            </a:r>
            <a:endParaRPr lang="zh-TW" altLang="en-US" sz="54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82CB93-DB2F-45FB-55F9-631292047B0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61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505F998A-68E1-3F96-FDD5-322535C2A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>
            <a:extLst>
              <a:ext uri="{FF2B5EF4-FFF2-40B4-BE49-F238E27FC236}">
                <a16:creationId xmlns:a16="http://schemas.microsoft.com/office/drawing/2014/main" id="{A34605E2-3188-C95F-8A68-A5115209C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Table of contents</a:t>
            </a:r>
            <a:endParaRPr dirty="0"/>
          </a:p>
        </p:txBody>
      </p:sp>
      <p:sp>
        <p:nvSpPr>
          <p:cNvPr id="192" name="Google Shape;192;p32">
            <a:extLst>
              <a:ext uri="{FF2B5EF4-FFF2-40B4-BE49-F238E27FC236}">
                <a16:creationId xmlns:a16="http://schemas.microsoft.com/office/drawing/2014/main" id="{DBADEE8A-F535-5E8F-F283-61D9899C7DF6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139480" y="1697555"/>
            <a:ext cx="2819200" cy="596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cxnSp>
        <p:nvCxnSpPr>
          <p:cNvPr id="206" name="Google Shape;206;p32">
            <a:extLst>
              <a:ext uri="{FF2B5EF4-FFF2-40B4-BE49-F238E27FC236}">
                <a16:creationId xmlns:a16="http://schemas.microsoft.com/office/drawing/2014/main" id="{48B6A9CD-6E89-58F2-4047-C4DA6FD9DFC0}"/>
              </a:ext>
            </a:extLst>
          </p:cNvPr>
          <p:cNvCxnSpPr/>
          <p:nvPr/>
        </p:nvCxnSpPr>
        <p:spPr>
          <a:xfrm>
            <a:off x="1042793" y="1697559"/>
            <a:ext cx="0" cy="1139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32">
            <a:extLst>
              <a:ext uri="{FF2B5EF4-FFF2-40B4-BE49-F238E27FC236}">
                <a16:creationId xmlns:a16="http://schemas.microsoft.com/office/drawing/2014/main" id="{C8093467-8499-EDA1-128D-18786792918E}"/>
              </a:ext>
            </a:extLst>
          </p:cNvPr>
          <p:cNvSpPr/>
          <p:nvPr/>
        </p:nvSpPr>
        <p:spPr>
          <a:xfrm>
            <a:off x="10283000" y="-2388500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1F074D-FD22-937D-F8B8-3EFD0B5339D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Google Shape;194;p32">
            <a:extLst>
              <a:ext uri="{FF2B5EF4-FFF2-40B4-BE49-F238E27FC236}">
                <a16:creationId xmlns:a16="http://schemas.microsoft.com/office/drawing/2014/main" id="{8D985360-3590-BE77-6195-B431381F1408}"/>
              </a:ext>
            </a:extLst>
          </p:cNvPr>
          <p:cNvSpPr txBox="1">
            <a:spLocks/>
          </p:cNvSpPr>
          <p:nvPr/>
        </p:nvSpPr>
        <p:spPr>
          <a:xfrm>
            <a:off x="1139476" y="2229318"/>
            <a:ext cx="10864455" cy="1816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da Display"/>
              <a:buNone/>
              <a:defRPr sz="3200" b="1" i="0" u="none" strike="noStrike" cap="none">
                <a:solidFill>
                  <a:schemeClr val="dk1"/>
                </a:solidFill>
                <a:latin typeface="Gilda Display"/>
                <a:ea typeface="Gilda Display"/>
                <a:cs typeface="Gilda Display"/>
                <a:sym typeface="Gilda Display"/>
              </a:defRPr>
            </a:lvl9pPr>
          </a:lstStyle>
          <a:p>
            <a:pPr marL="0" indent="0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Testing DNN Model </a:t>
            </a:r>
            <a:r>
              <a:rPr lang="en-US" altLang="zh-TW" dirty="0"/>
              <a:t>on Localization Accuracy Over Time and begin to test Transfer learning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(End)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2B2E998-A930-58B2-D8A8-C3F4DEEC5208}"/>
              </a:ext>
            </a:extLst>
          </p:cNvPr>
          <p:cNvSpPr txBox="1"/>
          <p:nvPr/>
        </p:nvSpPr>
        <p:spPr>
          <a:xfrm>
            <a:off x="1491672" y="4027054"/>
            <a:ext cx="920865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Purpose of the 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Methodology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Experiment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TW" sz="2000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916834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521C87E6-0526-EEFA-A525-F29E4F9F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3C802F4-F8C2-43FA-1954-101C27F2F156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444ADBD-5B1C-432B-FD74-1766DD98D342}"/>
              </a:ext>
            </a:extLst>
          </p:cNvPr>
          <p:cNvSpPr txBox="1"/>
          <p:nvPr/>
        </p:nvSpPr>
        <p:spPr>
          <a:xfrm>
            <a:off x="385556" y="303257"/>
            <a:ext cx="111574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目前所有實驗</a:t>
            </a:r>
            <a:endParaRPr lang="en-US" altLang="zh-TW"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143D0D6-D076-E9B2-F082-EBECFD8D383C}"/>
              </a:ext>
            </a:extLst>
          </p:cNvPr>
          <p:cNvSpPr/>
          <p:nvPr/>
        </p:nvSpPr>
        <p:spPr>
          <a:xfrm>
            <a:off x="480454" y="1268838"/>
            <a:ext cx="2408826" cy="1422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資料和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RTT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資料在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fingerprint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方法的定位模型準確度差異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2A5C9482-F5EC-859E-D49C-EAE3A86C805D}"/>
              </a:ext>
            </a:extLst>
          </p:cNvPr>
          <p:cNvSpPr/>
          <p:nvPr/>
        </p:nvSpPr>
        <p:spPr>
          <a:xfrm>
            <a:off x="480454" y="3079850"/>
            <a:ext cx="2408826" cy="1422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比較最少需要多少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可以達到和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 model (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完全只使用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RSSI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相應的定位準確性</a:t>
            </a:r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450E291C-0EB6-90B8-FA9E-19CF4164E1C3}"/>
              </a:ext>
            </a:extLst>
          </p:cNvPr>
          <p:cNvSpPr/>
          <p:nvPr/>
        </p:nvSpPr>
        <p:spPr>
          <a:xfrm>
            <a:off x="480454" y="4890862"/>
            <a:ext cx="2408826" cy="1422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探討如何透過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少量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 update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更新成支援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FTM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，來提升定位準確度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5DE37F4-DB08-5722-1385-8D9BEE891F79}"/>
              </a:ext>
            </a:extLst>
          </p:cNvPr>
          <p:cNvSpPr/>
          <p:nvPr/>
        </p:nvSpPr>
        <p:spPr>
          <a:xfrm>
            <a:off x="3687174" y="1268838"/>
            <a:ext cx="2408826" cy="1422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探討如何透過</a:t>
            </a:r>
            <a:r>
              <a:rPr lang="zh-TW" altLang="en-US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少量 </a:t>
            </a:r>
            <a:r>
              <a:rPr lang="en-US" altLang="zh-TW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 update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更新成支援 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FTM 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 </a:t>
            </a:r>
            <a:r>
              <a:rPr lang="en-US" altLang="zh-TW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)</a:t>
            </a:r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，來提升定位準確度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601203-C993-EA59-E64E-60804C176027}"/>
              </a:ext>
            </a:extLst>
          </p:cNvPr>
          <p:cNvSpPr/>
          <p:nvPr/>
        </p:nvSpPr>
        <p:spPr>
          <a:xfrm>
            <a:off x="3687174" y="3308450"/>
            <a:ext cx="2408826" cy="2387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觀察前一個實驗中的模型隨時間推移準確度變化：</a:t>
            </a:r>
            <a:endParaRPr lang="en-US" altLang="zh-TW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Baseline</a:t>
            </a: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(Best)</a:t>
            </a: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(Best)</a:t>
            </a: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(Best)</a:t>
            </a:r>
          </a:p>
          <a:p>
            <a:pPr algn="ctr"/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en-US" altLang="zh-TW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endParaRPr lang="en-US" altLang="zh-TW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58FBE14-9BC2-A09A-5FC4-B9DD602755E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1684867" y="2691238"/>
            <a:ext cx="0" cy="3886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36FF4A7-4D7F-C577-25A3-90D8F425FCA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684867" y="4502250"/>
            <a:ext cx="0" cy="3886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B1032772-8A6F-EF6E-FC14-FC8D8874592A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 flipV="1">
            <a:off x="-251383" y="2800520"/>
            <a:ext cx="5448991" cy="1576493"/>
          </a:xfrm>
          <a:prstGeom prst="bentConnector3">
            <a:avLst>
              <a:gd name="adj1" fmla="val -4195"/>
            </a:avLst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CC808289-E049-E09B-85F5-A36B6A29DA1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244215" y="883920"/>
            <a:ext cx="1647372" cy="384918"/>
          </a:xfrm>
          <a:prstGeom prst="bentConnector2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6BAB711-6B26-B2ED-48BF-FFD3B48E9299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891587" y="2691238"/>
            <a:ext cx="0" cy="61721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659A995C-4FB8-C061-58F5-2F20CEF75038}"/>
              </a:ext>
            </a:extLst>
          </p:cNvPr>
          <p:cNvGrpSpPr/>
          <p:nvPr/>
        </p:nvGrpSpPr>
        <p:grpSpPr>
          <a:xfrm>
            <a:off x="173620" y="303257"/>
            <a:ext cx="6859397" cy="6447739"/>
            <a:chOff x="173620" y="303257"/>
            <a:chExt cx="6859397" cy="6447739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145B12A-C350-2E88-8460-B1104FEBF4B3}"/>
                </a:ext>
              </a:extLst>
            </p:cNvPr>
            <p:cNvSpPr/>
            <p:nvPr/>
          </p:nvSpPr>
          <p:spPr>
            <a:xfrm>
              <a:off x="173620" y="703367"/>
              <a:ext cx="6123008" cy="604762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n>
                  <a:solidFill>
                    <a:srgbClr val="111111"/>
                  </a:solidFill>
                </a:ln>
                <a:noFill/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1CA3BEDE-7F7D-D4C3-B33F-40D827852382}"/>
                </a:ext>
              </a:extLst>
            </p:cNvPr>
            <p:cNvSpPr txBox="1"/>
            <p:nvPr/>
          </p:nvSpPr>
          <p:spPr>
            <a:xfrm>
              <a:off x="2889280" y="303257"/>
              <a:ext cx="41437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都是使用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KNN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model </a:t>
              </a:r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做討論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36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EC11CD6-E1CF-E828-17F2-9E3B2A60F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BEF2540C-76B3-DEAB-8F3F-95477C267454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9EEC9A03-7DBE-BC11-8948-7B1C35DBA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Purpose of the Experiment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F2DD051-889B-A609-8D43-4E7FA2ED20A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18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804C7537-8841-AEA7-FF6D-FB7DBC13A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DFBB904A-8CEC-A41A-F7D7-1747E0E2CB1E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9B1C3A5-8AFF-8869-9E8A-E40B03EE3F5D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B013F66-8634-C38C-FF00-2EEEACEF3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284" y="2948057"/>
            <a:ext cx="1045743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延續上週的研究結果，本實驗進一步確認最佳的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顆 </a:t>
            </a:r>
            <a:r>
              <a:rPr kumimoji="0" lang="en-US" altLang="zh-TW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組合，以提升定位準確度並降低長期衰退影響，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同時驗證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NLOS/LOS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分佈對定位效果的影響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，進一步優化 </a:t>
            </a:r>
            <a:r>
              <a:rPr kumimoji="0" lang="en-US" altLang="zh-TW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kumimoji="0" lang="zh-TW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部署策略。</a:t>
            </a:r>
            <a:endParaRPr kumimoji="0" lang="zh-TW" altLang="zh-TW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3228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0FC1EABA-1751-2FE4-0097-EF92DB0F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E251FD30-992E-155B-BDB0-E87694EBC60E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08CD9698-2205-F408-4FD5-47CB4A5FF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Methodology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661059-42AA-597C-EA5C-011BBEDAF5F1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33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69806551-DFED-64C4-8873-90BBD9315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28C475B0-7D36-1D4D-5264-2F01A5FB0ED7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40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B3EAB9C-34D4-60A6-B32F-02B973CD42ED}"/>
              </a:ext>
            </a:extLst>
          </p:cNvPr>
          <p:cNvSpPr txBox="1"/>
          <p:nvPr/>
        </p:nvSpPr>
        <p:spPr>
          <a:xfrm>
            <a:off x="646581" y="1121463"/>
            <a:ext cx="105109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Base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2024/12/14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RP 400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筆資料訓練，分別訓練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(Best) Model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b="1" dirty="0" err="1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(Worst) Model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凍結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Hidden Layers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，僅訓練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Output Layer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來適應新數據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探討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1~4, 8 week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的衰退情況，看模型隨時間衰退並加上適當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能否抵抗衰退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fine-tuning data per RP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筆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(5%)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比較兩個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 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部署策略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的情況下模型定位準確度衰退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tune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的情況下模型定位準確度衰退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46F51E-9887-ED39-0EC0-84B71789974F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68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7E8D96E8-FE24-5408-7E52-7CC1AF11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C25E164D-35F8-C19B-17D6-54AD6C9CAD82}"/>
              </a:ext>
            </a:extLst>
          </p:cNvPr>
          <p:cNvSpPr/>
          <p:nvPr/>
        </p:nvSpPr>
        <p:spPr>
          <a:xfrm>
            <a:off x="2086000" y="-865400"/>
            <a:ext cx="3328000" cy="1378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547DCE1-A99C-2305-AEEC-6CCB91E7858B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E29F08E5-2805-8ACD-905A-B5EBC23936F1}"/>
              </a:ext>
            </a:extLst>
          </p:cNvPr>
          <p:cNvSpPr txBox="1"/>
          <p:nvPr/>
        </p:nvSpPr>
        <p:spPr>
          <a:xfrm>
            <a:off x="359037" y="594835"/>
            <a:ext cx="911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模型設置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C703A28-B293-7E71-F7D5-1104EEF81AA2}"/>
              </a:ext>
            </a:extLst>
          </p:cNvPr>
          <p:cNvSpPr txBox="1"/>
          <p:nvPr/>
        </p:nvSpPr>
        <p:spPr>
          <a:xfrm>
            <a:off x="744451" y="2041984"/>
            <a:ext cx="11447549" cy="1882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Best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，選擇效果最佳的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 &amp; AP3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en-US" altLang="zh-TW" sz="20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000" b="1" dirty="0">
                <a:solidFill>
                  <a:srgbClr val="FF99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Worst</a:t>
            </a:r>
            <a:r>
              <a:rPr lang="en-US" altLang="zh-TW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 Model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mcAP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，選擇效果最差的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 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更新組合 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en-US" altLang="zh-TW" sz="2000" b="1" dirty="0">
                <a:solidFill>
                  <a:schemeClr val="accent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AP2 &amp; AP4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8001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特徵：</a:t>
            </a:r>
            <a:endParaRPr lang="en-US" altLang="zh-TW" sz="16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41E78912-5B78-C03E-2E37-2E6A5D1AD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698792"/>
              </p:ext>
            </p:extLst>
          </p:nvPr>
        </p:nvGraphicFramePr>
        <p:xfrm>
          <a:off x="2632533" y="2576687"/>
          <a:ext cx="808609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2753452096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180210115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AP1_distance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AP1_StdDev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AP3_StdDev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0D28116-69EE-3D6B-90F9-A6F40CA30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958134"/>
              </p:ext>
            </p:extLst>
          </p:nvPr>
        </p:nvGraphicFramePr>
        <p:xfrm>
          <a:off x="2632533" y="3497144"/>
          <a:ext cx="8086094" cy="42449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92493">
                  <a:extLst>
                    <a:ext uri="{9D8B030D-6E8A-4147-A177-3AD203B41FA5}">
                      <a16:colId xmlns:a16="http://schemas.microsoft.com/office/drawing/2014/main" val="1524305948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695852677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2759262185"/>
                    </a:ext>
                  </a:extLst>
                </a:gridCol>
                <a:gridCol w="892493">
                  <a:extLst>
                    <a:ext uri="{9D8B030D-6E8A-4147-A177-3AD203B41FA5}">
                      <a16:colId xmlns:a16="http://schemas.microsoft.com/office/drawing/2014/main" val="58435716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549548734"/>
                    </a:ext>
                  </a:extLst>
                </a:gridCol>
                <a:gridCol w="1162368">
                  <a:extLst>
                    <a:ext uri="{9D8B030D-6E8A-4147-A177-3AD203B41FA5}">
                      <a16:colId xmlns:a16="http://schemas.microsoft.com/office/drawing/2014/main" val="2051824259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2753452096"/>
                    </a:ext>
                  </a:extLst>
                </a:gridCol>
                <a:gridCol w="1095693">
                  <a:extLst>
                    <a:ext uri="{9D8B030D-6E8A-4147-A177-3AD203B41FA5}">
                      <a16:colId xmlns:a16="http://schemas.microsoft.com/office/drawing/2014/main" val="1802101157"/>
                    </a:ext>
                  </a:extLst>
                </a:gridCol>
              </a:tblGrid>
              <a:tr h="424491">
                <a:tc>
                  <a:txBody>
                    <a:bodyPr/>
                    <a:lstStyle/>
                    <a:p>
                      <a:r>
                        <a:rPr lang="en-US" sz="1200" dirty="0"/>
                        <a:t>AP1_Rssi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AP2_Rssi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AP3_Rssi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AP4_Rssi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AP2_distance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AP4_distance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AP2_StdDev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AP4_StdDev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288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23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F3FDE84-8545-B3C6-0601-9B1EDCEF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>
            <a:extLst>
              <a:ext uri="{FF2B5EF4-FFF2-40B4-BE49-F238E27FC236}">
                <a16:creationId xmlns:a16="http://schemas.microsoft.com/office/drawing/2014/main" id="{5D3F4EF3-2639-8C79-2FF3-0C398D913F4C}"/>
              </a:ext>
            </a:extLst>
          </p:cNvPr>
          <p:cNvSpPr/>
          <p:nvPr/>
        </p:nvSpPr>
        <p:spPr>
          <a:xfrm>
            <a:off x="7546709" y="6168600"/>
            <a:ext cx="3328000" cy="68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70D5DE-E8BA-4EC8-8A79-E720C5D60C42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55FC028-2D15-57B2-E1FC-0A5EFC548FB9}"/>
              </a:ext>
            </a:extLst>
          </p:cNvPr>
          <p:cNvSpPr txBox="1"/>
          <p:nvPr/>
        </p:nvSpPr>
        <p:spPr>
          <a:xfrm>
            <a:off x="308237" y="151285"/>
            <a:ext cx="911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模型設置原因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之 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LOS/NLOS RP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分布圖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98B8763-C883-92AB-C0E3-77D731257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3120" y="1119848"/>
            <a:ext cx="4254857" cy="410541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D3B7A6-C558-1C87-6E5F-9C54C37A611F}"/>
              </a:ext>
            </a:extLst>
          </p:cNvPr>
          <p:cNvSpPr/>
          <p:nvPr/>
        </p:nvSpPr>
        <p:spPr>
          <a:xfrm>
            <a:off x="8466551" y="1851082"/>
            <a:ext cx="525294" cy="29231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57DFE5-DAC8-F3FF-F5FF-0C0AC9FC7BD4}"/>
              </a:ext>
            </a:extLst>
          </p:cNvPr>
          <p:cNvSpPr/>
          <p:nvPr/>
        </p:nvSpPr>
        <p:spPr>
          <a:xfrm>
            <a:off x="9914558" y="1616282"/>
            <a:ext cx="525294" cy="31579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63647CDA-8D04-1A92-96AE-245C940E1F32}"/>
              </a:ext>
            </a:extLst>
          </p:cNvPr>
          <p:cNvSpPr txBox="1"/>
          <p:nvPr/>
        </p:nvSpPr>
        <p:spPr>
          <a:xfrm>
            <a:off x="10505831" y="1431616"/>
            <a:ext cx="1327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AP2&amp;AP4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77DE969-BD4D-71E7-AA71-CCD31C09990D}"/>
              </a:ext>
            </a:extLst>
          </p:cNvPr>
          <p:cNvSpPr txBox="1"/>
          <p:nvPr/>
        </p:nvSpPr>
        <p:spPr>
          <a:xfrm>
            <a:off x="7974213" y="1445779"/>
            <a:ext cx="153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AP1&amp;AP3</a:t>
            </a:r>
            <a:endParaRPr lang="zh-TW" altLang="en-US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1" name="圖片 20" descr="一張含有 文字, 圖表, 地圖, 螢幕擷取畫面 的圖片&#10;&#10;AI 產生的內容可能不正確。">
            <a:extLst>
              <a:ext uri="{FF2B5EF4-FFF2-40B4-BE49-F238E27FC236}">
                <a16:creationId xmlns:a16="http://schemas.microsoft.com/office/drawing/2014/main" id="{5F5DD472-5085-2ABE-CE53-9F17930CB5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85" y="3743819"/>
            <a:ext cx="5450715" cy="2962895"/>
          </a:xfrm>
          <a:prstGeom prst="rect">
            <a:avLst/>
          </a:prstGeom>
        </p:spPr>
      </p:pic>
      <p:pic>
        <p:nvPicPr>
          <p:cNvPr id="23" name="圖片 22" descr="一張含有 文字, 圖表, 地圖, 方案 的圖片&#10;&#10;AI 產生的內容可能不正確。">
            <a:extLst>
              <a:ext uri="{FF2B5EF4-FFF2-40B4-BE49-F238E27FC236}">
                <a16:creationId xmlns:a16="http://schemas.microsoft.com/office/drawing/2014/main" id="{E3675D58-7ED5-3C5A-6F54-CA5B610B3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35" y="681374"/>
            <a:ext cx="5431065" cy="2952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87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>
          <a:extLst>
            <a:ext uri="{FF2B5EF4-FFF2-40B4-BE49-F238E27FC236}">
              <a16:creationId xmlns:a16="http://schemas.microsoft.com/office/drawing/2014/main" id="{24CB2C18-39D5-EFAF-F218-18441F39E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>
            <a:extLst>
              <a:ext uri="{FF2B5EF4-FFF2-40B4-BE49-F238E27FC236}">
                <a16:creationId xmlns:a16="http://schemas.microsoft.com/office/drawing/2014/main" id="{0FBF6142-2D5F-DAE0-727B-85FC04411AC3}"/>
              </a:ext>
            </a:extLst>
          </p:cNvPr>
          <p:cNvSpPr/>
          <p:nvPr/>
        </p:nvSpPr>
        <p:spPr>
          <a:xfrm>
            <a:off x="9805900" y="-202433"/>
            <a:ext cx="3057200" cy="47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26" name="Google Shape;226;p34">
            <a:extLst>
              <a:ext uri="{FF2B5EF4-FFF2-40B4-BE49-F238E27FC236}">
                <a16:creationId xmlns:a16="http://schemas.microsoft.com/office/drawing/2014/main" id="{48E2E7D7-FD3B-ADAD-A67D-51E8BDF93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97934" y="1647400"/>
            <a:ext cx="8307966" cy="331636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altLang="zh-TW" sz="5400" b="1" dirty="0"/>
              <a:t>Experiment</a:t>
            </a:r>
            <a:endParaRPr lang="en-US" altLang="zh-TW" sz="5000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7C2FFBC-5D8A-3D09-A94E-707E99DBAEE3}"/>
              </a:ext>
            </a:extLst>
          </p:cNvPr>
          <p:cNvSpPr/>
          <p:nvPr/>
        </p:nvSpPr>
        <p:spPr>
          <a:xfrm>
            <a:off x="11478638" y="6352162"/>
            <a:ext cx="525294" cy="398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7251"/>
      </p:ext>
    </p:extLst>
  </p:cSld>
  <p:clrMapOvr>
    <a:masterClrMapping/>
  </p:clrMapOvr>
</p:sld>
</file>

<file path=ppt/theme/theme1.xml><?xml version="1.0" encoding="utf-8"?>
<a:theme xmlns:a="http://schemas.openxmlformats.org/drawingml/2006/main" name="Regular Management Meeting by Slidesgo">
  <a:themeElements>
    <a:clrScheme name="Simple Light">
      <a:dk1>
        <a:srgbClr val="000000"/>
      </a:dk1>
      <a:lt1>
        <a:srgbClr val="F4F4F9"/>
      </a:lt1>
      <a:dk2>
        <a:srgbClr val="2F4550"/>
      </a:dk2>
      <a:lt2>
        <a:srgbClr val="586F7C"/>
      </a:lt2>
      <a:accent1>
        <a:srgbClr val="B8DBD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17401</TotalTime>
  <Words>781</Words>
  <Application>Microsoft Office PowerPoint</Application>
  <PresentationFormat>寬螢幕</PresentationFormat>
  <Paragraphs>102</Paragraphs>
  <Slides>20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Anaheim</vt:lpstr>
      <vt:lpstr>Gilda Display</vt:lpstr>
      <vt:lpstr>Playfair Display Medium</vt:lpstr>
      <vt:lpstr>微軟正黑體</vt:lpstr>
      <vt:lpstr>Aptos</vt:lpstr>
      <vt:lpstr>Arial</vt:lpstr>
      <vt:lpstr>DM Sans</vt:lpstr>
      <vt:lpstr>Nunito Light</vt:lpstr>
      <vt:lpstr>PT Sans</vt:lpstr>
      <vt:lpstr>Regular Management Meeting by Slidesgo</vt:lpstr>
      <vt:lpstr>03.18 Meeting - 23</vt:lpstr>
      <vt:lpstr>Table of contents</vt:lpstr>
      <vt:lpstr>Purpose of the Experiment</vt:lpstr>
      <vt:lpstr>PowerPoint 簡報</vt:lpstr>
      <vt:lpstr>Methodology</vt:lpstr>
      <vt:lpstr>PowerPoint 簡報</vt:lpstr>
      <vt:lpstr>PowerPoint 簡報</vt:lpstr>
      <vt:lpstr>PowerPoint 簡報</vt:lpstr>
      <vt:lpstr>Experiment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PowerPoint 簡報</vt:lpstr>
      <vt:lpstr>Thanks for Listening!</vt:lpstr>
      <vt:lpstr>PowerPoint 簡報</vt:lpstr>
      <vt:lpstr>Discussion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吳定洋 WU TING YANG</dc:creator>
  <cp:lastModifiedBy>吳定洋 WU TING YANG</cp:lastModifiedBy>
  <cp:revision>597</cp:revision>
  <dcterms:created xsi:type="dcterms:W3CDTF">2024-09-23T11:19:04Z</dcterms:created>
  <dcterms:modified xsi:type="dcterms:W3CDTF">2025-03-18T08:34:27Z</dcterms:modified>
</cp:coreProperties>
</file>