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329" r:id="rId2"/>
    <p:sldId id="330" r:id="rId3"/>
    <p:sldId id="346" r:id="rId4"/>
    <p:sldId id="348" r:id="rId5"/>
    <p:sldId id="393" r:id="rId6"/>
    <p:sldId id="403" r:id="rId7"/>
    <p:sldId id="406" r:id="rId8"/>
    <p:sldId id="399" r:id="rId9"/>
    <p:sldId id="410" r:id="rId10"/>
    <p:sldId id="405" r:id="rId11"/>
    <p:sldId id="409" r:id="rId12"/>
    <p:sldId id="412" r:id="rId13"/>
    <p:sldId id="413" r:id="rId14"/>
    <p:sldId id="414" r:id="rId15"/>
    <p:sldId id="374" r:id="rId16"/>
    <p:sldId id="408" r:id="rId17"/>
    <p:sldId id="27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F4F4F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2262A-DF53-4D74-98ED-AFC07432CB8C}" v="80" dt="2024-10-03T05:22:00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90" autoAdjust="0"/>
  </p:normalViewPr>
  <p:slideViewPr>
    <p:cSldViewPr snapToGrid="0">
      <p:cViewPr>
        <p:scale>
          <a:sx n="75" d="100"/>
          <a:sy n="75" d="100"/>
        </p:scale>
        <p:origin x="974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定洋 吳" userId="c5f20cff15bfd43e" providerId="LiveId" clId="{D392262A-DF53-4D74-98ED-AFC07432CB8C}"/>
    <pc:docChg chg="undo redo custSel addSld delSld modSld sldOrd modMainMaster">
      <pc:chgData name="定洋 吳" userId="c5f20cff15bfd43e" providerId="LiveId" clId="{D392262A-DF53-4D74-98ED-AFC07432CB8C}" dt="2024-10-03T05:26:52.456" v="2444" actId="20577"/>
      <pc:docMkLst>
        <pc:docMk/>
      </pc:docMkLst>
      <pc:sldChg chg="addSp delSp modSp mod">
        <pc:chgData name="定洋 吳" userId="c5f20cff15bfd43e" providerId="LiveId" clId="{D392262A-DF53-4D74-98ED-AFC07432CB8C}" dt="2024-10-03T05:26:52.456" v="2444" actId="20577"/>
        <pc:sldMkLst>
          <pc:docMk/>
          <pc:sldMk cId="0" sldId="256"/>
        </pc:sldMkLst>
        <pc:spChg chg="add del">
          <ac:chgData name="定洋 吳" userId="c5f20cff15bfd43e" providerId="LiveId" clId="{D392262A-DF53-4D74-98ED-AFC07432CB8C}" dt="2024-10-03T05:20:23.641" v="2386" actId="11529"/>
          <ac:spMkLst>
            <pc:docMk/>
            <pc:sldMk cId="0" sldId="256"/>
            <ac:spMk id="2" creationId="{5285DD46-747D-7DE5-761C-2660279408E8}"/>
          </ac:spMkLst>
        </pc:spChg>
        <pc:spChg chg="add mod">
          <ac:chgData name="定洋 吳" userId="c5f20cff15bfd43e" providerId="LiveId" clId="{D392262A-DF53-4D74-98ED-AFC07432CB8C}" dt="2024-10-03T05:20:43.701" v="2393" actId="113"/>
          <ac:spMkLst>
            <pc:docMk/>
            <pc:sldMk cId="0" sldId="256"/>
            <ac:spMk id="3" creationId="{2465186F-64B3-DCB3-2BE6-3B333DA01D12}"/>
          </ac:spMkLst>
        </pc:spChg>
        <pc:spChg chg="mod">
          <ac:chgData name="定洋 吳" userId="c5f20cff15bfd43e" providerId="LiveId" clId="{D392262A-DF53-4D74-98ED-AFC07432CB8C}" dt="2024-10-03T05:26:52.456" v="2444" actId="20577"/>
          <ac:spMkLst>
            <pc:docMk/>
            <pc:sldMk cId="0" sldId="256"/>
            <ac:spMk id="171" creationId="{00000000-0000-0000-0000-000000000000}"/>
          </ac:spMkLst>
        </pc:spChg>
      </pc:sldChg>
      <pc:sldChg chg="addSp delSp modSp mod modClrScheme chgLayout">
        <pc:chgData name="定洋 吳" userId="c5f20cff15bfd43e" providerId="LiveId" clId="{D392262A-DF53-4D74-98ED-AFC07432CB8C}" dt="2024-10-03T05:20:48.987" v="2396" actId="20577"/>
        <pc:sldMkLst>
          <pc:docMk/>
          <pc:sldMk cId="0" sldId="258"/>
        </pc:sldMkLst>
        <pc:spChg chg="add mod">
          <ac:chgData name="定洋 吳" userId="c5f20cff15bfd43e" providerId="LiveId" clId="{D392262A-DF53-4D74-98ED-AFC07432CB8C}" dt="2024-10-02T13:55:48.264" v="883" actId="20577"/>
          <ac:spMkLst>
            <pc:docMk/>
            <pc:sldMk cId="0" sldId="258"/>
            <ac:spMk id="2" creationId="{F679243B-8632-61D4-34F0-BC5900B267D7}"/>
          </ac:spMkLst>
        </pc:spChg>
        <pc:spChg chg="add mod">
          <ac:chgData name="定洋 吳" userId="c5f20cff15bfd43e" providerId="LiveId" clId="{D392262A-DF53-4D74-98ED-AFC07432CB8C}" dt="2024-10-02T13:55:45.494" v="881"/>
          <ac:spMkLst>
            <pc:docMk/>
            <pc:sldMk cId="0" sldId="258"/>
            <ac:spMk id="3" creationId="{3EC34631-BD1E-DC3A-D1B4-1995608C4ECF}"/>
          </ac:spMkLst>
        </pc:spChg>
        <pc:spChg chg="add mod">
          <ac:chgData name="定洋 吳" userId="c5f20cff15bfd43e" providerId="LiveId" clId="{D392262A-DF53-4D74-98ED-AFC07432CB8C}" dt="2024-10-03T05:20:48.987" v="2396" actId="20577"/>
          <ac:spMkLst>
            <pc:docMk/>
            <pc:sldMk cId="0" sldId="258"/>
            <ac:spMk id="5" creationId="{670C0604-4025-D472-FC98-C8CDDB81A20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5" creationId="{A687C30C-4A51-1D96-B1DE-C259DD1CCA1E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6" creationId="{8219DFDA-953A-C3A9-E22D-122F9505F8A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7" creationId="{99D339CF-5363-3689-4010-1A296E298FB1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8" creationId="{316F2C32-4832-67BD-A0CA-92FDB5A643C0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9" creationId="{B3EA843E-7AB6-8F7E-EE4B-46CA8F83953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0" creationId="{8BE8AE1E-EF28-BCBB-8B5D-6CF591BE56E2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1" creationId="{E0375BCD-02E4-47F2-B3C5-FAB34370F7A6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2" creationId="{802EE874-03C1-5AC1-D72D-7CB0E75D698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3" creationId="{02AB43FF-1A57-C5DF-6EF3-379D529E9C7A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4" creationId="{1ABF56B4-F3A5-6B11-72FB-FC1EB6C39F68}"/>
          </ac:spMkLst>
        </pc:spChg>
        <pc:spChg chg="add del mod">
          <ac:chgData name="定洋 吳" userId="c5f20cff15bfd43e" providerId="LiveId" clId="{D392262A-DF53-4D74-98ED-AFC07432CB8C}" dt="2024-10-02T14:01:13.334" v="916" actId="478"/>
          <ac:spMkLst>
            <pc:docMk/>
            <pc:sldMk cId="0" sldId="258"/>
            <ac:spMk id="16" creationId="{FC845535-BC08-C5AE-F9AA-94B1B34EF7BC}"/>
          </ac:spMkLst>
        </pc:spChg>
        <pc:spChg chg="add mod">
          <ac:chgData name="定洋 吳" userId="c5f20cff15bfd43e" providerId="LiveId" clId="{D392262A-DF53-4D74-98ED-AFC07432CB8C}" dt="2024-10-02T14:01:45.718" v="925" actId="14100"/>
          <ac:spMkLst>
            <pc:docMk/>
            <pc:sldMk cId="0" sldId="258"/>
            <ac:spMk id="17" creationId="{E3B82F2A-B253-ACDC-9871-21D6E4C7D398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0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1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2" creationId="{00000000-0000-0000-0000-00000000000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4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5" creationId="{00000000-0000-0000-0000-000000000000}"/>
          </ac:spMkLst>
        </pc:spChg>
        <pc:spChg chg="add del">
          <ac:chgData name="定洋 吳" userId="c5f20cff15bfd43e" providerId="LiveId" clId="{D392262A-DF53-4D74-98ED-AFC07432CB8C}" dt="2024-10-02T13:59:57.113" v="893" actId="478"/>
          <ac:spMkLst>
            <pc:docMk/>
            <pc:sldMk cId="0" sldId="258"/>
            <ac:spMk id="209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2:25.859" v="931" actId="1076"/>
          <ac:picMkLst>
            <pc:docMk/>
            <pc:sldMk cId="0" sldId="258"/>
            <ac:picMk id="18" creationId="{D52B43E7-2EF6-FC94-9D6D-A363EF4FF26A}"/>
          </ac:picMkLst>
        </pc:picChg>
        <pc:cxnChg chg="add mod">
          <ac:chgData name="定洋 吳" userId="c5f20cff15bfd43e" providerId="LiveId" clId="{D392262A-DF53-4D74-98ED-AFC07432CB8C}" dt="2024-10-02T13:55:27.293" v="878" actId="1076"/>
          <ac:cxnSpMkLst>
            <pc:docMk/>
            <pc:sldMk cId="0" sldId="258"/>
            <ac:cxnSpMk id="4" creationId="{93D00A7C-4806-3114-1046-EB9688F4B508}"/>
          </ac:cxnSpMkLst>
        </pc:cxnChg>
        <pc:cxnChg chg="mod">
          <ac:chgData name="定洋 吳" userId="c5f20cff15bfd43e" providerId="LiveId" clId="{D392262A-DF53-4D74-98ED-AFC07432CB8C}" dt="2024-10-02T12:59:47.792" v="25" actId="1076"/>
          <ac:cxnSpMkLst>
            <pc:docMk/>
            <pc:sldMk cId="0" sldId="258"/>
            <ac:cxnSpMk id="204" creationId="{00000000-0000-0000-0000-000000000000}"/>
          </ac:cxnSpMkLst>
        </pc:cxnChg>
        <pc:cxnChg chg="mod">
          <ac:chgData name="定洋 吳" userId="c5f20cff15bfd43e" providerId="LiveId" clId="{D392262A-DF53-4D74-98ED-AFC07432CB8C}" dt="2024-10-02T13:55:38.379" v="880" actId="1076"/>
          <ac:cxnSpMkLst>
            <pc:docMk/>
            <pc:sldMk cId="0" sldId="258"/>
            <ac:cxnSpMk id="206" creationId="{00000000-0000-0000-0000-000000000000}"/>
          </ac:cxnSpMkLst>
        </pc:cxnChg>
      </pc:sldChg>
      <pc:sldChg chg="addSp modSp mod">
        <pc:chgData name="定洋 吳" userId="c5f20cff15bfd43e" providerId="LiveId" clId="{D392262A-DF53-4D74-98ED-AFC07432CB8C}" dt="2024-10-03T05:20:51.934" v="2399" actId="20577"/>
        <pc:sldMkLst>
          <pc:docMk/>
          <pc:sldMk cId="0" sldId="260"/>
        </pc:sldMkLst>
        <pc:spChg chg="add mod">
          <ac:chgData name="定洋 吳" userId="c5f20cff15bfd43e" providerId="LiveId" clId="{D392262A-DF53-4D74-98ED-AFC07432CB8C}" dt="2024-10-03T05:20:51.934" v="2399" actId="20577"/>
          <ac:spMkLst>
            <pc:docMk/>
            <pc:sldMk cId="0" sldId="260"/>
            <ac:spMk id="2" creationId="{6462B6BB-CB84-10B6-546A-BB4C85D0C74F}"/>
          </ac:spMkLst>
        </pc:spChg>
        <pc:spChg chg="mod">
          <ac:chgData name="定洋 吳" userId="c5f20cff15bfd43e" providerId="LiveId" clId="{D392262A-DF53-4D74-98ED-AFC07432CB8C}" dt="2024-10-02T13:00:15.843" v="44" actId="1076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00:36.916" v="78" actId="20577"/>
          <ac:spMkLst>
            <pc:docMk/>
            <pc:sldMk cId="0" sldId="260"/>
            <ac:spMk id="228" creationId="{00000000-0000-0000-0000-000000000000}"/>
          </ac:spMkLst>
        </pc:spChg>
        <pc:picChg chg="mod">
          <ac:chgData name="定洋 吳" userId="c5f20cff15bfd43e" providerId="LiveId" clId="{D392262A-DF53-4D74-98ED-AFC07432CB8C}" dt="2024-10-02T13:00:23.817" v="45" actId="1076"/>
          <ac:picMkLst>
            <pc:docMk/>
            <pc:sldMk cId="0" sldId="260"/>
            <ac:picMk id="5" creationId="{D0F3B4F0-FFCF-9A55-6722-AE8AB4419BBC}"/>
          </ac:picMkLst>
        </pc:picChg>
      </pc:sldChg>
      <pc:sldChg chg="del">
        <pc:chgData name="定洋 吳" userId="c5f20cff15bfd43e" providerId="LiveId" clId="{D392262A-DF53-4D74-98ED-AFC07432CB8C}" dt="2024-10-02T13:00:52.037" v="82" actId="47"/>
        <pc:sldMkLst>
          <pc:docMk/>
          <pc:sldMk cId="0" sldId="263"/>
        </pc:sldMkLst>
      </pc:sldChg>
      <pc:sldChg chg="del">
        <pc:chgData name="定洋 吳" userId="c5f20cff15bfd43e" providerId="LiveId" clId="{D392262A-DF53-4D74-98ED-AFC07432CB8C}" dt="2024-10-02T13:00:51.257" v="81" actId="47"/>
        <pc:sldMkLst>
          <pc:docMk/>
          <pc:sldMk cId="2957722641" sldId="264"/>
        </pc:sldMkLst>
      </pc:sldChg>
      <pc:sldChg chg="del">
        <pc:chgData name="定洋 吳" userId="c5f20cff15bfd43e" providerId="LiveId" clId="{D392262A-DF53-4D74-98ED-AFC07432CB8C}" dt="2024-10-02T13:00:50.142" v="80" actId="47"/>
        <pc:sldMkLst>
          <pc:docMk/>
          <pc:sldMk cId="1677118246" sldId="265"/>
        </pc:sldMkLst>
      </pc:sldChg>
      <pc:sldChg chg="del">
        <pc:chgData name="定洋 吳" userId="c5f20cff15bfd43e" providerId="LiveId" clId="{D392262A-DF53-4D74-98ED-AFC07432CB8C}" dt="2024-10-02T13:00:49.662" v="79" actId="47"/>
        <pc:sldMkLst>
          <pc:docMk/>
          <pc:sldMk cId="1154053123" sldId="266"/>
        </pc:sldMkLst>
      </pc:sldChg>
      <pc:sldChg chg="addSp delSp modSp mod">
        <pc:chgData name="定洋 吳" userId="c5f20cff15bfd43e" providerId="LiveId" clId="{D392262A-DF53-4D74-98ED-AFC07432CB8C}" dt="2024-10-03T05:21:21.642" v="2421" actId="20577"/>
        <pc:sldMkLst>
          <pc:docMk/>
          <pc:sldMk cId="4284277754" sldId="267"/>
        </pc:sldMkLst>
        <pc:spChg chg="add mod">
          <ac:chgData name="定洋 吳" userId="c5f20cff15bfd43e" providerId="LiveId" clId="{D392262A-DF53-4D74-98ED-AFC07432CB8C}" dt="2024-10-03T05:21:21.642" v="2421" actId="20577"/>
          <ac:spMkLst>
            <pc:docMk/>
            <pc:sldMk cId="4284277754" sldId="267"/>
            <ac:spMk id="2" creationId="{BC5C7ADB-326A-9C3F-3AB8-530C0955557B}"/>
          </ac:spMkLst>
        </pc:spChg>
        <pc:spChg chg="add del mod">
          <ac:chgData name="定洋 吳" userId="c5f20cff15bfd43e" providerId="LiveId" clId="{D392262A-DF53-4D74-98ED-AFC07432CB8C}" dt="2024-10-02T13:53:38.414" v="780" actId="478"/>
          <ac:spMkLst>
            <pc:docMk/>
            <pc:sldMk cId="4284277754" sldId="267"/>
            <ac:spMk id="3" creationId="{7235890A-B464-A47F-15A8-B67A212D657B}"/>
          </ac:spMkLst>
        </pc:spChg>
        <pc:spChg chg="add mod">
          <ac:chgData name="定洋 吳" userId="c5f20cff15bfd43e" providerId="LiveId" clId="{D392262A-DF53-4D74-98ED-AFC07432CB8C}" dt="2024-10-02T13:55:07.583" v="874" actId="14100"/>
          <ac:spMkLst>
            <pc:docMk/>
            <pc:sldMk cId="4284277754" sldId="267"/>
            <ac:spMk id="5" creationId="{B43036A3-E7B7-CD39-0097-B09FB9255AC3}"/>
          </ac:spMkLst>
        </pc:spChg>
        <pc:spChg chg="mod">
          <ac:chgData name="定洋 吳" userId="c5f20cff15bfd43e" providerId="LiveId" clId="{D392262A-DF53-4D74-98ED-AFC07432CB8C}" dt="2024-10-02T13:53:33.029" v="778" actId="20577"/>
          <ac:spMkLst>
            <pc:docMk/>
            <pc:sldMk cId="4284277754" sldId="267"/>
            <ac:spMk id="226" creationId="{00000000-0000-0000-0000-000000000000}"/>
          </ac:spMkLst>
        </pc:spChg>
        <pc:spChg chg="del">
          <ac:chgData name="定洋 吳" userId="c5f20cff15bfd43e" providerId="LiveId" clId="{D392262A-DF53-4D74-98ED-AFC07432CB8C}" dt="2024-10-02T13:53:35.769" v="779" actId="478"/>
          <ac:spMkLst>
            <pc:docMk/>
            <pc:sldMk cId="4284277754" sldId="267"/>
            <ac:spMk id="228" creationId="{00000000-0000-0000-0000-000000000000}"/>
          </ac:spMkLst>
        </pc:spChg>
      </pc:sldChg>
      <pc:sldChg chg="addSp delSp modSp mod">
        <pc:chgData name="定洋 吳" userId="c5f20cff15bfd43e" providerId="LiveId" clId="{D392262A-DF53-4D74-98ED-AFC07432CB8C}" dt="2024-10-03T05:21:25.566" v="2423" actId="20577"/>
        <pc:sldMkLst>
          <pc:docMk/>
          <pc:sldMk cId="3489677447" sldId="268"/>
        </pc:sldMkLst>
        <pc:spChg chg="add mod">
          <ac:chgData name="定洋 吳" userId="c5f20cff15bfd43e" providerId="LiveId" clId="{D392262A-DF53-4D74-98ED-AFC07432CB8C}" dt="2024-10-03T05:21:25.566" v="2423" actId="20577"/>
          <ac:spMkLst>
            <pc:docMk/>
            <pc:sldMk cId="3489677447" sldId="268"/>
            <ac:spMk id="2" creationId="{4F2F1027-061E-2FF8-E698-DCD0F636AA3C}"/>
          </ac:spMkLst>
        </pc:spChg>
        <pc:spChg chg="del">
          <ac:chgData name="定洋 吳" userId="c5f20cff15bfd43e" providerId="LiveId" clId="{D392262A-DF53-4D74-98ED-AFC07432CB8C}" dt="2024-10-02T13:02:07.420" v="96" actId="478"/>
          <ac:spMkLst>
            <pc:docMk/>
            <pc:sldMk cId="3489677447" sldId="268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2T13:20:16.104" v="404" actId="1076"/>
          <ac:spMkLst>
            <pc:docMk/>
            <pc:sldMk cId="3489677447" sldId="268"/>
            <ac:spMk id="8" creationId="{68E0B771-65F7-DA80-DC9D-2FD1E15B0943}"/>
          </ac:spMkLst>
        </pc:spChg>
        <pc:spChg chg="add mod">
          <ac:chgData name="定洋 吳" userId="c5f20cff15bfd43e" providerId="LiveId" clId="{D392262A-DF53-4D74-98ED-AFC07432CB8C}" dt="2024-10-02T13:20:53.471" v="458" actId="1076"/>
          <ac:spMkLst>
            <pc:docMk/>
            <pc:sldMk cId="3489677447" sldId="268"/>
            <ac:spMk id="11" creationId="{7B49519B-867B-9F38-5339-40B5F328AFEC}"/>
          </ac:spMkLst>
        </pc:spChg>
        <pc:spChg chg="mod">
          <ac:chgData name="定洋 吳" userId="c5f20cff15bfd43e" providerId="LiveId" clId="{D392262A-DF53-4D74-98ED-AFC07432CB8C}" dt="2024-10-02T13:52:57.246" v="760" actId="20577"/>
          <ac:spMkLst>
            <pc:docMk/>
            <pc:sldMk cId="3489677447" sldId="26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2:30.055" v="134" actId="478"/>
          <ac:spMkLst>
            <pc:docMk/>
            <pc:sldMk cId="3489677447" sldId="268"/>
            <ac:spMk id="216" creationId="{00000000-0000-0000-0000-000000000000}"/>
          </ac:spMkLst>
        </pc:spChg>
        <pc:picChg chg="add del">
          <ac:chgData name="定洋 吳" userId="c5f20cff15bfd43e" providerId="LiveId" clId="{D392262A-DF53-4D74-98ED-AFC07432CB8C}" dt="2024-10-02T13:02:03.739" v="94" actId="22"/>
          <ac:picMkLst>
            <pc:docMk/>
            <pc:sldMk cId="3489677447" sldId="268"/>
            <ac:picMk id="3" creationId="{085C2019-2CEC-C0A7-A074-4D4B9A517702}"/>
          </ac:picMkLst>
        </pc:picChg>
        <pc:picChg chg="add mod">
          <ac:chgData name="定洋 吳" userId="c5f20cff15bfd43e" providerId="LiveId" clId="{D392262A-DF53-4D74-98ED-AFC07432CB8C}" dt="2024-10-02T13:02:51.688" v="140" actId="1076"/>
          <ac:picMkLst>
            <pc:docMk/>
            <pc:sldMk cId="3489677447" sldId="268"/>
            <ac:picMk id="5" creationId="{3B0AF338-26C8-12DA-2848-7DB71ABBA432}"/>
          </ac:picMkLst>
        </pc:picChg>
        <pc:picChg chg="add mod">
          <ac:chgData name="定洋 吳" userId="c5f20cff15bfd43e" providerId="LiveId" clId="{D392262A-DF53-4D74-98ED-AFC07432CB8C}" dt="2024-10-02T13:20:13.780" v="403" actId="1076"/>
          <ac:picMkLst>
            <pc:docMk/>
            <pc:sldMk cId="3489677447" sldId="268"/>
            <ac:picMk id="10" creationId="{5B20E41B-FC4F-529A-5536-4D886511D459}"/>
          </ac:picMkLst>
        </pc:picChg>
      </pc:sldChg>
      <pc:sldChg chg="del">
        <pc:chgData name="定洋 吳" userId="c5f20cff15bfd43e" providerId="LiveId" clId="{D392262A-DF53-4D74-98ED-AFC07432CB8C}" dt="2024-10-02T13:03:58.184" v="146" actId="47"/>
        <pc:sldMkLst>
          <pc:docMk/>
          <pc:sldMk cId="3215786392" sldId="269"/>
        </pc:sldMkLst>
      </pc:sldChg>
      <pc:sldChg chg="addSp modSp mod">
        <pc:chgData name="定洋 吳" userId="c5f20cff15bfd43e" providerId="LiveId" clId="{D392262A-DF53-4D74-98ED-AFC07432CB8C}" dt="2024-10-03T05:22:02.698" v="2440" actId="20577"/>
        <pc:sldMkLst>
          <pc:docMk/>
          <pc:sldMk cId="1676604567" sldId="277"/>
        </pc:sldMkLst>
        <pc:spChg chg="add mod">
          <ac:chgData name="定洋 吳" userId="c5f20cff15bfd43e" providerId="LiveId" clId="{D392262A-DF53-4D74-98ED-AFC07432CB8C}" dt="2024-10-03T05:22:02.698" v="2440" actId="20577"/>
          <ac:spMkLst>
            <pc:docMk/>
            <pc:sldMk cId="1676604567" sldId="277"/>
            <ac:spMk id="2" creationId="{65F69B8B-A9EE-EAD6-7459-35780108B3A5}"/>
          </ac:spMkLst>
        </pc:spChg>
      </pc:sldChg>
      <pc:sldChg chg="addSp delSp modSp add del mod">
        <pc:chgData name="定洋 吳" userId="c5f20cff15bfd43e" providerId="LiveId" clId="{D392262A-DF53-4D74-98ED-AFC07432CB8C}" dt="2024-10-02T13:01:12.571" v="90" actId="47"/>
        <pc:sldMkLst>
          <pc:docMk/>
          <pc:sldMk cId="1622340624" sldId="278"/>
        </pc:sldMkLst>
        <pc:spChg chg="add del mod">
          <ac:chgData name="定洋 吳" userId="c5f20cff15bfd43e" providerId="LiveId" clId="{D392262A-DF53-4D74-98ED-AFC07432CB8C}" dt="2024-10-02T13:01:06.954" v="88" actId="478"/>
          <ac:spMkLst>
            <pc:docMk/>
            <pc:sldMk cId="1622340624" sldId="278"/>
            <ac:spMk id="3" creationId="{EAF2373E-0FFE-67E3-8956-BDB97DBF6267}"/>
          </ac:spMkLst>
        </pc:spChg>
        <pc:spChg chg="del">
          <ac:chgData name="定洋 吳" userId="c5f20cff15bfd43e" providerId="LiveId" clId="{D392262A-DF53-4D74-98ED-AFC07432CB8C}" dt="2024-10-02T13:00:58.479" v="84" actId="478"/>
          <ac:spMkLst>
            <pc:docMk/>
            <pc:sldMk cId="1622340624" sldId="278"/>
            <ac:spMk id="7" creationId="{0E21CECE-DB3B-9B11-4E7B-A47A1EDD931D}"/>
          </ac:spMkLst>
        </pc:spChg>
        <pc:spChg chg="del">
          <ac:chgData name="定洋 吳" userId="c5f20cff15bfd43e" providerId="LiveId" clId="{D392262A-DF53-4D74-98ED-AFC07432CB8C}" dt="2024-10-02T13:01:03.990" v="86" actId="478"/>
          <ac:spMkLst>
            <pc:docMk/>
            <pc:sldMk cId="1622340624" sldId="27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1:05.349" v="87" actId="478"/>
          <ac:spMkLst>
            <pc:docMk/>
            <pc:sldMk cId="1622340624" sldId="278"/>
            <ac:spMk id="216" creationId="{00000000-0000-0000-0000-000000000000}"/>
          </ac:spMkLst>
        </pc:spChg>
        <pc:cxnChg chg="del">
          <ac:chgData name="定洋 吳" userId="c5f20cff15bfd43e" providerId="LiveId" clId="{D392262A-DF53-4D74-98ED-AFC07432CB8C}" dt="2024-10-02T13:01:06.954" v="88" actId="478"/>
          <ac:cxnSpMkLst>
            <pc:docMk/>
            <pc:sldMk cId="1622340624" sldId="278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0:55.137" v="2402" actId="20577"/>
        <pc:sldMkLst>
          <pc:docMk/>
          <pc:sldMk cId="3561158915" sldId="279"/>
        </pc:sldMkLst>
        <pc:spChg chg="add mod">
          <ac:chgData name="定洋 吳" userId="c5f20cff15bfd43e" providerId="LiveId" clId="{D392262A-DF53-4D74-98ED-AFC07432CB8C}" dt="2024-10-03T04:16:45.238" v="1228"/>
          <ac:spMkLst>
            <pc:docMk/>
            <pc:sldMk cId="3561158915" sldId="279"/>
            <ac:spMk id="2" creationId="{C3566250-5A93-B968-0233-FE01530F66E1}"/>
          </ac:spMkLst>
        </pc:spChg>
        <pc:spChg chg="add del mod">
          <ac:chgData name="定洋 吳" userId="c5f20cff15bfd43e" providerId="LiveId" clId="{D392262A-DF53-4D74-98ED-AFC07432CB8C}" dt="2024-10-03T04:17:11.185" v="1248" actId="478"/>
          <ac:spMkLst>
            <pc:docMk/>
            <pc:sldMk cId="3561158915" sldId="279"/>
            <ac:spMk id="4" creationId="{8E39ABE2-17F3-50F8-119D-983B31B0885F}"/>
          </ac:spMkLst>
        </pc:spChg>
        <pc:spChg chg="add mod">
          <ac:chgData name="定洋 吳" userId="c5f20cff15bfd43e" providerId="LiveId" clId="{D392262A-DF53-4D74-98ED-AFC07432CB8C}" dt="2024-10-03T04:25:11.710" v="1591" actId="1076"/>
          <ac:spMkLst>
            <pc:docMk/>
            <pc:sldMk cId="3561158915" sldId="279"/>
            <ac:spMk id="5" creationId="{CF956949-A1F8-758A-6E4E-D5B203CCAD53}"/>
          </ac:spMkLst>
        </pc:spChg>
        <pc:spChg chg="add mod">
          <ac:chgData name="定洋 吳" userId="c5f20cff15bfd43e" providerId="LiveId" clId="{D392262A-DF53-4D74-98ED-AFC07432CB8C}" dt="2024-10-03T04:25:24.904" v="1594" actId="1076"/>
          <ac:spMkLst>
            <pc:docMk/>
            <pc:sldMk cId="3561158915" sldId="279"/>
            <ac:spMk id="6" creationId="{1B196F88-912D-D1F8-573A-3CA0E4FE4FB9}"/>
          </ac:spMkLst>
        </pc:spChg>
        <pc:spChg chg="del">
          <ac:chgData name="定洋 吳" userId="c5f20cff15bfd43e" providerId="LiveId" clId="{D392262A-DF53-4D74-98ED-AFC07432CB8C}" dt="2024-10-02T13:01:15.788" v="91" actId="478"/>
          <ac:spMkLst>
            <pc:docMk/>
            <pc:sldMk cId="3561158915" sldId="279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3T04:25:27.978" v="1595"/>
          <ac:spMkLst>
            <pc:docMk/>
            <pc:sldMk cId="3561158915" sldId="279"/>
            <ac:spMk id="7" creationId="{632DBEE2-7F56-DC62-B54C-EDD9BDCB7009}"/>
          </ac:spMkLst>
        </pc:spChg>
        <pc:spChg chg="add mod">
          <ac:chgData name="定洋 吳" userId="c5f20cff15bfd43e" providerId="LiveId" clId="{D392262A-DF53-4D74-98ED-AFC07432CB8C}" dt="2024-10-03T05:20:55.137" v="2402" actId="20577"/>
          <ac:spMkLst>
            <pc:docMk/>
            <pc:sldMk cId="3561158915" sldId="279"/>
            <ac:spMk id="8" creationId="{7CD8C37E-B857-0DEE-0172-CC8D89D1E967}"/>
          </ac:spMkLst>
        </pc:spChg>
        <pc:spChg chg="add del mod">
          <ac:chgData name="定洋 吳" userId="c5f20cff15bfd43e" providerId="LiveId" clId="{D392262A-DF53-4D74-98ED-AFC07432CB8C}" dt="2024-10-03T04:17:41.823" v="1268" actId="1076"/>
          <ac:spMkLst>
            <pc:docMk/>
            <pc:sldMk cId="3561158915" sldId="279"/>
            <ac:spMk id="215" creationId="{00000000-0000-0000-0000-000000000000}"/>
          </ac:spMkLst>
        </pc:spChg>
        <pc:spChg chg="add del mod">
          <ac:chgData name="定洋 吳" userId="c5f20cff15bfd43e" providerId="LiveId" clId="{D392262A-DF53-4D74-98ED-AFC07432CB8C}" dt="2024-10-03T04:25:17.713" v="1593" actId="20577"/>
          <ac:spMkLst>
            <pc:docMk/>
            <pc:sldMk cId="3561158915" sldId="279"/>
            <ac:spMk id="216" creationId="{00000000-0000-0000-0000-000000000000}"/>
          </ac:spMkLst>
        </pc:spChg>
      </pc:sldChg>
      <pc:sldChg chg="addSp delSp modSp add mod">
        <pc:chgData name="定洋 吳" userId="c5f20cff15bfd43e" providerId="LiveId" clId="{D392262A-DF53-4D74-98ED-AFC07432CB8C}" dt="2024-10-03T05:21:36.942" v="2427" actId="20577"/>
        <pc:sldMkLst>
          <pc:docMk/>
          <pc:sldMk cId="1394491973" sldId="280"/>
        </pc:sldMkLst>
        <pc:spChg chg="add mod">
          <ac:chgData name="定洋 吳" userId="c5f20cff15bfd43e" providerId="LiveId" clId="{D392262A-DF53-4D74-98ED-AFC07432CB8C}" dt="2024-10-02T13:24:09.187" v="569" actId="14100"/>
          <ac:spMkLst>
            <pc:docMk/>
            <pc:sldMk cId="1394491973" sldId="280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36.942" v="2427" actId="20577"/>
          <ac:spMkLst>
            <pc:docMk/>
            <pc:sldMk cId="1394491973" sldId="280"/>
            <ac:spMk id="3" creationId="{614E9170-D74A-07B7-B637-F24F9C0B4DB2}"/>
          </ac:spMkLst>
        </pc:spChg>
        <pc:spChg chg="add">
          <ac:chgData name="定洋 吳" userId="c5f20cff15bfd43e" providerId="LiveId" clId="{D392262A-DF53-4D74-98ED-AFC07432CB8C}" dt="2024-10-02T13:15:33.506" v="232"/>
          <ac:spMkLst>
            <pc:docMk/>
            <pc:sldMk cId="1394491973" sldId="280"/>
            <ac:spMk id="3" creationId="{C7B319B1-8648-434F-839A-A47FCC91EF30}"/>
          </ac:spMkLst>
        </pc:spChg>
        <pc:spChg chg="add del mod">
          <ac:chgData name="定洋 吳" userId="c5f20cff15bfd43e" providerId="LiveId" clId="{D392262A-DF53-4D74-98ED-AFC07432CB8C}" dt="2024-10-02T13:49:33.071" v="705" actId="478"/>
          <ac:spMkLst>
            <pc:docMk/>
            <pc:sldMk cId="1394491973" sldId="280"/>
            <ac:spMk id="6" creationId="{563C55D6-3982-064D-B818-86D1EF0FDEC8}"/>
          </ac:spMkLst>
        </pc:spChg>
        <pc:spChg chg="del">
          <ac:chgData name="定洋 吳" userId="c5f20cff15bfd43e" providerId="LiveId" clId="{D392262A-DF53-4D74-98ED-AFC07432CB8C}" dt="2024-10-02T13:15:14.401" v="231" actId="478"/>
          <ac:spMkLst>
            <pc:docMk/>
            <pc:sldMk cId="1394491973" sldId="280"/>
            <ac:spMk id="8" creationId="{68E0B771-65F7-DA80-DC9D-2FD1E15B0943}"/>
          </ac:spMkLst>
        </pc:spChg>
        <pc:spChg chg="mod">
          <ac:chgData name="定洋 吳" userId="c5f20cff15bfd43e" providerId="LiveId" clId="{D392262A-DF53-4D74-98ED-AFC07432CB8C}" dt="2024-10-02T13:13:59.602" v="194" actId="20577"/>
          <ac:spMkLst>
            <pc:docMk/>
            <pc:sldMk cId="1394491973" sldId="280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04:08.240" v="150" actId="478"/>
          <ac:picMkLst>
            <pc:docMk/>
            <pc:sldMk cId="1394491973" sldId="280"/>
            <ac:picMk id="5" creationId="{3B0AF338-26C8-12DA-2848-7DB71ABBA432}"/>
          </ac:picMkLst>
        </pc:picChg>
        <pc:picChg chg="del">
          <ac:chgData name="定洋 吳" userId="c5f20cff15bfd43e" providerId="LiveId" clId="{D392262A-DF53-4D74-98ED-AFC07432CB8C}" dt="2024-10-02T13:04:08.553" v="151" actId="478"/>
          <ac:picMkLst>
            <pc:docMk/>
            <pc:sldMk cId="1394491973" sldId="280"/>
            <ac:picMk id="10" creationId="{5B20E41B-FC4F-529A-5536-4D886511D459}"/>
          </ac:picMkLst>
        </pc:picChg>
      </pc:sldChg>
      <pc:sldChg chg="new del">
        <pc:chgData name="定洋 吳" userId="c5f20cff15bfd43e" providerId="LiveId" clId="{D392262A-DF53-4D74-98ED-AFC07432CB8C}" dt="2024-10-02T13:04:03.559" v="148" actId="47"/>
        <pc:sldMkLst>
          <pc:docMk/>
          <pc:sldMk cId="4018531848" sldId="280"/>
        </pc:sldMkLst>
      </pc:sldChg>
      <pc:sldChg chg="addSp delSp modSp add mod">
        <pc:chgData name="定洋 吳" userId="c5f20cff15bfd43e" providerId="LiveId" clId="{D392262A-DF53-4D74-98ED-AFC07432CB8C}" dt="2024-10-03T05:21:41.069" v="2429" actId="20577"/>
        <pc:sldMkLst>
          <pc:docMk/>
          <pc:sldMk cId="2646976714" sldId="281"/>
        </pc:sldMkLst>
        <pc:spChg chg="del mod">
          <ac:chgData name="定洋 吳" userId="c5f20cff15bfd43e" providerId="LiveId" clId="{D392262A-DF53-4D74-98ED-AFC07432CB8C}" dt="2024-10-02T13:19:01.157" v="402" actId="478"/>
          <ac:spMkLst>
            <pc:docMk/>
            <pc:sldMk cId="2646976714" sldId="281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41.069" v="2429" actId="20577"/>
          <ac:spMkLst>
            <pc:docMk/>
            <pc:sldMk cId="2646976714" sldId="281"/>
            <ac:spMk id="2" creationId="{AE69D88A-4255-63CD-EEEA-B655A2AD98E1}"/>
          </ac:spMkLst>
        </pc:spChg>
        <pc:spChg chg="add del mod">
          <ac:chgData name="定洋 吳" userId="c5f20cff15bfd43e" providerId="LiveId" clId="{D392262A-DF53-4D74-98ED-AFC07432CB8C}" dt="2024-10-02T13:22:14.838" v="467"/>
          <ac:spMkLst>
            <pc:docMk/>
            <pc:sldMk cId="2646976714" sldId="281"/>
            <ac:spMk id="3" creationId="{A39FE849-5969-6713-E259-3C046E6300EB}"/>
          </ac:spMkLst>
        </pc:spChg>
        <pc:spChg chg="add mod">
          <ac:chgData name="定洋 吳" userId="c5f20cff15bfd43e" providerId="LiveId" clId="{D392262A-DF53-4D74-98ED-AFC07432CB8C}" dt="2024-10-02T13:42:40.109" v="683" actId="2711"/>
          <ac:spMkLst>
            <pc:docMk/>
            <pc:sldMk cId="2646976714" sldId="281"/>
            <ac:spMk id="6" creationId="{5D80522D-B328-F25E-E5E7-B3C0496E5CFD}"/>
          </ac:spMkLst>
        </pc:spChg>
        <pc:spChg chg="mod">
          <ac:chgData name="定洋 吳" userId="c5f20cff15bfd43e" providerId="LiveId" clId="{D392262A-DF53-4D74-98ED-AFC07432CB8C}" dt="2024-10-02T14:04:12.465" v="977" actId="20577"/>
          <ac:spMkLst>
            <pc:docMk/>
            <pc:sldMk cId="2646976714" sldId="281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3:38:29.151" v="574" actId="14100"/>
          <ac:picMkLst>
            <pc:docMk/>
            <pc:sldMk cId="2646976714" sldId="281"/>
            <ac:picMk id="5" creationId="{78C9C43C-4E46-2FC6-82C7-503CE6093A6A}"/>
          </ac:picMkLst>
        </pc:picChg>
      </pc:sldChg>
      <pc:sldChg chg="addSp delSp modSp add mod ord">
        <pc:chgData name="定洋 吳" userId="c5f20cff15bfd43e" providerId="LiveId" clId="{D392262A-DF53-4D74-98ED-AFC07432CB8C}" dt="2024-10-03T05:21:48.136" v="2433" actId="20577"/>
        <pc:sldMkLst>
          <pc:docMk/>
          <pc:sldMk cId="264553822" sldId="282"/>
        </pc:sldMkLst>
        <pc:spChg chg="add mod">
          <ac:chgData name="定洋 吳" userId="c5f20cff15bfd43e" providerId="LiveId" clId="{D392262A-DF53-4D74-98ED-AFC07432CB8C}" dt="2024-10-03T05:21:48.136" v="2433" actId="20577"/>
          <ac:spMkLst>
            <pc:docMk/>
            <pc:sldMk cId="264553822" sldId="282"/>
            <ac:spMk id="2" creationId="{A273840C-6FEC-89E8-AF8A-34C61693F678}"/>
          </ac:spMkLst>
        </pc:spChg>
        <pc:spChg chg="add del">
          <ac:chgData name="定洋 吳" userId="c5f20cff15bfd43e" providerId="LiveId" clId="{D392262A-DF53-4D74-98ED-AFC07432CB8C}" dt="2024-10-02T14:05:07.582" v="1019" actId="22"/>
          <ac:spMkLst>
            <pc:docMk/>
            <pc:sldMk cId="264553822" sldId="282"/>
            <ac:spMk id="3" creationId="{553E21FC-CF91-8F52-5EFA-6C10886922DC}"/>
          </ac:spMkLst>
        </pc:spChg>
        <pc:spChg chg="del mod">
          <ac:chgData name="定洋 吳" userId="c5f20cff15bfd43e" providerId="LiveId" clId="{D392262A-DF53-4D74-98ED-AFC07432CB8C}" dt="2024-10-02T14:03:43.064" v="943" actId="478"/>
          <ac:spMkLst>
            <pc:docMk/>
            <pc:sldMk cId="264553822" sldId="282"/>
            <ac:spMk id="6" creationId="{5D80522D-B328-F25E-E5E7-B3C0496E5CFD}"/>
          </ac:spMkLst>
        </pc:spChg>
        <pc:spChg chg="add del mod">
          <ac:chgData name="定洋 吳" userId="c5f20cff15bfd43e" providerId="LiveId" clId="{D392262A-DF53-4D74-98ED-AFC07432CB8C}" dt="2024-10-02T14:07:31.441" v="1041"/>
          <ac:spMkLst>
            <pc:docMk/>
            <pc:sldMk cId="264553822" sldId="282"/>
            <ac:spMk id="7" creationId="{409FE2AC-6561-5FC5-C05A-3B5056321B56}"/>
          </ac:spMkLst>
        </pc:spChg>
        <pc:spChg chg="add del mod">
          <ac:chgData name="定洋 吳" userId="c5f20cff15bfd43e" providerId="LiveId" clId="{D392262A-DF53-4D74-98ED-AFC07432CB8C}" dt="2024-10-02T14:18:34.281" v="1185" actId="478"/>
          <ac:spMkLst>
            <pc:docMk/>
            <pc:sldMk cId="264553822" sldId="282"/>
            <ac:spMk id="10" creationId="{BC2BEDB5-27F4-E9A9-51C7-EAA18F211E40}"/>
          </ac:spMkLst>
        </pc:spChg>
        <pc:spChg chg="add">
          <ac:chgData name="定洋 吳" userId="c5f20cff15bfd43e" providerId="LiveId" clId="{D392262A-DF53-4D74-98ED-AFC07432CB8C}" dt="2024-10-02T14:08:18.887" v="1046"/>
          <ac:spMkLst>
            <pc:docMk/>
            <pc:sldMk cId="264553822" sldId="282"/>
            <ac:spMk id="11" creationId="{A4137DEF-445A-244E-9F86-3CD64EC0A420}"/>
          </ac:spMkLst>
        </pc:spChg>
        <pc:spChg chg="add mod">
          <ac:chgData name="定洋 吳" userId="c5f20cff15bfd43e" providerId="LiveId" clId="{D392262A-DF53-4D74-98ED-AFC07432CB8C}" dt="2024-10-02T14:08:26.629" v="1050" actId="14100"/>
          <ac:spMkLst>
            <pc:docMk/>
            <pc:sldMk cId="264553822" sldId="282"/>
            <ac:spMk id="12" creationId="{F3E93C07-B54D-DC56-973C-1A87025B5AD9}"/>
          </ac:spMkLst>
        </pc:spChg>
        <pc:spChg chg="add mod">
          <ac:chgData name="定洋 吳" userId="c5f20cff15bfd43e" providerId="LiveId" clId="{D392262A-DF53-4D74-98ED-AFC07432CB8C}" dt="2024-10-02T14:08:38.456" v="1055"/>
          <ac:spMkLst>
            <pc:docMk/>
            <pc:sldMk cId="264553822" sldId="282"/>
            <ac:spMk id="13" creationId="{432C6B27-E2B9-D111-C0F5-570431EC2CAD}"/>
          </ac:spMkLst>
        </pc:spChg>
        <pc:spChg chg="mod">
          <ac:chgData name="定洋 吳" userId="c5f20cff15bfd43e" providerId="LiveId" clId="{D392262A-DF53-4D74-98ED-AFC07432CB8C}" dt="2024-10-02T14:18:23.151" v="1183" actId="20577"/>
          <ac:spMkLst>
            <pc:docMk/>
            <pc:sldMk cId="264553822" sldId="282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51:49.752" v="706" actId="478"/>
          <ac:picMkLst>
            <pc:docMk/>
            <pc:sldMk cId="264553822" sldId="282"/>
            <ac:picMk id="5" creationId="{78C9C43C-4E46-2FC6-82C7-503CE6093A6A}"/>
          </ac:picMkLst>
        </pc:picChg>
        <pc:picChg chg="add del mod">
          <ac:chgData name="定洋 吳" userId="c5f20cff15bfd43e" providerId="LiveId" clId="{D392262A-DF53-4D74-98ED-AFC07432CB8C}" dt="2024-10-02T14:18:24.853" v="1184" actId="478"/>
          <ac:picMkLst>
            <pc:docMk/>
            <pc:sldMk cId="264553822" sldId="282"/>
            <ac:picMk id="9" creationId="{8FBCC2EA-B9B1-ACBC-6CFF-55F7CD98B0D0}"/>
          </ac:picMkLst>
        </pc:picChg>
        <pc:picChg chg="add mod">
          <ac:chgData name="定洋 吳" userId="c5f20cff15bfd43e" providerId="LiveId" clId="{D392262A-DF53-4D74-98ED-AFC07432CB8C}" dt="2024-10-02T14:18:38.437" v="1188" actId="1076"/>
          <ac:picMkLst>
            <pc:docMk/>
            <pc:sldMk cId="264553822" sldId="282"/>
            <ac:picMk id="15" creationId="{DC5DA7FD-8712-9F32-0075-5BD7169AC9B0}"/>
          </ac:picMkLst>
        </pc:picChg>
        <pc:picChg chg="add mod">
          <ac:chgData name="定洋 吳" userId="c5f20cff15bfd43e" providerId="LiveId" clId="{D392262A-DF53-4D74-98ED-AFC07432CB8C}" dt="2024-10-02T14:19:07.364" v="1193" actId="1076"/>
          <ac:picMkLst>
            <pc:docMk/>
            <pc:sldMk cId="264553822" sldId="282"/>
            <ac:picMk id="17" creationId="{C58E1D19-4A07-47A8-14C0-F665D5454469}"/>
          </ac:picMkLst>
        </pc:picChg>
      </pc:sldChg>
      <pc:sldChg chg="add del">
        <pc:chgData name="定洋 吳" userId="c5f20cff15bfd43e" providerId="LiveId" clId="{D392262A-DF53-4D74-98ED-AFC07432CB8C}" dt="2024-10-02T13:53:06.101" v="762"/>
        <pc:sldMkLst>
          <pc:docMk/>
          <pc:sldMk cId="202468390" sldId="283"/>
        </pc:sldMkLst>
      </pc:sldChg>
      <pc:sldChg chg="addSp delSp modSp add mod">
        <pc:chgData name="定洋 吳" userId="c5f20cff15bfd43e" providerId="LiveId" clId="{D392262A-DF53-4D74-98ED-AFC07432CB8C}" dt="2024-10-03T05:21:34.993" v="2425" actId="20577"/>
        <pc:sldMkLst>
          <pc:docMk/>
          <pc:sldMk cId="4268379261" sldId="283"/>
        </pc:sldMkLst>
        <pc:spChg chg="add mod">
          <ac:chgData name="定洋 吳" userId="c5f20cff15bfd43e" providerId="LiveId" clId="{D392262A-DF53-4D74-98ED-AFC07432CB8C}" dt="2024-10-03T05:21:34.993" v="2425" actId="20577"/>
          <ac:spMkLst>
            <pc:docMk/>
            <pc:sldMk cId="4268379261" sldId="283"/>
            <ac:spMk id="3" creationId="{A502C176-72BA-279A-92BD-60FAA67D3341}"/>
          </ac:spMkLst>
        </pc:spChg>
        <pc:spChg chg="mod">
          <ac:chgData name="定洋 吳" userId="c5f20cff15bfd43e" providerId="LiveId" clId="{D392262A-DF53-4D74-98ED-AFC07432CB8C}" dt="2024-10-02T13:53:49.130" v="785" actId="14100"/>
          <ac:spMkLst>
            <pc:docMk/>
            <pc:sldMk cId="4268379261" sldId="283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3:43.313" v="782" actId="20577"/>
          <ac:spMkLst>
            <pc:docMk/>
            <pc:sldMk cId="4268379261" sldId="283"/>
            <ac:spMk id="227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4:38.728" v="838" actId="14100"/>
          <ac:spMkLst>
            <pc:docMk/>
            <pc:sldMk cId="4268379261" sldId="283"/>
            <ac:spMk id="228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3:01.434" v="942" actId="14100"/>
          <ac:picMkLst>
            <pc:docMk/>
            <pc:sldMk cId="4268379261" sldId="283"/>
            <ac:picMk id="2" creationId="{928B9A44-8D13-2BC8-A8A5-280FCFB17315}"/>
          </ac:picMkLst>
        </pc:picChg>
        <pc:picChg chg="del mod">
          <ac:chgData name="定洋 吳" userId="c5f20cff15bfd43e" providerId="LiveId" clId="{D392262A-DF53-4D74-98ED-AFC07432CB8C}" dt="2024-10-02T14:02:35.414" v="932" actId="478"/>
          <ac:picMkLst>
            <pc:docMk/>
            <pc:sldMk cId="4268379261" sldId="283"/>
            <ac:picMk id="4" creationId="{BE5B9F9E-1224-8D2E-F612-8F93AE1EBA69}"/>
          </ac:picMkLst>
        </pc:picChg>
      </pc:sldChg>
      <pc:sldChg chg="addSp modSp add mod ord">
        <pc:chgData name="定洋 吳" userId="c5f20cff15bfd43e" providerId="LiveId" clId="{D392262A-DF53-4D74-98ED-AFC07432CB8C}" dt="2024-10-03T05:21:50.005" v="2434"/>
        <pc:sldMkLst>
          <pc:docMk/>
          <pc:sldMk cId="1591296598" sldId="284"/>
        </pc:sldMkLst>
        <pc:spChg chg="add mod">
          <ac:chgData name="定洋 吳" userId="c5f20cff15bfd43e" providerId="LiveId" clId="{D392262A-DF53-4D74-98ED-AFC07432CB8C}" dt="2024-10-02T14:15:27.629" v="1137" actId="14100"/>
          <ac:spMkLst>
            <pc:docMk/>
            <pc:sldMk cId="1591296598" sldId="284"/>
            <ac:spMk id="2" creationId="{5441AF37-792F-565B-0F36-4ECAC770A3FA}"/>
          </ac:spMkLst>
        </pc:spChg>
        <pc:spChg chg="add mod">
          <ac:chgData name="定洋 吳" userId="c5f20cff15bfd43e" providerId="LiveId" clId="{D392262A-DF53-4D74-98ED-AFC07432CB8C}" dt="2024-10-02T14:15:45.441" v="1149" actId="1076"/>
          <ac:spMkLst>
            <pc:docMk/>
            <pc:sldMk cId="1591296598" sldId="284"/>
            <ac:spMk id="3" creationId="{D02DF911-83BF-26C0-C408-7DBA907012C3}"/>
          </ac:spMkLst>
        </pc:spChg>
        <pc:spChg chg="add mod">
          <ac:chgData name="定洋 吳" userId="c5f20cff15bfd43e" providerId="LiveId" clId="{D392262A-DF53-4D74-98ED-AFC07432CB8C}" dt="2024-10-02T14:15:55.808" v="1153" actId="1076"/>
          <ac:spMkLst>
            <pc:docMk/>
            <pc:sldMk cId="1591296598" sldId="284"/>
            <ac:spMk id="4" creationId="{7AFB82AC-057F-B5E2-E407-F27E45FC9044}"/>
          </ac:spMkLst>
        </pc:spChg>
        <pc:spChg chg="add mod">
          <ac:chgData name="定洋 吳" userId="c5f20cff15bfd43e" providerId="LiveId" clId="{D392262A-DF53-4D74-98ED-AFC07432CB8C}" dt="2024-10-03T05:21:45.051" v="2431" actId="20577"/>
          <ac:spMkLst>
            <pc:docMk/>
            <pc:sldMk cId="1591296598" sldId="284"/>
            <ac:spMk id="5" creationId="{F5F991ED-7F0F-4B89-56B9-1D75541B365E}"/>
          </ac:spMkLst>
        </pc:spChg>
        <pc:spChg chg="add mod">
          <ac:chgData name="定洋 吳" userId="c5f20cff15bfd43e" providerId="LiveId" clId="{D392262A-DF53-4D74-98ED-AFC07432CB8C}" dt="2024-10-03T05:21:50.005" v="2434"/>
          <ac:spMkLst>
            <pc:docMk/>
            <pc:sldMk cId="1591296598" sldId="284"/>
            <ac:spMk id="6" creationId="{41BD3EC2-9517-5F1F-5883-E94700D34313}"/>
          </ac:spMkLst>
        </pc:spChg>
        <pc:picChg chg="mod">
          <ac:chgData name="定洋 吳" userId="c5f20cff15bfd43e" providerId="LiveId" clId="{D392262A-DF53-4D74-98ED-AFC07432CB8C}" dt="2024-10-02T14:15:50.289" v="1152" actId="1076"/>
          <ac:picMkLst>
            <pc:docMk/>
            <pc:sldMk cId="1591296598" sldId="284"/>
            <ac:picMk id="9" creationId="{8FBCC2EA-B9B1-ACBC-6CFF-55F7CD98B0D0}"/>
          </ac:picMkLst>
        </pc:picChg>
      </pc:sldChg>
      <pc:sldChg chg="new del">
        <pc:chgData name="定洋 吳" userId="c5f20cff15bfd43e" providerId="LiveId" clId="{D392262A-DF53-4D74-98ED-AFC07432CB8C}" dt="2024-10-02T14:11:49.548" v="1129" actId="680"/>
        <pc:sldMkLst>
          <pc:docMk/>
          <pc:sldMk cId="1709574180" sldId="284"/>
        </pc:sldMkLst>
      </pc:sldChg>
      <pc:sldChg chg="addSp delSp modSp add mod">
        <pc:chgData name="定洋 吳" userId="c5f20cff15bfd43e" providerId="LiveId" clId="{D392262A-DF53-4D74-98ED-AFC07432CB8C}" dt="2024-10-03T05:21:59.157" v="2438" actId="20577"/>
        <pc:sldMkLst>
          <pc:docMk/>
          <pc:sldMk cId="1127234135" sldId="285"/>
        </pc:sldMkLst>
        <pc:spChg chg="add mod">
          <ac:chgData name="定洋 吳" userId="c5f20cff15bfd43e" providerId="LiveId" clId="{D392262A-DF53-4D74-98ED-AFC07432CB8C}" dt="2024-10-03T05:21:59.157" v="2438" actId="20577"/>
          <ac:spMkLst>
            <pc:docMk/>
            <pc:sldMk cId="1127234135" sldId="285"/>
            <ac:spMk id="2" creationId="{B283EC2A-509E-A754-16D9-0D8E8CF0B2E7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3" creationId="{0F256E30-0A10-1F02-4288-B1C6C609B66A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5" creationId="{DDE01BE8-50E2-365D-19CE-B03EB74B10B2}"/>
          </ac:spMkLst>
        </pc:spChg>
        <pc:spChg chg="mod">
          <ac:chgData name="定洋 吳" userId="c5f20cff15bfd43e" providerId="LiveId" clId="{D392262A-DF53-4D74-98ED-AFC07432CB8C}" dt="2024-10-02T14:19:20.057" v="1203" actId="20577"/>
          <ac:spMkLst>
            <pc:docMk/>
            <pc:sldMk cId="1127234135" sldId="285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4:19:21.352" v="1204" actId="478"/>
          <ac:picMkLst>
            <pc:docMk/>
            <pc:sldMk cId="1127234135" sldId="285"/>
            <ac:picMk id="15" creationId="{DC5DA7FD-8712-9F32-0075-5BD7169AC9B0}"/>
          </ac:picMkLst>
        </pc:picChg>
        <pc:picChg chg="del">
          <ac:chgData name="定洋 吳" userId="c5f20cff15bfd43e" providerId="LiveId" clId="{D392262A-DF53-4D74-98ED-AFC07432CB8C}" dt="2024-10-02T14:19:21.577" v="1205" actId="478"/>
          <ac:picMkLst>
            <pc:docMk/>
            <pc:sldMk cId="1127234135" sldId="285"/>
            <ac:picMk id="17" creationId="{C58E1D19-4A07-47A8-14C0-F665D5454469}"/>
          </ac:picMkLst>
        </pc:picChg>
      </pc:sldChg>
      <pc:sldChg chg="addSp delSp modSp add mod">
        <pc:chgData name="定洋 吳" userId="c5f20cff15bfd43e" providerId="LiveId" clId="{D392262A-DF53-4D74-98ED-AFC07432CB8C}" dt="2024-10-03T05:20:58.588" v="2405" actId="20577"/>
        <pc:sldMkLst>
          <pc:docMk/>
          <pc:sldMk cId="3987114141" sldId="286"/>
        </pc:sldMkLst>
        <pc:spChg chg="add del mod">
          <ac:chgData name="定洋 吳" userId="c5f20cff15bfd43e" providerId="LiveId" clId="{D392262A-DF53-4D74-98ED-AFC07432CB8C}" dt="2024-10-03T04:25:41.045" v="1601" actId="478"/>
          <ac:spMkLst>
            <pc:docMk/>
            <pc:sldMk cId="3987114141" sldId="286"/>
            <ac:spMk id="3" creationId="{8FF61EED-1110-40C9-C993-FF8EABC50323}"/>
          </ac:spMkLst>
        </pc:spChg>
        <pc:spChg chg="del">
          <ac:chgData name="定洋 吳" userId="c5f20cff15bfd43e" providerId="LiveId" clId="{D392262A-DF53-4D74-98ED-AFC07432CB8C}" dt="2024-10-03T04:25:40.324" v="1600" actId="478"/>
          <ac:spMkLst>
            <pc:docMk/>
            <pc:sldMk cId="3987114141" sldId="286"/>
            <ac:spMk id="5" creationId="{CF956949-A1F8-758A-6E4E-D5B203CCAD53}"/>
          </ac:spMkLst>
        </pc:spChg>
        <pc:spChg chg="del mod">
          <ac:chgData name="定洋 吳" userId="c5f20cff15bfd43e" providerId="LiveId" clId="{D392262A-DF53-4D74-98ED-AFC07432CB8C}" dt="2024-10-03T04:25:37.545" v="1598" actId="478"/>
          <ac:spMkLst>
            <pc:docMk/>
            <pc:sldMk cId="3987114141" sldId="286"/>
            <ac:spMk id="6" creationId="{1B196F88-912D-D1F8-573A-3CA0E4FE4FB9}"/>
          </ac:spMkLst>
        </pc:spChg>
        <pc:spChg chg="add mod">
          <ac:chgData name="定洋 吳" userId="c5f20cff15bfd43e" providerId="LiveId" clId="{D392262A-DF53-4D74-98ED-AFC07432CB8C}" dt="2024-10-03T04:36:12.017" v="1754" actId="1076"/>
          <ac:spMkLst>
            <pc:docMk/>
            <pc:sldMk cId="3987114141" sldId="286"/>
            <ac:spMk id="10" creationId="{B988DE6E-7834-7240-AA70-FEDEA3070A0C}"/>
          </ac:spMkLst>
        </pc:spChg>
        <pc:spChg chg="add mod">
          <ac:chgData name="定洋 吳" userId="c5f20cff15bfd43e" providerId="LiveId" clId="{D392262A-DF53-4D74-98ED-AFC07432CB8C}" dt="2024-10-03T04:37:30.962" v="1808" actId="20577"/>
          <ac:spMkLst>
            <pc:docMk/>
            <pc:sldMk cId="3987114141" sldId="286"/>
            <ac:spMk id="11" creationId="{68C28E4D-81F4-C181-FA41-5A58796DA42A}"/>
          </ac:spMkLst>
        </pc:spChg>
        <pc:spChg chg="add mod">
          <ac:chgData name="定洋 吳" userId="c5f20cff15bfd43e" providerId="LiveId" clId="{D392262A-DF53-4D74-98ED-AFC07432CB8C}" dt="2024-10-03T04:39:05.425" v="1877" actId="20577"/>
          <ac:spMkLst>
            <pc:docMk/>
            <pc:sldMk cId="3987114141" sldId="286"/>
            <ac:spMk id="12" creationId="{BCF01BAA-A53B-36DB-AAD8-646990DB9FC9}"/>
          </ac:spMkLst>
        </pc:spChg>
        <pc:spChg chg="add mod">
          <ac:chgData name="定洋 吳" userId="c5f20cff15bfd43e" providerId="LiveId" clId="{D392262A-DF53-4D74-98ED-AFC07432CB8C}" dt="2024-10-03T04:41:53.504" v="1927"/>
          <ac:spMkLst>
            <pc:docMk/>
            <pc:sldMk cId="3987114141" sldId="286"/>
            <ac:spMk id="13" creationId="{621A2EE0-B265-14B0-6ECE-5467F62E4E86}"/>
          </ac:spMkLst>
        </pc:spChg>
        <pc:spChg chg="add mod">
          <ac:chgData name="定洋 吳" userId="c5f20cff15bfd43e" providerId="LiveId" clId="{D392262A-DF53-4D74-98ED-AFC07432CB8C}" dt="2024-10-03T05:20:58.588" v="2405" actId="20577"/>
          <ac:spMkLst>
            <pc:docMk/>
            <pc:sldMk cId="3987114141" sldId="286"/>
            <ac:spMk id="14" creationId="{938BC4A8-1EF6-59DE-629F-4DAACD047CB0}"/>
          </ac:spMkLst>
        </pc:spChg>
        <pc:spChg chg="add del mod">
          <ac:chgData name="定洋 吳" userId="c5f20cff15bfd43e" providerId="LiveId" clId="{D392262A-DF53-4D74-98ED-AFC07432CB8C}" dt="2024-10-03T04:26:58.417" v="1673" actId="1076"/>
          <ac:spMkLst>
            <pc:docMk/>
            <pc:sldMk cId="3987114141" sldId="286"/>
            <ac:spMk id="215" creationId="{00000000-0000-0000-0000-000000000000}"/>
          </ac:spMkLst>
        </pc:spChg>
        <pc:spChg chg="del">
          <ac:chgData name="定洋 吳" userId="c5f20cff15bfd43e" providerId="LiveId" clId="{D392262A-DF53-4D74-98ED-AFC07432CB8C}" dt="2024-10-03T04:25:39.346" v="1599" actId="478"/>
          <ac:spMkLst>
            <pc:docMk/>
            <pc:sldMk cId="3987114141" sldId="286"/>
            <ac:spMk id="216" creationId="{00000000-0000-0000-0000-000000000000}"/>
          </ac:spMkLst>
        </pc:spChg>
        <pc:picChg chg="add del mod">
          <ac:chgData name="定洋 吳" userId="c5f20cff15bfd43e" providerId="LiveId" clId="{D392262A-DF53-4D74-98ED-AFC07432CB8C}" dt="2024-10-03T04:26:29.723" v="1607" actId="22"/>
          <ac:picMkLst>
            <pc:docMk/>
            <pc:sldMk cId="3987114141" sldId="286"/>
            <ac:picMk id="7" creationId="{57786DA3-4594-CE69-4482-1EB2E538B432}"/>
          </ac:picMkLst>
        </pc:picChg>
        <pc:picChg chg="add mod">
          <ac:chgData name="定洋 吳" userId="c5f20cff15bfd43e" providerId="LiveId" clId="{D392262A-DF53-4D74-98ED-AFC07432CB8C}" dt="2024-10-03T04:36:12.017" v="1754" actId="1076"/>
          <ac:picMkLst>
            <pc:docMk/>
            <pc:sldMk cId="3987114141" sldId="286"/>
            <ac:picMk id="9" creationId="{26B1F1DB-7B9E-D90D-D815-532B07D927E0}"/>
          </ac:picMkLst>
        </pc:picChg>
      </pc:sldChg>
      <pc:sldChg chg="addSp delSp modSp add mod">
        <pc:chgData name="定洋 吳" userId="c5f20cff15bfd43e" providerId="LiveId" clId="{D392262A-DF53-4D74-98ED-AFC07432CB8C}" dt="2024-10-03T05:21:02.478" v="2408" actId="20577"/>
        <pc:sldMkLst>
          <pc:docMk/>
          <pc:sldMk cId="1495418811" sldId="287"/>
        </pc:sldMkLst>
        <pc:spChg chg="add del mod">
          <ac:chgData name="定洋 吳" userId="c5f20cff15bfd43e" providerId="LiveId" clId="{D392262A-DF53-4D74-98ED-AFC07432CB8C}" dt="2024-10-03T04:46:12.017" v="2019"/>
          <ac:spMkLst>
            <pc:docMk/>
            <pc:sldMk cId="1495418811" sldId="287"/>
            <ac:spMk id="2" creationId="{25133D44-F997-99AC-D554-EF69DE4A9E90}"/>
          </ac:spMkLst>
        </pc:spChg>
        <pc:spChg chg="add mod">
          <ac:chgData name="定洋 吳" userId="c5f20cff15bfd43e" providerId="LiveId" clId="{D392262A-DF53-4D74-98ED-AFC07432CB8C}" dt="2024-10-03T05:04:30.416" v="2148" actId="20577"/>
          <ac:spMkLst>
            <pc:docMk/>
            <pc:sldMk cId="1495418811" sldId="287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21:02.478" v="2408" actId="20577"/>
          <ac:spMkLst>
            <pc:docMk/>
            <pc:sldMk cId="1495418811" sldId="287"/>
            <ac:spMk id="4" creationId="{3EEE40AE-7DE6-A759-1EFE-46EFEB585BCC}"/>
          </ac:spMkLst>
        </pc:spChg>
        <pc:spChg chg="del">
          <ac:chgData name="定洋 吳" userId="c5f20cff15bfd43e" providerId="LiveId" clId="{D392262A-DF53-4D74-98ED-AFC07432CB8C}" dt="2024-10-03T04:42:02.107" v="1930" actId="478"/>
          <ac:spMkLst>
            <pc:docMk/>
            <pc:sldMk cId="1495418811" sldId="287"/>
            <ac:spMk id="10" creationId="{B988DE6E-7834-7240-AA70-FEDEA3070A0C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1" creationId="{68C28E4D-81F4-C181-FA41-5A58796DA42A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2" creationId="{BCF01BAA-A53B-36DB-AAD8-646990DB9FC9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3" creationId="{621A2EE0-B265-14B0-6ECE-5467F62E4E86}"/>
          </ac:spMkLst>
        </pc:spChg>
        <pc:spChg chg="mod">
          <ac:chgData name="定洋 吳" userId="c5f20cff15bfd43e" providerId="LiveId" clId="{D392262A-DF53-4D74-98ED-AFC07432CB8C}" dt="2024-10-03T05:03:46.188" v="2092" actId="20577"/>
          <ac:spMkLst>
            <pc:docMk/>
            <pc:sldMk cId="1495418811" sldId="287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3T04:42:01.273" v="1929" actId="478"/>
          <ac:picMkLst>
            <pc:docMk/>
            <pc:sldMk cId="1495418811" sldId="287"/>
            <ac:picMk id="9" creationId="{26B1F1DB-7B9E-D90D-D815-532B07D927E0}"/>
          </ac:picMkLst>
        </pc:picChg>
        <pc:cxnChg chg="add del">
          <ac:chgData name="定洋 吳" userId="c5f20cff15bfd43e" providerId="LiveId" clId="{D392262A-DF53-4D74-98ED-AFC07432CB8C}" dt="2024-10-03T04:45:01.486" v="1988" actId="478"/>
          <ac:cxnSpMkLst>
            <pc:docMk/>
            <pc:sldMk cId="1495418811" sldId="287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1:05.563" v="2411" actId="20577"/>
        <pc:sldMkLst>
          <pc:docMk/>
          <pc:sldMk cId="1813118369" sldId="288"/>
        </pc:sldMkLst>
        <pc:spChg chg="del mod">
          <ac:chgData name="定洋 吳" userId="c5f20cff15bfd43e" providerId="LiveId" clId="{D392262A-DF53-4D74-98ED-AFC07432CB8C}" dt="2024-10-03T05:05:07.872" v="2177"/>
          <ac:spMkLst>
            <pc:docMk/>
            <pc:sldMk cId="1813118369" sldId="288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08:30.024" v="2316" actId="1076"/>
          <ac:spMkLst>
            <pc:docMk/>
            <pc:sldMk cId="1813118369" sldId="288"/>
            <ac:spMk id="5" creationId="{814650F4-988D-6E7D-A54E-8319396F0E2B}"/>
          </ac:spMkLst>
        </pc:spChg>
        <pc:spChg chg="add mod">
          <ac:chgData name="定洋 吳" userId="c5f20cff15bfd43e" providerId="LiveId" clId="{D392262A-DF53-4D74-98ED-AFC07432CB8C}" dt="2024-10-03T05:21:05.563" v="2411" actId="20577"/>
          <ac:spMkLst>
            <pc:docMk/>
            <pc:sldMk cId="1813118369" sldId="288"/>
            <ac:spMk id="8" creationId="{6B25E0DA-AF49-C5CE-5F9C-C8058174F41E}"/>
          </ac:spMkLst>
        </pc:spChg>
        <pc:spChg chg="mod">
          <ac:chgData name="定洋 吳" userId="c5f20cff15bfd43e" providerId="LiveId" clId="{D392262A-DF53-4D74-98ED-AFC07432CB8C}" dt="2024-10-03T05:05:05.042" v="2174"/>
          <ac:spMkLst>
            <pc:docMk/>
            <pc:sldMk cId="1813118369" sldId="288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08:24.074" v="2314" actId="1076"/>
          <ac:picMkLst>
            <pc:docMk/>
            <pc:sldMk cId="1813118369" sldId="288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08:27.478" v="2315" actId="1076"/>
          <ac:picMkLst>
            <pc:docMk/>
            <pc:sldMk cId="1813118369" sldId="288"/>
            <ac:picMk id="7" creationId="{120CF4DC-CCC1-23BB-703A-F09DA612C943}"/>
          </ac:picMkLst>
        </pc:picChg>
      </pc:sldChg>
      <pc:sldChg chg="add del">
        <pc:chgData name="定洋 吳" userId="c5f20cff15bfd43e" providerId="LiveId" clId="{D392262A-DF53-4D74-98ED-AFC07432CB8C}" dt="2024-10-03T05:04:34.924" v="2150"/>
        <pc:sldMkLst>
          <pc:docMk/>
          <pc:sldMk cId="3485076750" sldId="288"/>
        </pc:sldMkLst>
      </pc:sldChg>
      <pc:sldChg chg="addSp delSp modSp add mod">
        <pc:chgData name="定洋 吳" userId="c5f20cff15bfd43e" providerId="LiveId" clId="{D392262A-DF53-4D74-98ED-AFC07432CB8C}" dt="2024-10-03T05:21:09.292" v="2414" actId="20577"/>
        <pc:sldMkLst>
          <pc:docMk/>
          <pc:sldMk cId="30387664" sldId="289"/>
        </pc:sldMkLst>
        <pc:spChg chg="del">
          <ac:chgData name="定洋 吳" userId="c5f20cff15bfd43e" providerId="LiveId" clId="{D392262A-DF53-4D74-98ED-AFC07432CB8C}" dt="2024-10-03T05:07:43.754" v="2307" actId="478"/>
          <ac:spMkLst>
            <pc:docMk/>
            <pc:sldMk cId="30387664" sldId="289"/>
            <ac:spMk id="5" creationId="{814650F4-988D-6E7D-A54E-8319396F0E2B}"/>
          </ac:spMkLst>
        </pc:spChg>
        <pc:spChg chg="add del mod">
          <ac:chgData name="定洋 吳" userId="c5f20cff15bfd43e" providerId="LiveId" clId="{D392262A-DF53-4D74-98ED-AFC07432CB8C}" dt="2024-10-03T05:11:10.121" v="2353" actId="478"/>
          <ac:spMkLst>
            <pc:docMk/>
            <pc:sldMk cId="30387664" sldId="289"/>
            <ac:spMk id="7" creationId="{AB3DA5B4-92AB-8479-020C-4D869E0B12AE}"/>
          </ac:spMkLst>
        </pc:spChg>
        <pc:spChg chg="add mod">
          <ac:chgData name="定洋 吳" userId="c5f20cff15bfd43e" providerId="LiveId" clId="{D392262A-DF53-4D74-98ED-AFC07432CB8C}" dt="2024-10-03T05:17:20.335" v="2374" actId="1076"/>
          <ac:spMkLst>
            <pc:docMk/>
            <pc:sldMk cId="30387664" sldId="289"/>
            <ac:spMk id="9" creationId="{24FAC8AA-714B-8FBC-F21A-B7EE8D917929}"/>
          </ac:spMkLst>
        </pc:spChg>
        <pc:spChg chg="add mod">
          <ac:chgData name="定洋 吳" userId="c5f20cff15bfd43e" providerId="LiveId" clId="{D392262A-DF53-4D74-98ED-AFC07432CB8C}" dt="2024-10-03T05:21:09.292" v="2414" actId="20577"/>
          <ac:spMkLst>
            <pc:docMk/>
            <pc:sldMk cId="30387664" sldId="289"/>
            <ac:spMk id="12" creationId="{B632DAC1-321E-0705-2AF7-664A4631BE71}"/>
          </ac:spMkLst>
        </pc:spChg>
        <pc:spChg chg="mod">
          <ac:chgData name="定洋 吳" userId="c5f20cff15bfd43e" providerId="LiveId" clId="{D392262A-DF53-4D74-98ED-AFC07432CB8C}" dt="2024-10-03T05:09:05.026" v="2345" actId="20577"/>
          <ac:spMkLst>
            <pc:docMk/>
            <pc:sldMk cId="30387664" sldId="289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18:10.310" v="2380" actId="1076"/>
          <ac:picMkLst>
            <pc:docMk/>
            <pc:sldMk cId="30387664" sldId="289"/>
            <ac:picMk id="3" creationId="{2898E916-ADC5-DFC2-AB62-DEC3B6B66918}"/>
          </ac:picMkLst>
        </pc:picChg>
        <pc:picChg chg="del">
          <ac:chgData name="定洋 吳" userId="c5f20cff15bfd43e" providerId="LiveId" clId="{D392262A-DF53-4D74-98ED-AFC07432CB8C}" dt="2024-10-03T05:07:44.023" v="2308" actId="478"/>
          <ac:picMkLst>
            <pc:docMk/>
            <pc:sldMk cId="30387664" sldId="289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18:18.676" v="2383" actId="1076"/>
          <ac:picMkLst>
            <pc:docMk/>
            <pc:sldMk cId="30387664" sldId="289"/>
            <ac:picMk id="11" creationId="{0B66D7FC-D7BA-8E7B-9E92-E4E697866B2C}"/>
          </ac:picMkLst>
        </pc:picChg>
      </pc:sldChg>
      <pc:sldChg chg="new del">
        <pc:chgData name="定洋 吳" userId="c5f20cff15bfd43e" providerId="LiveId" clId="{D392262A-DF53-4D74-98ED-AFC07432CB8C}" dt="2024-10-03T05:07:39.304" v="2305" actId="680"/>
        <pc:sldMkLst>
          <pc:docMk/>
          <pc:sldMk cId="3188688337" sldId="289"/>
        </pc:sldMkLst>
      </pc:sldChg>
      <pc:sldChg chg="addSp modSp add del mod">
        <pc:chgData name="定洋 吳" userId="c5f20cff15bfd43e" providerId="LiveId" clId="{D392262A-DF53-4D74-98ED-AFC07432CB8C}" dt="2024-10-03T05:21:15.485" v="2418" actId="47"/>
        <pc:sldMkLst>
          <pc:docMk/>
          <pc:sldMk cId="2922004975" sldId="290"/>
        </pc:sldMkLst>
        <pc:spChg chg="add mod">
          <ac:chgData name="定洋 吳" userId="c5f20cff15bfd43e" providerId="LiveId" clId="{D392262A-DF53-4D74-98ED-AFC07432CB8C}" dt="2024-10-03T05:21:12.507" v="2417" actId="20577"/>
          <ac:spMkLst>
            <pc:docMk/>
            <pc:sldMk cId="2922004975" sldId="290"/>
            <ac:spMk id="2" creationId="{BA07EE1A-FEB8-5D4C-7265-3BF85D4F6F8F}"/>
          </ac:spMkLst>
        </pc:spChg>
      </pc:sldChg>
      <pc:sldMasterChg chg="modSldLayout">
        <pc:chgData name="定洋 吳" userId="c5f20cff15bfd43e" providerId="LiveId" clId="{D392262A-DF53-4D74-98ED-AFC07432CB8C}" dt="2024-10-02T14:00:55.104" v="909" actId="1076"/>
        <pc:sldMasterMkLst>
          <pc:docMk/>
          <pc:sldMasterMk cId="3390311700" sldId="2147483661"/>
        </pc:sldMasterMkLst>
        <pc:sldLayoutChg chg="addSp delSp modSp mod">
          <pc:chgData name="定洋 吳" userId="c5f20cff15bfd43e" providerId="LiveId" clId="{D392262A-DF53-4D74-98ED-AFC07432CB8C}" dt="2024-10-02T13:59:23.689" v="889" actId="478"/>
          <pc:sldLayoutMkLst>
            <pc:docMk/>
            <pc:sldMasterMk cId="3390311700" sldId="2147483661"/>
            <pc:sldLayoutMk cId="3475291838" sldId="2147483673"/>
          </pc:sldLayoutMkLst>
          <pc:spChg chg="add del mod">
            <ac:chgData name="定洋 吳" userId="c5f20cff15bfd43e" providerId="LiveId" clId="{D392262A-DF53-4D74-98ED-AFC07432CB8C}" dt="2024-10-02T13:59:23.689" v="889" actId="478"/>
            <ac:spMkLst>
              <pc:docMk/>
              <pc:sldMasterMk cId="3390311700" sldId="2147483661"/>
              <pc:sldLayoutMk cId="3475291838" sldId="2147483673"/>
              <ac:spMk id="2" creationId="{4C304F5E-68DF-AED1-6E36-979424617B59}"/>
            </ac:spMkLst>
          </pc:spChg>
          <pc:spChg chg="add mod">
            <ac:chgData name="定洋 吳" userId="c5f20cff15bfd43e" providerId="LiveId" clId="{D392262A-DF53-4D74-98ED-AFC07432CB8C}" dt="2024-10-02T13:59:18.517" v="888"/>
            <ac:spMkLst>
              <pc:docMk/>
              <pc:sldMasterMk cId="3390311700" sldId="2147483661"/>
              <pc:sldLayoutMk cId="3475291838" sldId="2147483673"/>
              <ac:spMk id="3" creationId="{4DE4B320-35A5-A1D5-0CBB-558E2312BCA3}"/>
            </ac:spMkLst>
          </pc:spChg>
        </pc:sldLayoutChg>
        <pc:sldLayoutChg chg="addSp delSp modSp mod">
          <pc:chgData name="定洋 吳" userId="c5f20cff15bfd43e" providerId="LiveId" clId="{D392262A-DF53-4D74-98ED-AFC07432CB8C}" dt="2024-10-02T14:00:55.104" v="909" actId="1076"/>
          <pc:sldLayoutMkLst>
            <pc:docMk/>
            <pc:sldMasterMk cId="3390311700" sldId="2147483661"/>
            <pc:sldLayoutMk cId="1465674251" sldId="2147483689"/>
          </pc:sldLayoutMkLst>
          <pc:spChg chg="del mod">
            <ac:chgData name="定洋 吳" userId="c5f20cff15bfd43e" providerId="LiveId" clId="{D392262A-DF53-4D74-98ED-AFC07432CB8C}" dt="2024-10-02T14:00:32.518" v="905" actId="478"/>
            <ac:spMkLst>
              <pc:docMk/>
              <pc:sldMasterMk cId="3390311700" sldId="2147483661"/>
              <pc:sldLayoutMk cId="1465674251" sldId="2147483689"/>
              <ac:spMk id="2" creationId="{4C304F5E-68DF-AED1-6E36-979424617B59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8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9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0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1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2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3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4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5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6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7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8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9" creationId="{00000000-0000-0000-0000-000000000000}"/>
            </ac:spMkLst>
          </pc:spChg>
          <pc:spChg chg="add del">
            <ac:chgData name="定洋 吳" userId="c5f20cff15bfd43e" providerId="LiveId" clId="{D392262A-DF53-4D74-98ED-AFC07432CB8C}" dt="2024-10-02T14:00:02.744" v="900" actId="478"/>
            <ac:spMkLst>
              <pc:docMk/>
              <pc:sldMasterMk cId="3390311700" sldId="2147483661"/>
              <pc:sldLayoutMk cId="1465674251" sldId="2147483689"/>
              <ac:spMk id="7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1FE7-E52D-43D4-9F03-0B11FC6C31AA}" type="datetimeFigureOut">
              <a:rPr lang="zh-TW" altLang="en-US" smtClean="0"/>
              <a:t>2025/3/3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59C07-3734-4ECB-B309-D02BBE199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2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2A035CC7-ADD2-167D-E0A2-DE9B71C6B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fce81f19_0_45:notes">
            <a:extLst>
              <a:ext uri="{FF2B5EF4-FFF2-40B4-BE49-F238E27FC236}">
                <a16:creationId xmlns:a16="http://schemas.microsoft.com/office/drawing/2014/main" id="{00FE2451-EB18-D51D-A16A-F0D51105E3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fce81f19_0_45:notes">
            <a:extLst>
              <a:ext uri="{FF2B5EF4-FFF2-40B4-BE49-F238E27FC236}">
                <a16:creationId xmlns:a16="http://schemas.microsoft.com/office/drawing/2014/main" id="{23A178A0-5508-6341-AEA0-F3BC8002B2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18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D7B975E3-1124-3C52-61AC-A0BB3BED2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59F3B93A-55A7-2786-4D9E-80B1B6028E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2A22B768-634F-7459-10E5-F11BAA3098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989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5CA6BA82-975A-2D16-AF1D-54B3546B8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13F530BA-6435-13DF-E33D-F803A1515E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477EF772-41A6-9558-C9EF-645B3CC477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715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75B787FA-A8EE-9AD8-7F28-B9969BAAC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B41A648E-EB7F-3AA3-425B-AC248A8A77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4C21DFA8-76AD-83CF-B02A-79227C79E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344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3B78167C-4AC1-7DFA-F30A-4BE4DEB9E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7E7002E4-E407-1CC7-DBF3-7BDFAACADB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F76C07A4-8D54-3805-2BE5-161D6F36B2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667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DAA303D2-91FE-865F-4318-F70C98B6C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00453653-8177-46F3-F9D6-F7F353FD45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26A94DDC-8A26-9B82-1F79-1065C66C41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098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B5D5F212-63D9-D9EA-68EF-04FAECD8C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A7481079-8FB8-5B12-CBE9-7E90B5952C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5E43522F-7D07-5598-F3D1-64520B6886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427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3D4FA0FC-D454-D524-916E-65BE4BCD1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A462DFF4-AD45-51DD-01CF-4BFE921AB6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2F9478C-9C63-D0E1-0CEC-97D7C0945A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240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477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95EB56F5-344E-F671-2EC5-E33D12C8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31007ba2_0_215:notes">
            <a:extLst>
              <a:ext uri="{FF2B5EF4-FFF2-40B4-BE49-F238E27FC236}">
                <a16:creationId xmlns:a16="http://schemas.microsoft.com/office/drawing/2014/main" id="{99D8D151-CAE9-ED0D-93A2-2418884323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31007ba2_0_215:notes">
            <a:extLst>
              <a:ext uri="{FF2B5EF4-FFF2-40B4-BE49-F238E27FC236}">
                <a16:creationId xmlns:a16="http://schemas.microsoft.com/office/drawing/2014/main" id="{EBBC2092-1810-E57A-181F-3AAF36BD7D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852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7057DF88-C332-C19B-74BD-E6D3889ED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F828742D-153F-D8EE-B529-C7D2CD89DE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404DD024-A30A-51E9-FD92-1B1AF324B5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353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977ACD88-12C9-F598-AB8B-5A3CAFA39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CD7FC9B1-2BD5-5C10-2895-D6D35B5DD4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5D428496-89E5-277E-1115-BB0FD3AC2B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35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A1C78B93-1D3F-61CA-E4C7-213DC3331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EC5F2117-69CF-2461-E8E6-359A88191A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DF4C9CE0-1232-D9E0-1672-FD90BB1968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796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D2195A3D-FEC3-0FD9-D496-41C6A0586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A5960024-263B-693F-13C1-1F1E55C73D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9A1E5A8F-00F3-562D-C556-93F7488F9D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296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3CD27567-A765-E11E-CA28-29A295FF7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0A2CE252-E5C0-FB14-1EE6-6F3CC15AD0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AA43063A-84B7-2217-5711-725221E5C0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041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62990AC-36AB-A0C3-A229-8F881CE1A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98804F62-7AD4-22DD-D564-9705166E79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7C2C3478-794C-6960-66DC-C40ABE1C22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114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017E7CB8-46A5-44E5-84ED-4A10834DB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C270047A-FEE0-F1C3-8F11-07E459EEB1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4B0C3EB9-67AF-2A64-CFA8-5988549664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21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66" b="1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 flipH="1">
            <a:off x="7662467" y="716600"/>
            <a:ext cx="3578800" cy="542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40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064900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1064901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4533435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7938957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453340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793895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064900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1064901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4533435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7938957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453340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793895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/>
          <p:nvPr/>
        </p:nvSpPr>
        <p:spPr>
          <a:xfrm>
            <a:off x="2946300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52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1_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960000" y="2225032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1" y="1579032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960028" y="562656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498056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960000" y="3999016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1" y="3353016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65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8196133" y="710900"/>
            <a:ext cx="35892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250833" y="3923933"/>
            <a:ext cx="66300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1250833" y="1952733"/>
            <a:ext cx="6630000" cy="19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7944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42433" y="1038733"/>
            <a:ext cx="2898800" cy="1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8342467" y="2401333"/>
            <a:ext cx="28988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96600" y="-48300"/>
            <a:ext cx="2366800" cy="7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957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 rot="10800000">
            <a:off x="64871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/>
          <p:nvPr/>
        </p:nvSpPr>
        <p:spPr>
          <a:xfrm rot="10800000">
            <a:off x="9652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943633" y="1887200"/>
            <a:ext cx="10272000" cy="3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92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7"/>
          <p:cNvSpPr/>
          <p:nvPr/>
        </p:nvSpPr>
        <p:spPr>
          <a:xfrm rot="10800000">
            <a:off x="3401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/>
          <p:nvPr/>
        </p:nvSpPr>
        <p:spPr>
          <a:xfrm rot="10800000">
            <a:off x="25908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960000" y="2132533"/>
            <a:ext cx="102720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63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5993765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2"/>
          </p:nvPr>
        </p:nvSpPr>
        <p:spPr>
          <a:xfrm>
            <a:off x="5993768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3"/>
          </p:nvPr>
        </p:nvSpPr>
        <p:spPr>
          <a:xfrm>
            <a:off x="1162916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"/>
          </p:nvPr>
        </p:nvSpPr>
        <p:spPr>
          <a:xfrm>
            <a:off x="1162916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5"/>
          </p:nvPr>
        </p:nvSpPr>
        <p:spPr>
          <a:xfrm>
            <a:off x="5982201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6"/>
          </p:nvPr>
        </p:nvSpPr>
        <p:spPr>
          <a:xfrm>
            <a:off x="1162916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7"/>
          </p:nvPr>
        </p:nvSpPr>
        <p:spPr>
          <a:xfrm>
            <a:off x="1162916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8"/>
          </p:nvPr>
        </p:nvSpPr>
        <p:spPr>
          <a:xfrm>
            <a:off x="5982165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17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0593433" y="-2495467"/>
            <a:ext cx="3057200" cy="34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20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5600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-1281333" y="6138667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8139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4553200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2"/>
          </p:nvPr>
        </p:nvSpPr>
        <p:spPr>
          <a:xfrm>
            <a:off x="1178351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3"/>
          </p:nvPr>
        </p:nvSpPr>
        <p:spPr>
          <a:xfrm>
            <a:off x="4553200" y="2331948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4"/>
          </p:nvPr>
        </p:nvSpPr>
        <p:spPr>
          <a:xfrm>
            <a:off x="1178351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5"/>
          </p:nvPr>
        </p:nvSpPr>
        <p:spPr>
          <a:xfrm>
            <a:off x="4553200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6"/>
          </p:nvPr>
        </p:nvSpPr>
        <p:spPr>
          <a:xfrm>
            <a:off x="7976863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7"/>
          </p:nvPr>
        </p:nvSpPr>
        <p:spPr>
          <a:xfrm>
            <a:off x="7976863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8"/>
          </p:nvPr>
        </p:nvSpPr>
        <p:spPr>
          <a:xfrm>
            <a:off x="1178351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9"/>
          </p:nvPr>
        </p:nvSpPr>
        <p:spPr>
          <a:xfrm>
            <a:off x="4553200" y="183341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3"/>
          </p:nvPr>
        </p:nvSpPr>
        <p:spPr>
          <a:xfrm>
            <a:off x="7976863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4"/>
          </p:nvPr>
        </p:nvSpPr>
        <p:spPr>
          <a:xfrm>
            <a:off x="1178351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5"/>
          </p:nvPr>
        </p:nvSpPr>
        <p:spPr>
          <a:xfrm>
            <a:off x="7976863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2"/>
          <p:cNvSpPr/>
          <p:nvPr/>
        </p:nvSpPr>
        <p:spPr>
          <a:xfrm>
            <a:off x="10491933" y="-626800"/>
            <a:ext cx="2412800" cy="189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99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6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95351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3889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10583633" y="719200"/>
            <a:ext cx="1778000" cy="195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3"/>
          <p:cNvSpPr/>
          <p:nvPr/>
        </p:nvSpPr>
        <p:spPr>
          <a:xfrm>
            <a:off x="4788200" y="0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hasCustomPrompt="1"/>
          </p:nvPr>
        </p:nvSpPr>
        <p:spPr>
          <a:xfrm>
            <a:off x="1141567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1141567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2" hasCustomPrompt="1"/>
          </p:nvPr>
        </p:nvSpPr>
        <p:spPr>
          <a:xfrm>
            <a:off x="1141580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3"/>
          </p:nvPr>
        </p:nvSpPr>
        <p:spPr>
          <a:xfrm>
            <a:off x="1141580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4" hasCustomPrompt="1"/>
          </p:nvPr>
        </p:nvSpPr>
        <p:spPr>
          <a:xfrm>
            <a:off x="6170749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5"/>
          </p:nvPr>
        </p:nvSpPr>
        <p:spPr>
          <a:xfrm>
            <a:off x="6170749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/>
          <p:nvPr/>
        </p:nvSpPr>
        <p:spPr>
          <a:xfrm rot="5400000">
            <a:off x="51433" y="5066667"/>
            <a:ext cx="10064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6" hasCustomPrompt="1"/>
          </p:nvPr>
        </p:nvSpPr>
        <p:spPr>
          <a:xfrm>
            <a:off x="6170763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7"/>
          </p:nvPr>
        </p:nvSpPr>
        <p:spPr>
          <a:xfrm>
            <a:off x="6170763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807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 rot="10800000">
            <a:off x="-1956633" y="-1115267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>
            <a:off x="10193600" y="4034067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5"/>
          <p:cNvSpPr/>
          <p:nvPr/>
        </p:nvSpPr>
        <p:spPr>
          <a:xfrm>
            <a:off x="7582800" y="-6594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4908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10800000">
            <a:off x="-1050800" y="4895000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6"/>
          <p:cNvSpPr/>
          <p:nvPr/>
        </p:nvSpPr>
        <p:spPr>
          <a:xfrm>
            <a:off x="10696333" y="-1227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6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2803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3954800" cy="17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685989" y="4672884"/>
            <a:ext cx="39688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7650633" y="719400"/>
            <a:ext cx="3590400" cy="54192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2086000" y="-195133"/>
            <a:ext cx="3328000" cy="7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-987333" y="59039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2464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82633" y="1751717"/>
            <a:ext cx="5437200" cy="8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082633" y="2850684"/>
            <a:ext cx="5437200" cy="2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096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653233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233567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233567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3233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515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965200" y="723900"/>
            <a:ext cx="10276000" cy="541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10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7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4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7659500" y="710900"/>
            <a:ext cx="35816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533967" y="1395033"/>
            <a:ext cx="4002000" cy="206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533967" y="3854200"/>
            <a:ext cx="4002000" cy="9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1587867" y="6138667"/>
            <a:ext cx="2794400" cy="8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3"/>
          </p:nvPr>
        </p:nvSpPr>
        <p:spPr>
          <a:xfrm>
            <a:off x="1534167" y="3145567"/>
            <a:ext cx="4002000" cy="7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/>
          <p:nvPr/>
        </p:nvSpPr>
        <p:spPr>
          <a:xfrm rot="5400000">
            <a:off x="1099800" y="-1099800"/>
            <a:ext cx="9508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39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01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3117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89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5" r:id="rId21"/>
    <p:sldLayoutId id="2147483686" r:id="rId22"/>
    <p:sldLayoutId id="2147483687" r:id="rId23"/>
    <p:sldLayoutId id="2147483688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B5261A0E-6BFF-694E-EB2F-DA00D56E4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>
            <a:extLst>
              <a:ext uri="{FF2B5EF4-FFF2-40B4-BE49-F238E27FC236}">
                <a16:creationId xmlns:a16="http://schemas.microsoft.com/office/drawing/2014/main" id="{981EE408-AC57-8ADA-4646-CBFCAFA5A1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0</a:t>
            </a:r>
            <a:r>
              <a:rPr lang="en-US" altLang="zh-TW" dirty="0"/>
              <a:t>3.04</a:t>
            </a:r>
            <a:br>
              <a:rPr lang="en" dirty="0"/>
            </a:br>
            <a:r>
              <a:rPr lang="en" dirty="0"/>
              <a:t>Meeting - </a:t>
            </a:r>
            <a:r>
              <a:rPr lang="en-US" altLang="zh-TW" dirty="0"/>
              <a:t>21</a:t>
            </a:r>
            <a:endParaRPr sz="9600" dirty="0"/>
          </a:p>
        </p:txBody>
      </p:sp>
      <p:sp>
        <p:nvSpPr>
          <p:cNvPr id="172" name="Google Shape;172;p30">
            <a:extLst>
              <a:ext uri="{FF2B5EF4-FFF2-40B4-BE49-F238E27FC236}">
                <a16:creationId xmlns:a16="http://schemas.microsoft.com/office/drawing/2014/main" id="{B3DE6797-D1B4-73B3-B8F7-892E5B2A3F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吳定洋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95623060-FA14-EE56-02D3-510B4CAA44CD}"/>
              </a:ext>
            </a:extLst>
          </p:cNvPr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0">
            <a:extLst>
              <a:ext uri="{FF2B5EF4-FFF2-40B4-BE49-F238E27FC236}">
                <a16:creationId xmlns:a16="http://schemas.microsoft.com/office/drawing/2014/main" id="{9FF097F0-1EF6-03F0-1BB5-AD2B3C7CAB2C}"/>
              </a:ext>
            </a:extLst>
          </p:cNvPr>
          <p:cNvCxnSpPr/>
          <p:nvPr/>
        </p:nvCxnSpPr>
        <p:spPr>
          <a:xfrm>
            <a:off x="950967" y="1355917"/>
            <a:ext cx="0" cy="375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1B97077-BCFC-13DC-1D6F-663E3CE72EDE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2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9C426A9D-4CE4-6C70-5530-DD52F1096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A7C6D1F8-2762-E3BA-06A4-DB3E14389B72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E88CD4-BE97-3690-0863-D28D1EB047E7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3918BA0-D6F2-1E8B-330D-BE1EF9C5417D}"/>
              </a:ext>
            </a:extLst>
          </p:cNvPr>
          <p:cNvSpPr txBox="1"/>
          <p:nvPr/>
        </p:nvSpPr>
        <p:spPr>
          <a:xfrm>
            <a:off x="637344" y="610187"/>
            <a:ext cx="11554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impact of fine-tuning across weeks on Accuracy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一張含有 文字, 行, 圖表, 繪圖 的圖片&#10;&#10;AI 產生的內容可能不正確。">
            <a:extLst>
              <a:ext uri="{FF2B5EF4-FFF2-40B4-BE49-F238E27FC236}">
                <a16:creationId xmlns:a16="http://schemas.microsoft.com/office/drawing/2014/main" id="{BD109104-DB3E-5927-4FE2-CEA5FFD15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7" y="1498211"/>
            <a:ext cx="5838381" cy="474960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EBCCAF1-EB0B-FC89-88F4-6DBC8E62CC8D}"/>
              </a:ext>
            </a:extLst>
          </p:cNvPr>
          <p:cNvSpPr txBox="1"/>
          <p:nvPr/>
        </p:nvSpPr>
        <p:spPr>
          <a:xfrm>
            <a:off x="1761197" y="6247813"/>
            <a:ext cx="31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Last week experiment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383588F-8C76-1CCD-04E0-6B03C7236E64}"/>
              </a:ext>
            </a:extLst>
          </p:cNvPr>
          <p:cNvSpPr txBox="1"/>
          <p:nvPr/>
        </p:nvSpPr>
        <p:spPr>
          <a:xfrm>
            <a:off x="7463488" y="6247813"/>
            <a:ext cx="31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After Revision</a:t>
            </a:r>
            <a:endParaRPr lang="zh-TW" altLang="en-US" dirty="0"/>
          </a:p>
        </p:txBody>
      </p:sp>
      <p:pic>
        <p:nvPicPr>
          <p:cNvPr id="11" name="圖片 10" descr="一張含有 文字, 行, 圖表, 繪圖 的圖片&#10;&#10;AI 產生的內容可能不正確。">
            <a:extLst>
              <a:ext uri="{FF2B5EF4-FFF2-40B4-BE49-F238E27FC236}">
                <a16:creationId xmlns:a16="http://schemas.microsoft.com/office/drawing/2014/main" id="{D0E2D986-7E91-6494-1BB4-E6E9EBDCA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0"/>
          <a:stretch/>
        </p:blipFill>
        <p:spPr>
          <a:xfrm>
            <a:off x="6044307" y="1498211"/>
            <a:ext cx="5987943" cy="47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1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1A388BB9-4189-375A-6F17-46CE51BC4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67C3779-D7E3-43EA-A315-06B4EF9A80BC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803BF3-1CAC-C0A8-E2C4-E91B026A4C6C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B071E49-5843-0D06-AE3B-DBBCBBDF47D3}"/>
              </a:ext>
            </a:extLst>
          </p:cNvPr>
          <p:cNvSpPr txBox="1"/>
          <p:nvPr/>
        </p:nvSpPr>
        <p:spPr>
          <a:xfrm>
            <a:off x="637344" y="610187"/>
            <a:ext cx="11554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impact of fine-tuning across weeks on MDE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 descr="一張含有 文字, 行, 圖表, 繪圖 的圖片&#10;&#10;AI 產生的內容可能不正確。">
            <a:extLst>
              <a:ext uri="{FF2B5EF4-FFF2-40B4-BE49-F238E27FC236}">
                <a16:creationId xmlns:a16="http://schemas.microsoft.com/office/drawing/2014/main" id="{8D981B21-FB8A-FED8-E42E-E122D7168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2" y="1380674"/>
            <a:ext cx="5865092" cy="474960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BE40CE9-4F4A-3B58-EF0D-48A1F7D1F15F}"/>
              </a:ext>
            </a:extLst>
          </p:cNvPr>
          <p:cNvSpPr txBox="1"/>
          <p:nvPr/>
        </p:nvSpPr>
        <p:spPr>
          <a:xfrm>
            <a:off x="1761197" y="6247813"/>
            <a:ext cx="31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Last week experiment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0E9A0DB-3953-FD59-5553-5536D4E24636}"/>
              </a:ext>
            </a:extLst>
          </p:cNvPr>
          <p:cNvSpPr txBox="1"/>
          <p:nvPr/>
        </p:nvSpPr>
        <p:spPr>
          <a:xfrm>
            <a:off x="7463488" y="6247813"/>
            <a:ext cx="31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After Revision</a:t>
            </a:r>
            <a:endParaRPr lang="zh-TW" altLang="en-US" dirty="0"/>
          </a:p>
        </p:txBody>
      </p:sp>
      <p:pic>
        <p:nvPicPr>
          <p:cNvPr id="13" name="圖片 12" descr="一張含有 文字, 行, 圖表, 繪圖 的圖片&#10;&#10;AI 產生的內容可能不正確。">
            <a:extLst>
              <a:ext uri="{FF2B5EF4-FFF2-40B4-BE49-F238E27FC236}">
                <a16:creationId xmlns:a16="http://schemas.microsoft.com/office/drawing/2014/main" id="{DE7EDEB1-6469-F3E1-E547-2590F67BE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80674"/>
            <a:ext cx="6037011" cy="476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30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70B3A9B0-D2D6-8D32-C73D-BA1202354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A2CC1511-5B30-C9A6-ADA9-7A6869E9B51A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7BC9C4E4-D8D5-313C-E2D2-5B08AED385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Program optimization</a:t>
            </a:r>
            <a:endParaRPr lang="en-US" altLang="zh-TW" sz="50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7C0352-2B01-C0E5-6DF6-3A039206DC6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47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F2C9E432-D560-9F29-053B-3E41E7D94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808129F5-E739-5B32-2F74-DE93F28F4514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882F43-6CEC-AAF9-6FE2-2F4689BDFE5C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4806805-6422-204F-0F99-26DCF46E86C3}"/>
              </a:ext>
            </a:extLst>
          </p:cNvPr>
          <p:cNvSpPr txBox="1"/>
          <p:nvPr/>
        </p:nvSpPr>
        <p:spPr>
          <a:xfrm>
            <a:off x="637344" y="610187"/>
            <a:ext cx="92640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Purpose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8C85192-0C81-C9F6-9AA2-7846A9AFB3FE}"/>
              </a:ext>
            </a:extLst>
          </p:cNvPr>
          <p:cNvSpPr txBox="1"/>
          <p:nvPr/>
        </p:nvSpPr>
        <p:spPr>
          <a:xfrm>
            <a:off x="637343" y="1242536"/>
            <a:ext cx="10841295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目前，每週的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過程如下：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手動載入上週模型 → 載入當週新資料 → 進行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→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輸出新模型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接著下一週模型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 tune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要再次 手動修改程式碼，載入新的數據和上週的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fine-tuned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模型，然後重新執行。這個過程需要重複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次（如果有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週的數據）。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Hazard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在先前的實驗我都只針對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去實驗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 tune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結果，並且還要比較不同資料量對於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 tune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結果影響程度，且隨著所蒐集資料增加，將需要重複更多次上面提到的的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過程，非常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consuming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，在我後續實驗還會去比較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，必須先想辦法自動化我的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 tune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E8D7B9B-A4FC-D7A8-AF23-3E71DE58C946}"/>
              </a:ext>
            </a:extLst>
          </p:cNvPr>
          <p:cNvSpPr/>
          <p:nvPr/>
        </p:nvSpPr>
        <p:spPr>
          <a:xfrm>
            <a:off x="1016000" y="2493818"/>
            <a:ext cx="5846618" cy="10067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Week 1: Base Model + Week 1 Data → Fine-tuned Model 1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Week 2: Fine-tuned Model 1 + Week 2 Data → Fine-tuned Model 2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Week 3: Fine-tuned Model 2 + Week 3 Data → Fine-tuned Model 3</a:t>
            </a:r>
          </a:p>
          <a:p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直到 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Week N...</a:t>
            </a:r>
          </a:p>
        </p:txBody>
      </p:sp>
    </p:spTree>
    <p:extLst>
      <p:ext uri="{BB962C8B-B14F-4D97-AF65-F5344CB8AC3E}">
        <p14:creationId xmlns:p14="http://schemas.microsoft.com/office/powerpoint/2010/main" val="3568936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39AA3E09-61C9-A8EE-F61C-F223E5D49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340001EC-2FE7-830C-ED2F-4328E16084B6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38714B-7F1E-A8EC-7B5B-E56101D7EDD2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EA792BD-5594-12C2-80E1-5450F0F334E5}"/>
              </a:ext>
            </a:extLst>
          </p:cNvPr>
          <p:cNvSpPr txBox="1"/>
          <p:nvPr/>
        </p:nvSpPr>
        <p:spPr>
          <a:xfrm>
            <a:off x="637344" y="610187"/>
            <a:ext cx="92640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Optimization method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一張含有 文字, 螢幕擷取畫面, 設計 的圖片&#10;&#10;AI 產生的內容可能不正確。">
            <a:extLst>
              <a:ext uri="{FF2B5EF4-FFF2-40B4-BE49-F238E27FC236}">
                <a16:creationId xmlns:a16="http://schemas.microsoft.com/office/drawing/2014/main" id="{48FD4FCE-756E-A8B7-D01C-ADA70246D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56" y="1352292"/>
            <a:ext cx="6352548" cy="4999870"/>
          </a:xfrm>
          <a:prstGeom prst="rect">
            <a:avLst/>
          </a:prstGeom>
        </p:spPr>
      </p:pic>
      <p:sp>
        <p:nvSpPr>
          <p:cNvPr id="25" name="弧形 24">
            <a:extLst>
              <a:ext uri="{FF2B5EF4-FFF2-40B4-BE49-F238E27FC236}">
                <a16:creationId xmlns:a16="http://schemas.microsoft.com/office/drawing/2014/main" id="{E41C05D3-190B-CEA4-0F8C-610621072536}"/>
              </a:ext>
            </a:extLst>
          </p:cNvPr>
          <p:cNvSpPr/>
          <p:nvPr/>
        </p:nvSpPr>
        <p:spPr>
          <a:xfrm>
            <a:off x="3454400" y="2004291"/>
            <a:ext cx="2096655" cy="4628310"/>
          </a:xfrm>
          <a:prstGeom prst="arc">
            <a:avLst>
              <a:gd name="adj1" fmla="val 16200000"/>
              <a:gd name="adj2" fmla="val 644936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AF8882F-F491-DBD1-7C97-43C077D6822B}"/>
              </a:ext>
            </a:extLst>
          </p:cNvPr>
          <p:cNvCxnSpPr/>
          <p:nvPr/>
        </p:nvCxnSpPr>
        <p:spPr>
          <a:xfrm flipH="1">
            <a:off x="4160982" y="2004291"/>
            <a:ext cx="3417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33C1767-7C04-7EF7-1623-4D7C16014280}"/>
              </a:ext>
            </a:extLst>
          </p:cNvPr>
          <p:cNvSpPr txBox="1"/>
          <p:nvPr/>
        </p:nvSpPr>
        <p:spPr>
          <a:xfrm>
            <a:off x="5551055" y="4972327"/>
            <a:ext cx="191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times,</a:t>
            </a:r>
          </a:p>
          <a:p>
            <a:r>
              <a:rPr lang="en-US" altLang="zh-TW" dirty="0"/>
              <a:t>Depend on how many weeks of data</a:t>
            </a:r>
            <a:endParaRPr lang="zh-TW" altLang="en-US" dirty="0"/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9FF14391-1BF0-BEB7-B6D0-F1CE9E430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361" y="455211"/>
            <a:ext cx="5675319" cy="3920888"/>
          </a:xfrm>
          <a:prstGeom prst="rect">
            <a:avLst/>
          </a:prstGeom>
        </p:spPr>
      </p:pic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94C9711E-12C8-1A48-1C80-690EAA8FD959}"/>
              </a:ext>
            </a:extLst>
          </p:cNvPr>
          <p:cNvCxnSpPr/>
          <p:nvPr/>
        </p:nvCxnSpPr>
        <p:spPr>
          <a:xfrm>
            <a:off x="6614160" y="2184400"/>
            <a:ext cx="53035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26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9B278982-9874-4AC4-BC31-C548E7123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0F45002E-71CB-90B9-18BB-CD4A3CF87F63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64ACDBAC-AA00-A093-786F-B4E2A65DD9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Future work</a:t>
            </a:r>
            <a:endParaRPr lang="zh-TW" altLang="en-US" sz="54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955146-2C04-A103-A4CB-B13A6171738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028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87A4270-709B-BDA0-018B-A087F664E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9B8FE554-F19E-A939-9642-AFB7FF273826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89F758-E591-BFF6-5049-D18C6BE93288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02CCD84-4C48-29B9-1128-0EA4BD0E5CF8}"/>
              </a:ext>
            </a:extLst>
          </p:cNvPr>
          <p:cNvSpPr txBox="1"/>
          <p:nvPr/>
        </p:nvSpPr>
        <p:spPr>
          <a:xfrm>
            <a:off x="1052945" y="1951672"/>
            <a:ext cx="1008611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接續上次說要做的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 work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探討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，分析較少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是否仍具備相同的抗衰退能力及其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trade-off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還有之前研究顯示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NLOS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越少的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準確度越高，依此來探討更新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的優限度和部署的位置，再來要驗證這些最佳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是否同樣具備較佳的抗衰退能力，讓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部署策略可以更加完整呈現。</a:t>
            </a:r>
          </a:p>
        </p:txBody>
      </p:sp>
    </p:spTree>
    <p:extLst>
      <p:ext uri="{BB962C8B-B14F-4D97-AF65-F5344CB8AC3E}">
        <p14:creationId xmlns:p14="http://schemas.microsoft.com/office/powerpoint/2010/main" val="3194272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475;p49">
            <a:extLst>
              <a:ext uri="{FF2B5EF4-FFF2-40B4-BE49-F238E27FC236}">
                <a16:creationId xmlns:a16="http://schemas.microsoft.com/office/drawing/2014/main" id="{F9F9883C-3E7F-D1DE-29F3-59700674F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575" y="2905814"/>
            <a:ext cx="10497976" cy="141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000" dirty="0"/>
              <a:t>Thanks for Listening!</a:t>
            </a:r>
            <a:endParaRPr sz="5000" dirty="0"/>
          </a:p>
        </p:txBody>
      </p:sp>
      <p:pic>
        <p:nvPicPr>
          <p:cNvPr id="10" name="Google Shape;546;p55">
            <a:extLst>
              <a:ext uri="{FF2B5EF4-FFF2-40B4-BE49-F238E27FC236}">
                <a16:creationId xmlns:a16="http://schemas.microsoft.com/office/drawing/2014/main" id="{F840C96A-1E3F-686B-EBF7-83808B2069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377" b="6377"/>
          <a:stretch/>
        </p:blipFill>
        <p:spPr>
          <a:xfrm>
            <a:off x="7295745" y="1593217"/>
            <a:ext cx="4786008" cy="367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5F69B8B-A9EE-EAD6-7459-35780108B3A5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60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505F998A-68E1-3F96-FDD5-322535C2A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>
            <a:extLst>
              <a:ext uri="{FF2B5EF4-FFF2-40B4-BE49-F238E27FC236}">
                <a16:creationId xmlns:a16="http://schemas.microsoft.com/office/drawing/2014/main" id="{A34605E2-3188-C95F-8A68-A5115209C7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192" name="Google Shape;192;p32">
            <a:extLst>
              <a:ext uri="{FF2B5EF4-FFF2-40B4-BE49-F238E27FC236}">
                <a16:creationId xmlns:a16="http://schemas.microsoft.com/office/drawing/2014/main" id="{DBADEE8A-F535-5E8F-F283-61D9899C7DF6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139480" y="1697555"/>
            <a:ext cx="28192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cxnSp>
        <p:nvCxnSpPr>
          <p:cNvPr id="206" name="Google Shape;206;p32">
            <a:extLst>
              <a:ext uri="{FF2B5EF4-FFF2-40B4-BE49-F238E27FC236}">
                <a16:creationId xmlns:a16="http://schemas.microsoft.com/office/drawing/2014/main" id="{48B6A9CD-6E89-58F2-4047-C4DA6FD9DFC0}"/>
              </a:ext>
            </a:extLst>
          </p:cNvPr>
          <p:cNvCxnSpPr/>
          <p:nvPr/>
        </p:nvCxnSpPr>
        <p:spPr>
          <a:xfrm>
            <a:off x="1042793" y="1697559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2">
            <a:extLst>
              <a:ext uri="{FF2B5EF4-FFF2-40B4-BE49-F238E27FC236}">
                <a16:creationId xmlns:a16="http://schemas.microsoft.com/office/drawing/2014/main" id="{C8093467-8499-EDA1-128D-18786792918E}"/>
              </a:ext>
            </a:extLst>
          </p:cNvPr>
          <p:cNvSpPr/>
          <p:nvPr/>
        </p:nvSpPr>
        <p:spPr>
          <a:xfrm>
            <a:off x="10283000" y="-23885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1F074D-FD22-937D-F8B8-3EFD0B5339D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Google Shape;194;p32">
            <a:extLst>
              <a:ext uri="{FF2B5EF4-FFF2-40B4-BE49-F238E27FC236}">
                <a16:creationId xmlns:a16="http://schemas.microsoft.com/office/drawing/2014/main" id="{8D985360-3590-BE77-6195-B431381F1408}"/>
              </a:ext>
            </a:extLst>
          </p:cNvPr>
          <p:cNvSpPr txBox="1">
            <a:spLocks/>
          </p:cNvSpPr>
          <p:nvPr/>
        </p:nvSpPr>
        <p:spPr>
          <a:xfrm>
            <a:off x="1139476" y="2229318"/>
            <a:ext cx="10864455" cy="1816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DNN Model </a:t>
            </a:r>
            <a:r>
              <a:rPr lang="en-US" altLang="zh-TW" dirty="0"/>
              <a:t>on Localization Accuracy Over Time and begin to test Transfer learning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(Conti.)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B2E998-A930-58B2-D8A8-C3F4DEEC5208}"/>
              </a:ext>
            </a:extLst>
          </p:cNvPr>
          <p:cNvSpPr txBox="1"/>
          <p:nvPr/>
        </p:nvSpPr>
        <p:spPr>
          <a:xfrm>
            <a:off x="1491672" y="4027054"/>
            <a:ext cx="92086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Progress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Revision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of latest experiment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Program optimization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Future work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1683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2EC11CD6-E1CF-E828-17F2-9E3B2A60F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BEF2540C-76B3-DEAB-8F3F-95477C267454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9EEC9A03-7DBE-BC11-8948-7B1C35DBA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Progress</a:t>
            </a:r>
            <a:endParaRPr lang="en-US" altLang="zh-TW" sz="50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2DD051-889B-A609-8D43-4E7FA2ED20A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81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04C7537-8841-AEA7-FF6D-FB7DBC13A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DFBB904A-8CEC-A41A-F7D7-1747E0E2CB1E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B1C3A5-8AFF-8869-9E8A-E40B03EE3F5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E8409F-661F-8BEE-D521-13DAC165DC88}"/>
              </a:ext>
            </a:extLst>
          </p:cNvPr>
          <p:cNvSpPr txBox="1"/>
          <p:nvPr/>
        </p:nvSpPr>
        <p:spPr>
          <a:xfrm>
            <a:off x="986839" y="1795283"/>
            <a:ext cx="10218321" cy="4190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探討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 (fine-tuning) </a:t>
            </a:r>
            <a:r>
              <a:rPr lang="zh-TW" altLang="en-US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新資料的數量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對於定位模型衰退速度影響，並觀察透過此方法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(transfer learning)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，能夠多大程度的</a:t>
            </a:r>
            <a:r>
              <a:rPr lang="zh-TW" altLang="en-US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抵抗時間衰退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week ~ </a:t>
            </a:r>
            <a:r>
              <a:rPr lang="en-US" altLang="zh-TW" sz="20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準確度變化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更正 </a:t>
            </a:r>
            <a:r>
              <a:rPr lang="en-US" altLang="zh-TW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 Code </a:t>
            </a:r>
            <a:r>
              <a:rPr lang="zh-TW" altLang="en-US" sz="2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的一些矛盾，並新增一周新資料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優化實驗所需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program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，提升我後續實驗效率。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Cuda +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CuDNN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，減少模型訓練時間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322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0FC1EABA-1751-2FE4-0097-EF92DB0F1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E251FD30-992E-155B-BDB0-E87694EBC60E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08CD9698-2205-F408-4FD5-47CB4A5FF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Revision</a:t>
            </a:r>
            <a:r>
              <a:rPr lang="zh-TW" altLang="en-US" sz="5400" b="1" dirty="0"/>
              <a:t> </a:t>
            </a:r>
            <a:r>
              <a:rPr lang="en-US" altLang="zh-TW" sz="5400" b="1" dirty="0"/>
              <a:t>of latest experiment </a:t>
            </a:r>
            <a:endParaRPr lang="en-US" altLang="zh-TW" sz="50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B661059-42AA-597C-EA5C-011BBEDAF5F1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33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9806551-DFED-64C4-8873-90BBD9315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28C475B0-7D36-1D4D-5264-2F01A5FB0ED7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999E4C4-950E-06D4-D995-686F4DB12EB1}"/>
              </a:ext>
            </a:extLst>
          </p:cNvPr>
          <p:cNvSpPr txBox="1"/>
          <p:nvPr/>
        </p:nvSpPr>
        <p:spPr>
          <a:xfrm>
            <a:off x="437803" y="557892"/>
            <a:ext cx="11905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Last week experiment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3EAB9C-34D4-60A6-B32F-02B973CD42ED}"/>
              </a:ext>
            </a:extLst>
          </p:cNvPr>
          <p:cNvSpPr txBox="1"/>
          <p:nvPr/>
        </p:nvSpPr>
        <p:spPr>
          <a:xfrm>
            <a:off x="646581" y="1121463"/>
            <a:ext cx="105109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2024/12/14 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RP 400 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筆資料訓練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 4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(shallow)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 train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凍結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Hidden Layers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，僅訓練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Layer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來適應新數據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探討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週的衰退情況，看模型隨時間衰退並加上適當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fine tune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能否抵抗衰退</a:t>
            </a:r>
            <a:endParaRPr lang="en-US" altLang="zh-TW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分別測試 不同數量的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data per RP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(0.25%)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(1.25%)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(2.5%)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(5%)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(10%)</a:t>
            </a:r>
          </a:p>
          <a:p>
            <a:pPr lvl="1"/>
            <a:endParaRPr lang="en-US" altLang="zh-TW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46F51E-9887-ED39-0EC0-84B71789974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FF6BE5-9A5D-0025-68BC-F45D62522FE0}"/>
              </a:ext>
            </a:extLst>
          </p:cNvPr>
          <p:cNvSpPr/>
          <p:nvPr/>
        </p:nvSpPr>
        <p:spPr>
          <a:xfrm>
            <a:off x="1828800" y="3029527"/>
            <a:ext cx="7536873" cy="399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79239CAF-B00A-93F8-7E01-6817789A94D9}"/>
              </a:ext>
            </a:extLst>
          </p:cNvPr>
          <p:cNvSpPr/>
          <p:nvPr/>
        </p:nvSpPr>
        <p:spPr>
          <a:xfrm>
            <a:off x="5414000" y="3509818"/>
            <a:ext cx="229418" cy="5357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616172-31A0-D887-D0A4-6E689C9FEA31}"/>
              </a:ext>
            </a:extLst>
          </p:cNvPr>
          <p:cNvSpPr/>
          <p:nvPr/>
        </p:nvSpPr>
        <p:spPr>
          <a:xfrm>
            <a:off x="1029871" y="4128655"/>
            <a:ext cx="9744364" cy="1801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我目標是探討僅需</a:t>
            </a:r>
            <a:r>
              <a:rPr lang="zh-TW" altLang="en-US" dirty="0">
                <a:solidFill>
                  <a:schemeClr val="tx1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少量新數據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即可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fine-tune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定位的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pretrain model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。但在之前實驗設計上有矛盾：雖然在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fine-tune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階段，我只使用了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</a:t>
            </a:r>
            <a:r>
              <a:rPr lang="zh-TW" altLang="en-US" dirty="0">
                <a:solidFill>
                  <a:schemeClr val="tx1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新數據進行訓練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，但在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validation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時，卻額外使用了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150~200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筆資料來驗證模型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影響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)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這樣違背「</a:t>
            </a:r>
            <a:r>
              <a:rPr lang="zh-TW" altLang="en-US" dirty="0">
                <a:solidFill>
                  <a:schemeClr val="tx1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僅需少量新數據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」的假設，因為模型的優化過程仍然依賴了大量數據來進行驗證，而</a:t>
            </a:r>
            <a:r>
              <a:rPr lang="zh-TW" altLang="en-US" b="1" dirty="0">
                <a:solidFill>
                  <a:schemeClr val="tx1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非真正只使用極少量數據來完成整個微調與評估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9191634-0D60-91D7-58FE-B3D620959DFA}"/>
              </a:ext>
            </a:extLst>
          </p:cNvPr>
          <p:cNvSpPr txBox="1"/>
          <p:nvPr/>
        </p:nvSpPr>
        <p:spPr>
          <a:xfrm>
            <a:off x="5800437" y="3577617"/>
            <a:ext cx="3565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</a:rPr>
              <a:t>Contradiction</a:t>
            </a:r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</a:rPr>
              <a:t>&amp;</a:t>
            </a:r>
            <a:r>
              <a:rPr lang="zh-TW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</a:rPr>
              <a:t>problem</a:t>
            </a:r>
            <a:endParaRPr lang="zh-TW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68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79AA679-377C-2EA9-4A23-907A56833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04D53574-9C2E-03B6-82EC-507561F9A9EB}"/>
              </a:ext>
            </a:extLst>
          </p:cNvPr>
          <p:cNvSpPr/>
          <p:nvPr/>
        </p:nvSpPr>
        <p:spPr>
          <a:xfrm>
            <a:off x="8354293" y="1163782"/>
            <a:ext cx="2763314" cy="4886036"/>
          </a:xfrm>
          <a:prstGeom prst="rect">
            <a:avLst/>
          </a:prstGeom>
          <a:solidFill>
            <a:schemeClr val="accent5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5B0A7A47-416B-E5D1-0FCA-8DF79A54D1EC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E21AE2-06BA-AD59-6695-203162543906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432378C-D2C2-7DC6-DA72-EA2E7E9CA46E}"/>
              </a:ext>
            </a:extLst>
          </p:cNvPr>
          <p:cNvSpPr txBox="1"/>
          <p:nvPr/>
        </p:nvSpPr>
        <p:spPr>
          <a:xfrm>
            <a:off x="637344" y="610187"/>
            <a:ext cx="92640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/>
              <a:t>Revision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ABCC1170-49D8-4616-20F5-C92B231D03E6}"/>
              </a:ext>
            </a:extLst>
          </p:cNvPr>
          <p:cNvSpPr/>
          <p:nvPr/>
        </p:nvSpPr>
        <p:spPr>
          <a:xfrm>
            <a:off x="827547" y="3458682"/>
            <a:ext cx="1468582" cy="692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400 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88B86BC-9042-49BB-F892-351D6348F685}"/>
              </a:ext>
            </a:extLst>
          </p:cNvPr>
          <p:cNvSpPr txBox="1"/>
          <p:nvPr/>
        </p:nvSpPr>
        <p:spPr>
          <a:xfrm>
            <a:off x="338021" y="3024726"/>
            <a:ext cx="25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 collection per RP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E50F423-5009-495D-752E-93D992395ACC}"/>
              </a:ext>
            </a:extLst>
          </p:cNvPr>
          <p:cNvSpPr/>
          <p:nvPr/>
        </p:nvSpPr>
        <p:spPr>
          <a:xfrm>
            <a:off x="3558310" y="2678362"/>
            <a:ext cx="1908799" cy="692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 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471A5E7-1716-9CE2-55B4-A1B25B8A2690}"/>
              </a:ext>
            </a:extLst>
          </p:cNvPr>
          <p:cNvSpPr/>
          <p:nvPr/>
        </p:nvSpPr>
        <p:spPr>
          <a:xfrm>
            <a:off x="3558311" y="1898042"/>
            <a:ext cx="1908800" cy="692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E055E89-18EC-236B-5E72-EAA33113BE3B}"/>
              </a:ext>
            </a:extLst>
          </p:cNvPr>
          <p:cNvSpPr/>
          <p:nvPr/>
        </p:nvSpPr>
        <p:spPr>
          <a:xfrm>
            <a:off x="3558311" y="3458682"/>
            <a:ext cx="1908798" cy="692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 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8063761B-148A-4C28-54AA-ADE8F437F5FB}"/>
              </a:ext>
            </a:extLst>
          </p:cNvPr>
          <p:cNvSpPr/>
          <p:nvPr/>
        </p:nvSpPr>
        <p:spPr>
          <a:xfrm>
            <a:off x="3558311" y="4239002"/>
            <a:ext cx="1908798" cy="692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 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13FE5D8B-33F8-E49A-3DC2-E5F8A10C6D9D}"/>
              </a:ext>
            </a:extLst>
          </p:cNvPr>
          <p:cNvSpPr/>
          <p:nvPr/>
        </p:nvSpPr>
        <p:spPr>
          <a:xfrm>
            <a:off x="3558310" y="5019322"/>
            <a:ext cx="1908797" cy="692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 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2C28EEB-AF46-71CE-8BA9-9CDC2C963F38}"/>
              </a:ext>
            </a:extLst>
          </p:cNvPr>
          <p:cNvSpPr txBox="1"/>
          <p:nvPr/>
        </p:nvSpPr>
        <p:spPr>
          <a:xfrm>
            <a:off x="3382820" y="1441118"/>
            <a:ext cx="240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Training data per RP</a:t>
            </a:r>
            <a:endParaRPr lang="zh-TW" altLang="en-US" dirty="0"/>
          </a:p>
        </p:txBody>
      </p:sp>
      <p:sp>
        <p:nvSpPr>
          <p:cNvPr id="15" name="左大括弧 14">
            <a:extLst>
              <a:ext uri="{FF2B5EF4-FFF2-40B4-BE49-F238E27FC236}">
                <a16:creationId xmlns:a16="http://schemas.microsoft.com/office/drawing/2014/main" id="{0382C737-CD9B-C4F9-E285-22BF3EF2E2D0}"/>
              </a:ext>
            </a:extLst>
          </p:cNvPr>
          <p:cNvSpPr/>
          <p:nvPr/>
        </p:nvSpPr>
        <p:spPr>
          <a:xfrm>
            <a:off x="2676239" y="2244406"/>
            <a:ext cx="798944" cy="3214254"/>
          </a:xfrm>
          <a:prstGeom prst="leftBrace">
            <a:avLst>
              <a:gd name="adj1" fmla="val 8333"/>
              <a:gd name="adj2" fmla="val 4971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加號 21">
            <a:extLst>
              <a:ext uri="{FF2B5EF4-FFF2-40B4-BE49-F238E27FC236}">
                <a16:creationId xmlns:a16="http://schemas.microsoft.com/office/drawing/2014/main" id="{28496742-A49D-6DFF-62E5-7BDE9D010A59}"/>
              </a:ext>
            </a:extLst>
          </p:cNvPr>
          <p:cNvSpPr/>
          <p:nvPr/>
        </p:nvSpPr>
        <p:spPr>
          <a:xfrm>
            <a:off x="5784269" y="2115061"/>
            <a:ext cx="263235" cy="267906"/>
          </a:xfrm>
          <a:prstGeom prst="mathPlus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加號 23">
            <a:extLst>
              <a:ext uri="{FF2B5EF4-FFF2-40B4-BE49-F238E27FC236}">
                <a16:creationId xmlns:a16="http://schemas.microsoft.com/office/drawing/2014/main" id="{DB4AEC96-05F9-6E85-497D-BD1192DDE2D6}"/>
              </a:ext>
            </a:extLst>
          </p:cNvPr>
          <p:cNvSpPr/>
          <p:nvPr/>
        </p:nvSpPr>
        <p:spPr>
          <a:xfrm>
            <a:off x="5784269" y="2890773"/>
            <a:ext cx="263235" cy="267906"/>
          </a:xfrm>
          <a:prstGeom prst="mathPlus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加號 24">
            <a:extLst>
              <a:ext uri="{FF2B5EF4-FFF2-40B4-BE49-F238E27FC236}">
                <a16:creationId xmlns:a16="http://schemas.microsoft.com/office/drawing/2014/main" id="{1C55955C-8C9B-E0FF-E518-9F3C8871170C}"/>
              </a:ext>
            </a:extLst>
          </p:cNvPr>
          <p:cNvSpPr/>
          <p:nvPr/>
        </p:nvSpPr>
        <p:spPr>
          <a:xfrm>
            <a:off x="5784268" y="3666470"/>
            <a:ext cx="263235" cy="267906"/>
          </a:xfrm>
          <a:prstGeom prst="mathPlus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加號 26">
            <a:extLst>
              <a:ext uri="{FF2B5EF4-FFF2-40B4-BE49-F238E27FC236}">
                <a16:creationId xmlns:a16="http://schemas.microsoft.com/office/drawing/2014/main" id="{68429745-4E17-7BB4-8306-DF97A348AE4D}"/>
              </a:ext>
            </a:extLst>
          </p:cNvPr>
          <p:cNvSpPr/>
          <p:nvPr/>
        </p:nvSpPr>
        <p:spPr>
          <a:xfrm>
            <a:off x="5784267" y="4451413"/>
            <a:ext cx="263235" cy="267906"/>
          </a:xfrm>
          <a:prstGeom prst="mathPlus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加號 27">
            <a:extLst>
              <a:ext uri="{FF2B5EF4-FFF2-40B4-BE49-F238E27FC236}">
                <a16:creationId xmlns:a16="http://schemas.microsoft.com/office/drawing/2014/main" id="{C0D09971-69F8-3D50-5EC5-71185917F6A7}"/>
              </a:ext>
            </a:extLst>
          </p:cNvPr>
          <p:cNvSpPr/>
          <p:nvPr/>
        </p:nvSpPr>
        <p:spPr>
          <a:xfrm>
            <a:off x="5784266" y="5236356"/>
            <a:ext cx="263235" cy="267906"/>
          </a:xfrm>
          <a:prstGeom prst="mathPlus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3365BD0C-08C9-A304-5308-B8E49380F999}"/>
              </a:ext>
            </a:extLst>
          </p:cNvPr>
          <p:cNvSpPr/>
          <p:nvPr/>
        </p:nvSpPr>
        <p:spPr>
          <a:xfrm>
            <a:off x="6364673" y="2678362"/>
            <a:ext cx="1216076" cy="692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4E37E54B-AF41-536C-182F-3B589FEFCA2D}"/>
              </a:ext>
            </a:extLst>
          </p:cNvPr>
          <p:cNvSpPr/>
          <p:nvPr/>
        </p:nvSpPr>
        <p:spPr>
          <a:xfrm>
            <a:off x="6364673" y="1898042"/>
            <a:ext cx="1216076" cy="692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 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42FDFB98-DC20-4B65-934E-8D8BC72FC15E}"/>
              </a:ext>
            </a:extLst>
          </p:cNvPr>
          <p:cNvSpPr/>
          <p:nvPr/>
        </p:nvSpPr>
        <p:spPr>
          <a:xfrm>
            <a:off x="6364673" y="3458682"/>
            <a:ext cx="1216075" cy="692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F7000158-26BF-2338-EE00-F2D3CACDE6BB}"/>
              </a:ext>
            </a:extLst>
          </p:cNvPr>
          <p:cNvSpPr/>
          <p:nvPr/>
        </p:nvSpPr>
        <p:spPr>
          <a:xfrm>
            <a:off x="6364673" y="4239002"/>
            <a:ext cx="1216075" cy="692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 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620FA1F3-AFC2-3A21-A86A-B41DA89573CA}"/>
              </a:ext>
            </a:extLst>
          </p:cNvPr>
          <p:cNvSpPr/>
          <p:nvPr/>
        </p:nvSpPr>
        <p:spPr>
          <a:xfrm>
            <a:off x="6364673" y="5019322"/>
            <a:ext cx="1216074" cy="692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 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BD530DF-4309-4DCB-AAB9-10FBB44E1BAA}"/>
              </a:ext>
            </a:extLst>
          </p:cNvPr>
          <p:cNvSpPr txBox="1"/>
          <p:nvPr/>
        </p:nvSpPr>
        <p:spPr>
          <a:xfrm>
            <a:off x="5786581" y="1441363"/>
            <a:ext cx="25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Validation data per RP</a:t>
            </a:r>
            <a:endParaRPr lang="zh-TW" altLang="en-US" dirty="0"/>
          </a:p>
        </p:txBody>
      </p:sp>
      <p:sp>
        <p:nvSpPr>
          <p:cNvPr id="35" name="等於 34">
            <a:extLst>
              <a:ext uri="{FF2B5EF4-FFF2-40B4-BE49-F238E27FC236}">
                <a16:creationId xmlns:a16="http://schemas.microsoft.com/office/drawing/2014/main" id="{8E81E3E2-5A06-B3C5-DCF3-479FB12022DE}"/>
              </a:ext>
            </a:extLst>
          </p:cNvPr>
          <p:cNvSpPr/>
          <p:nvPr/>
        </p:nvSpPr>
        <p:spPr>
          <a:xfrm>
            <a:off x="7884885" y="2110453"/>
            <a:ext cx="404091" cy="267906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等於 35">
            <a:extLst>
              <a:ext uri="{FF2B5EF4-FFF2-40B4-BE49-F238E27FC236}">
                <a16:creationId xmlns:a16="http://schemas.microsoft.com/office/drawing/2014/main" id="{9B85031C-1CA4-0493-45EA-3B5DBCECAF05}"/>
              </a:ext>
            </a:extLst>
          </p:cNvPr>
          <p:cNvSpPr/>
          <p:nvPr/>
        </p:nvSpPr>
        <p:spPr>
          <a:xfrm>
            <a:off x="7884886" y="2890773"/>
            <a:ext cx="404091" cy="267906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7" name="等於 36">
            <a:extLst>
              <a:ext uri="{FF2B5EF4-FFF2-40B4-BE49-F238E27FC236}">
                <a16:creationId xmlns:a16="http://schemas.microsoft.com/office/drawing/2014/main" id="{359912F9-2672-3776-931A-0A4F317E5AAB}"/>
              </a:ext>
            </a:extLst>
          </p:cNvPr>
          <p:cNvSpPr/>
          <p:nvPr/>
        </p:nvSpPr>
        <p:spPr>
          <a:xfrm>
            <a:off x="7884887" y="3661847"/>
            <a:ext cx="404091" cy="267906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等於 37">
            <a:extLst>
              <a:ext uri="{FF2B5EF4-FFF2-40B4-BE49-F238E27FC236}">
                <a16:creationId xmlns:a16="http://schemas.microsoft.com/office/drawing/2014/main" id="{25462D37-E4C3-9168-1F63-1EE21A2356D5}"/>
              </a:ext>
            </a:extLst>
          </p:cNvPr>
          <p:cNvSpPr/>
          <p:nvPr/>
        </p:nvSpPr>
        <p:spPr>
          <a:xfrm>
            <a:off x="7884888" y="4432921"/>
            <a:ext cx="404091" cy="267906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9" name="等於 38">
            <a:extLst>
              <a:ext uri="{FF2B5EF4-FFF2-40B4-BE49-F238E27FC236}">
                <a16:creationId xmlns:a16="http://schemas.microsoft.com/office/drawing/2014/main" id="{01FC016D-EFB2-8A6E-2B1C-670D42C6AA9F}"/>
              </a:ext>
            </a:extLst>
          </p:cNvPr>
          <p:cNvSpPr/>
          <p:nvPr/>
        </p:nvSpPr>
        <p:spPr>
          <a:xfrm>
            <a:off x="7884884" y="5231733"/>
            <a:ext cx="404091" cy="267906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71E10E2F-FA7F-0163-C114-32756626F391}"/>
              </a:ext>
            </a:extLst>
          </p:cNvPr>
          <p:cNvSpPr/>
          <p:nvPr/>
        </p:nvSpPr>
        <p:spPr>
          <a:xfrm>
            <a:off x="8753764" y="2678362"/>
            <a:ext cx="1908799" cy="692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 data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(1.25%)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2DB98A2F-CCE7-FBFA-96AD-35EE86C8747A}"/>
              </a:ext>
            </a:extLst>
          </p:cNvPr>
          <p:cNvSpPr/>
          <p:nvPr/>
        </p:nvSpPr>
        <p:spPr>
          <a:xfrm>
            <a:off x="8753765" y="1898042"/>
            <a:ext cx="1908800" cy="692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data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(0.25%)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DAADFF2B-D6A2-42DE-010C-FE7E8D800C03}"/>
              </a:ext>
            </a:extLst>
          </p:cNvPr>
          <p:cNvSpPr/>
          <p:nvPr/>
        </p:nvSpPr>
        <p:spPr>
          <a:xfrm>
            <a:off x="8753765" y="3458682"/>
            <a:ext cx="1908798" cy="692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 data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(2.5%)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08EEBE54-2DD2-2F9A-16C9-2149A20EAEEE}"/>
              </a:ext>
            </a:extLst>
          </p:cNvPr>
          <p:cNvSpPr/>
          <p:nvPr/>
        </p:nvSpPr>
        <p:spPr>
          <a:xfrm>
            <a:off x="8753765" y="4239002"/>
            <a:ext cx="1908798" cy="692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 data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(5%)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088229A9-1614-828F-EFC6-674FE106F264}"/>
              </a:ext>
            </a:extLst>
          </p:cNvPr>
          <p:cNvSpPr/>
          <p:nvPr/>
        </p:nvSpPr>
        <p:spPr>
          <a:xfrm>
            <a:off x="8753764" y="5019322"/>
            <a:ext cx="1908797" cy="692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 data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(10%)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273FA79-3A79-3915-BAFF-47E745AE4B1A}"/>
              </a:ext>
            </a:extLst>
          </p:cNvPr>
          <p:cNvSpPr txBox="1"/>
          <p:nvPr/>
        </p:nvSpPr>
        <p:spPr>
          <a:xfrm>
            <a:off x="8549895" y="1441118"/>
            <a:ext cx="25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Fine-tune data per RP</a:t>
            </a:r>
            <a:endParaRPr lang="zh-TW" altLang="en-US" dirty="0"/>
          </a:p>
        </p:txBody>
      </p:sp>
      <p:cxnSp>
        <p:nvCxnSpPr>
          <p:cNvPr id="58" name="接點: 弧形 57">
            <a:extLst>
              <a:ext uri="{FF2B5EF4-FFF2-40B4-BE49-F238E27FC236}">
                <a16:creationId xmlns:a16="http://schemas.microsoft.com/office/drawing/2014/main" id="{59BFF655-532C-094E-A558-54D1DF82E9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2147" y="4523048"/>
            <a:ext cx="1473052" cy="78410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5586CEF6-8810-06E6-5342-830DDD1BB210}"/>
              </a:ext>
            </a:extLst>
          </p:cNvPr>
          <p:cNvSpPr/>
          <p:nvPr/>
        </p:nvSpPr>
        <p:spPr>
          <a:xfrm>
            <a:off x="1629579" y="5712050"/>
            <a:ext cx="1082294" cy="692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Testing data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636F8D24-ACB3-6AAC-EBEE-167147BEE26C}"/>
              </a:ext>
            </a:extLst>
          </p:cNvPr>
          <p:cNvSpPr txBox="1"/>
          <p:nvPr/>
        </p:nvSpPr>
        <p:spPr>
          <a:xfrm>
            <a:off x="1274077" y="5084068"/>
            <a:ext cx="108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others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011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A1773A5-6676-46F2-4D8D-61B730F1B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594D66C3-E92D-AE8B-B7FF-8096D413D9B6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C4EB665-C221-07A8-71B1-622F9FCFE993}"/>
              </a:ext>
            </a:extLst>
          </p:cNvPr>
          <p:cNvSpPr txBox="1"/>
          <p:nvPr/>
        </p:nvSpPr>
        <p:spPr>
          <a:xfrm>
            <a:off x="637344" y="610187"/>
            <a:ext cx="111574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Impact of Fine-Tuning with Different Data Volumes on Accuracy and MDE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After one week )</a:t>
            </a:r>
          </a:p>
        </p:txBody>
      </p:sp>
      <p:pic>
        <p:nvPicPr>
          <p:cNvPr id="3" name="圖片 2" descr="一張含有 文字, 行, 圖表, 繪圖 的圖片&#10;&#10;AI 產生的內容可能不正確。">
            <a:extLst>
              <a:ext uri="{FF2B5EF4-FFF2-40B4-BE49-F238E27FC236}">
                <a16:creationId xmlns:a16="http://schemas.microsoft.com/office/drawing/2014/main" id="{3797F08F-F49B-F64F-031E-6C7A09026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8" y="1537971"/>
            <a:ext cx="6000296" cy="4982779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DE21F2E-A960-3446-6125-E07326ABC29E}"/>
              </a:ext>
            </a:extLst>
          </p:cNvPr>
          <p:cNvSpPr txBox="1"/>
          <p:nvPr/>
        </p:nvSpPr>
        <p:spPr>
          <a:xfrm>
            <a:off x="1594943" y="6488668"/>
            <a:ext cx="31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Last week experiment</a:t>
            </a:r>
            <a:endParaRPr lang="zh-TW" altLang="en-US" dirty="0"/>
          </a:p>
        </p:txBody>
      </p:sp>
      <p:pic>
        <p:nvPicPr>
          <p:cNvPr id="5" name="圖片 4" descr="一張含有 文字, 行, 圖表, 繪圖 的圖片&#10;&#10;AI 產生的內容可能不正確。">
            <a:extLst>
              <a:ext uri="{FF2B5EF4-FFF2-40B4-BE49-F238E27FC236}">
                <a16:creationId xmlns:a16="http://schemas.microsoft.com/office/drawing/2014/main" id="{22EA5F26-4ABA-5D50-BF57-F164D4E54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709" y="1565298"/>
            <a:ext cx="6161671" cy="492336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4DB421C-C301-4A60-F900-C066600BB29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4C01629-6547-6B47-B68E-9C5CD5C5402C}"/>
              </a:ext>
            </a:extLst>
          </p:cNvPr>
          <p:cNvSpPr txBox="1"/>
          <p:nvPr/>
        </p:nvSpPr>
        <p:spPr>
          <a:xfrm>
            <a:off x="7595239" y="6488668"/>
            <a:ext cx="31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After Revision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0099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5A7A8E19-79E5-BB4C-39EF-B3F7F7EFF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2E53A6F-4971-B3EA-42B1-68AB98308A54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38B6FA-C904-239B-1019-B26A6927E84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8915C25-DD09-67EA-2F0D-1DFB87A1493B}"/>
              </a:ext>
            </a:extLst>
          </p:cNvPr>
          <p:cNvSpPr txBox="1"/>
          <p:nvPr/>
        </p:nvSpPr>
        <p:spPr>
          <a:xfrm>
            <a:off x="637344" y="610187"/>
            <a:ext cx="111574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Impact of Fine-Tuning with Different Data Volumes on Accuracy and MDE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After one week )</a:t>
            </a:r>
          </a:p>
        </p:txBody>
      </p:sp>
      <p:pic>
        <p:nvPicPr>
          <p:cNvPr id="7" name="圖片 6" descr="一張含有 文字, 圖表, 行, 繪圖 的圖片&#10;&#10;AI 產生的內容可能不正確。">
            <a:extLst>
              <a:ext uri="{FF2B5EF4-FFF2-40B4-BE49-F238E27FC236}">
                <a16:creationId xmlns:a16="http://schemas.microsoft.com/office/drawing/2014/main" id="{902D0F84-E0CD-E2B8-FC0D-47C7A9AE9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223" y="1504096"/>
            <a:ext cx="6729978" cy="504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23303"/>
      </p:ext>
    </p:extLst>
  </p:cSld>
  <p:clrMapOvr>
    <a:masterClrMapping/>
  </p:clrMapOvr>
</p:sld>
</file>

<file path=ppt/theme/theme1.xml><?xml version="1.0" encoding="utf-8"?>
<a:theme xmlns:a="http://schemas.openxmlformats.org/drawingml/2006/main" name="Regular Management Meeting by Slidesgo">
  <a:themeElements>
    <a:clrScheme name="Simple Light">
      <a:dk1>
        <a:srgbClr val="000000"/>
      </a:dk1>
      <a:lt1>
        <a:srgbClr val="F4F4F9"/>
      </a:lt1>
      <a:dk2>
        <a:srgbClr val="2F4550"/>
      </a:dk2>
      <a:lt2>
        <a:srgbClr val="586F7C"/>
      </a:lt2>
      <a:accent1>
        <a:srgbClr val="B8DB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16904</TotalTime>
  <Words>790</Words>
  <Application>Microsoft Office PowerPoint</Application>
  <PresentationFormat>寬螢幕</PresentationFormat>
  <Paragraphs>108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Anaheim</vt:lpstr>
      <vt:lpstr>Gilda Display</vt:lpstr>
      <vt:lpstr>Playfair Display Medium</vt:lpstr>
      <vt:lpstr>微軟正黑體</vt:lpstr>
      <vt:lpstr>Aptos</vt:lpstr>
      <vt:lpstr>Arial</vt:lpstr>
      <vt:lpstr>DM Sans</vt:lpstr>
      <vt:lpstr>Nunito Light</vt:lpstr>
      <vt:lpstr>PT Sans</vt:lpstr>
      <vt:lpstr>Regular Management Meeting by Slidesgo</vt:lpstr>
      <vt:lpstr>03.04 Meeting - 21</vt:lpstr>
      <vt:lpstr>Table of contents</vt:lpstr>
      <vt:lpstr>Progress</vt:lpstr>
      <vt:lpstr>PowerPoint 簡報</vt:lpstr>
      <vt:lpstr>Revision of latest experiment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Program optimization</vt:lpstr>
      <vt:lpstr>PowerPoint 簡報</vt:lpstr>
      <vt:lpstr>PowerPoint 簡報</vt:lpstr>
      <vt:lpstr>Future work</vt:lpstr>
      <vt:lpstr>PowerPoint 簡報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吳定洋 WU TING YANG</cp:lastModifiedBy>
  <cp:revision>507</cp:revision>
  <dcterms:created xsi:type="dcterms:W3CDTF">2024-09-23T11:19:04Z</dcterms:created>
  <dcterms:modified xsi:type="dcterms:W3CDTF">2025-03-04T06:49:10Z</dcterms:modified>
</cp:coreProperties>
</file>