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60" r:id="rId4"/>
    <p:sldId id="279" r:id="rId5"/>
    <p:sldId id="296" r:id="rId6"/>
    <p:sldId id="297" r:id="rId7"/>
    <p:sldId id="267" r:id="rId8"/>
    <p:sldId id="268" r:id="rId9"/>
    <p:sldId id="27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1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9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connectivity/wifi/wifi-rtt?hl=zh-t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10.15</a:t>
            </a:r>
            <a:br>
              <a:rPr lang="en" dirty="0"/>
            </a:br>
            <a:r>
              <a:rPr lang="en" dirty="0"/>
              <a:t>Meeting - 4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5" y="2375100"/>
            <a:ext cx="5569366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Device</a:t>
            </a:r>
            <a:endParaRPr dirty="0"/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327545" y="3919233"/>
            <a:ext cx="4467299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Wi-Fi CSI traffic APP</a:t>
            </a:r>
            <a:endParaRPr lang="en-US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143" y="2495873"/>
            <a:ext cx="4313377" cy="400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RTT Device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>
            <a:off x="1685988" y="4672884"/>
            <a:ext cx="4409997" cy="76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Device we can buy</a:t>
            </a:r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Google Pixel 3a</a:t>
            </a:r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1128813" y="1746779"/>
            <a:ext cx="10333513" cy="3925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lang="en-US" sz="2000" b="1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C92BF-4BA4-CD2C-96DB-73777E54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12" y="1625600"/>
            <a:ext cx="8519375" cy="39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800" dirty="0"/>
              <a:t>Xiaomi Redmi Note 9 Pro</a:t>
            </a:r>
            <a:endParaRPr lang="en-US" sz="2800"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1128813" y="1746779"/>
            <a:ext cx="10333513" cy="3925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lang="en-US" sz="2000" b="1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861744-DA45-5482-63B0-B6446163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198" y="1475168"/>
            <a:ext cx="6225603" cy="48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800" dirty="0"/>
              <a:t>Other device</a:t>
            </a:r>
            <a:endParaRPr lang="en-US" sz="2800"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1128813" y="1746779"/>
            <a:ext cx="10333513" cy="3925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lang="en-US" sz="2000" b="1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DEAEA4-325B-85DD-F75E-FC81C83B95D2}"/>
              </a:ext>
            </a:extLst>
          </p:cNvPr>
          <p:cNvSpPr txBox="1"/>
          <p:nvPr/>
        </p:nvSpPr>
        <p:spPr>
          <a:xfrm>
            <a:off x="1128813" y="1633766"/>
            <a:ext cx="785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https://developer.android.com/develop/connectivity/wifi/wifi-rtt?hl=zh-tw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411745-B64E-CCD1-455D-6192C7FD5A13}"/>
              </a:ext>
            </a:extLst>
          </p:cNvPr>
          <p:cNvSpPr txBox="1"/>
          <p:nvPr/>
        </p:nvSpPr>
        <p:spPr>
          <a:xfrm>
            <a:off x="1128813" y="2155546"/>
            <a:ext cx="79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目前看到小米有支援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的價格大概在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不過很多都下架了可能不一定能從官網買</a:t>
            </a:r>
          </a:p>
        </p:txBody>
      </p:sp>
    </p:spTree>
    <p:extLst>
      <p:ext uri="{BB962C8B-B14F-4D97-AF65-F5344CB8AC3E}">
        <p14:creationId xmlns:p14="http://schemas.microsoft.com/office/powerpoint/2010/main" val="130733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CSI </a:t>
            </a:r>
            <a:br>
              <a:rPr lang="en-US" altLang="zh-TW" dirty="0"/>
            </a:br>
            <a:r>
              <a:rPr lang="en-US" altLang="zh-TW" dirty="0"/>
              <a:t>traffic APP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540;p55">
            <a:extLst>
              <a:ext uri="{FF2B5EF4-FFF2-40B4-BE49-F238E27FC236}">
                <a16:creationId xmlns:a16="http://schemas.microsoft.com/office/drawing/2014/main" id="{BE5B9F9E-1224-8D2E-F612-8F93AE1EB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7369124" y="2315183"/>
            <a:ext cx="4873551" cy="300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7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141362" y="958359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APP</a:t>
            </a:r>
            <a:endParaRPr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圖片 4" descr="一張含有 電子產品, 文字, 行動電話, 小工具 的圖片&#10;&#10;自動產生的描述">
            <a:extLst>
              <a:ext uri="{FF2B5EF4-FFF2-40B4-BE49-F238E27FC236}">
                <a16:creationId xmlns:a16="http://schemas.microsoft.com/office/drawing/2014/main" id="{AC8F40EB-F7CE-5411-41DA-AAFDC4641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48" y="1784841"/>
            <a:ext cx="3533942" cy="4711923"/>
          </a:xfrm>
          <a:prstGeom prst="rect">
            <a:avLst/>
          </a:prstGeom>
        </p:spPr>
      </p:pic>
      <p:pic>
        <p:nvPicPr>
          <p:cNvPr id="7" name="圖片 6" descr="一張含有 電子產品, 文字, 小工具, 行動電話 的圖片&#10;&#10;自動產生的描述">
            <a:extLst>
              <a:ext uri="{FF2B5EF4-FFF2-40B4-BE49-F238E27FC236}">
                <a16:creationId xmlns:a16="http://schemas.microsoft.com/office/drawing/2014/main" id="{6BE9616F-2EDE-E16F-2A70-D29FAE3EB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7" y="1784841"/>
            <a:ext cx="3533943" cy="47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137</Words>
  <Application>Microsoft Office PowerPoint</Application>
  <PresentationFormat>寬螢幕</PresentationFormat>
  <Paragraphs>32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10.15 Meeting - 4</vt:lpstr>
      <vt:lpstr>Table of contents</vt:lpstr>
      <vt:lpstr>RTT Device</vt:lpstr>
      <vt:lpstr>Google Pixel 3a</vt:lpstr>
      <vt:lpstr>Xiaomi Redmi Note 9 Pro</vt:lpstr>
      <vt:lpstr>Other device</vt:lpstr>
      <vt:lpstr>Wi-Fi CSI  traffic APP</vt:lpstr>
      <vt:lpstr>APP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68</cp:revision>
  <dcterms:created xsi:type="dcterms:W3CDTF">2024-09-23T11:19:04Z</dcterms:created>
  <dcterms:modified xsi:type="dcterms:W3CDTF">2024-10-15T06:59:36Z</dcterms:modified>
</cp:coreProperties>
</file>