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sldIdLst>
    <p:sldId id="256" r:id="rId2"/>
    <p:sldId id="258" r:id="rId3"/>
    <p:sldId id="260" r:id="rId4"/>
    <p:sldId id="279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281" r:id="rId13"/>
    <p:sldId id="282" r:id="rId14"/>
    <p:sldId id="27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F4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2262A-DF53-4D74-98ED-AFC07432CB8C}" v="80" dt="2024-10-03T05:22:00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03" autoAdjust="0"/>
  </p:normalViewPr>
  <p:slideViewPr>
    <p:cSldViewPr snapToGrid="0">
      <p:cViewPr varScale="1">
        <p:scale>
          <a:sx n="79" d="100"/>
          <a:sy n="79" d="100"/>
        </p:scale>
        <p:origin x="850" y="-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定洋 吳" userId="c5f20cff15bfd43e" providerId="LiveId" clId="{D392262A-DF53-4D74-98ED-AFC07432CB8C}"/>
    <pc:docChg chg="undo redo custSel addSld delSld modSld sldOrd modMainMaster">
      <pc:chgData name="定洋 吳" userId="c5f20cff15bfd43e" providerId="LiveId" clId="{D392262A-DF53-4D74-98ED-AFC07432CB8C}" dt="2024-10-03T05:26:52.456" v="2444" actId="20577"/>
      <pc:docMkLst>
        <pc:docMk/>
      </pc:docMkLst>
      <pc:sldChg chg="addSp delSp modSp mod">
        <pc:chgData name="定洋 吳" userId="c5f20cff15bfd43e" providerId="LiveId" clId="{D392262A-DF53-4D74-98ED-AFC07432CB8C}" dt="2024-10-03T05:26:52.456" v="2444" actId="20577"/>
        <pc:sldMkLst>
          <pc:docMk/>
          <pc:sldMk cId="0" sldId="256"/>
        </pc:sldMkLst>
        <pc:spChg chg="add del">
          <ac:chgData name="定洋 吳" userId="c5f20cff15bfd43e" providerId="LiveId" clId="{D392262A-DF53-4D74-98ED-AFC07432CB8C}" dt="2024-10-03T05:20:23.641" v="2386" actId="11529"/>
          <ac:spMkLst>
            <pc:docMk/>
            <pc:sldMk cId="0" sldId="256"/>
            <ac:spMk id="2" creationId="{5285DD46-747D-7DE5-761C-2660279408E8}"/>
          </ac:spMkLst>
        </pc:spChg>
        <pc:spChg chg="add mod">
          <ac:chgData name="定洋 吳" userId="c5f20cff15bfd43e" providerId="LiveId" clId="{D392262A-DF53-4D74-98ED-AFC07432CB8C}" dt="2024-10-03T05:20:43.701" v="2393" actId="113"/>
          <ac:spMkLst>
            <pc:docMk/>
            <pc:sldMk cId="0" sldId="256"/>
            <ac:spMk id="3" creationId="{2465186F-64B3-DCB3-2BE6-3B333DA01D12}"/>
          </ac:spMkLst>
        </pc:spChg>
        <pc:spChg chg="mod">
          <ac:chgData name="定洋 吳" userId="c5f20cff15bfd43e" providerId="LiveId" clId="{D392262A-DF53-4D74-98ED-AFC07432CB8C}" dt="2024-10-03T05:26:52.456" v="2444" actId="20577"/>
          <ac:spMkLst>
            <pc:docMk/>
            <pc:sldMk cId="0" sldId="256"/>
            <ac:spMk id="171" creationId="{00000000-0000-0000-0000-000000000000}"/>
          </ac:spMkLst>
        </pc:spChg>
      </pc:sldChg>
      <pc:sldChg chg="addSp delSp modSp mod modClrScheme chgLayout">
        <pc:chgData name="定洋 吳" userId="c5f20cff15bfd43e" providerId="LiveId" clId="{D392262A-DF53-4D74-98ED-AFC07432CB8C}" dt="2024-10-03T05:20:48.987" v="2396" actId="20577"/>
        <pc:sldMkLst>
          <pc:docMk/>
          <pc:sldMk cId="0" sldId="258"/>
        </pc:sldMkLst>
        <pc:spChg chg="add mod">
          <ac:chgData name="定洋 吳" userId="c5f20cff15bfd43e" providerId="LiveId" clId="{D392262A-DF53-4D74-98ED-AFC07432CB8C}" dt="2024-10-02T13:55:48.264" v="883" actId="20577"/>
          <ac:spMkLst>
            <pc:docMk/>
            <pc:sldMk cId="0" sldId="258"/>
            <ac:spMk id="2" creationId="{F679243B-8632-61D4-34F0-BC5900B267D7}"/>
          </ac:spMkLst>
        </pc:spChg>
        <pc:spChg chg="add mod">
          <ac:chgData name="定洋 吳" userId="c5f20cff15bfd43e" providerId="LiveId" clId="{D392262A-DF53-4D74-98ED-AFC07432CB8C}" dt="2024-10-02T13:55:45.494" v="881"/>
          <ac:spMkLst>
            <pc:docMk/>
            <pc:sldMk cId="0" sldId="258"/>
            <ac:spMk id="3" creationId="{3EC34631-BD1E-DC3A-D1B4-1995608C4ECF}"/>
          </ac:spMkLst>
        </pc:spChg>
        <pc:spChg chg="add mod">
          <ac:chgData name="定洋 吳" userId="c5f20cff15bfd43e" providerId="LiveId" clId="{D392262A-DF53-4D74-98ED-AFC07432CB8C}" dt="2024-10-03T05:20:48.987" v="2396" actId="20577"/>
          <ac:spMkLst>
            <pc:docMk/>
            <pc:sldMk cId="0" sldId="258"/>
            <ac:spMk id="5" creationId="{670C0604-4025-D472-FC98-C8CDDB81A20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5" creationId="{A687C30C-4A51-1D96-B1DE-C259DD1CCA1E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6" creationId="{8219DFDA-953A-C3A9-E22D-122F9505F8A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7" creationId="{99D339CF-5363-3689-4010-1A296E298FB1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8" creationId="{316F2C32-4832-67BD-A0CA-92FDB5A643C0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9" creationId="{B3EA843E-7AB6-8F7E-EE4B-46CA8F83953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0" creationId="{8BE8AE1E-EF28-BCBB-8B5D-6CF591BE56E2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1" creationId="{E0375BCD-02E4-47F2-B3C5-FAB34370F7A6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2" creationId="{802EE874-03C1-5AC1-D72D-7CB0E75D698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3" creationId="{02AB43FF-1A57-C5DF-6EF3-379D529E9C7A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4" creationId="{1ABF56B4-F3A5-6B11-72FB-FC1EB6C39F68}"/>
          </ac:spMkLst>
        </pc:spChg>
        <pc:spChg chg="add del mod">
          <ac:chgData name="定洋 吳" userId="c5f20cff15bfd43e" providerId="LiveId" clId="{D392262A-DF53-4D74-98ED-AFC07432CB8C}" dt="2024-10-02T14:01:13.334" v="916" actId="478"/>
          <ac:spMkLst>
            <pc:docMk/>
            <pc:sldMk cId="0" sldId="258"/>
            <ac:spMk id="16" creationId="{FC845535-BC08-C5AE-F9AA-94B1B34EF7BC}"/>
          </ac:spMkLst>
        </pc:spChg>
        <pc:spChg chg="add mod">
          <ac:chgData name="定洋 吳" userId="c5f20cff15bfd43e" providerId="LiveId" clId="{D392262A-DF53-4D74-98ED-AFC07432CB8C}" dt="2024-10-02T14:01:45.718" v="925" actId="14100"/>
          <ac:spMkLst>
            <pc:docMk/>
            <pc:sldMk cId="0" sldId="258"/>
            <ac:spMk id="17" creationId="{E3B82F2A-B253-ACDC-9871-21D6E4C7D398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0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1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2" creationId="{00000000-0000-0000-0000-00000000000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4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5" creationId="{00000000-0000-0000-0000-000000000000}"/>
          </ac:spMkLst>
        </pc:spChg>
        <pc:spChg chg="add del">
          <ac:chgData name="定洋 吳" userId="c5f20cff15bfd43e" providerId="LiveId" clId="{D392262A-DF53-4D74-98ED-AFC07432CB8C}" dt="2024-10-02T13:59:57.113" v="893" actId="478"/>
          <ac:spMkLst>
            <pc:docMk/>
            <pc:sldMk cId="0" sldId="258"/>
            <ac:spMk id="209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2:25.859" v="931" actId="1076"/>
          <ac:picMkLst>
            <pc:docMk/>
            <pc:sldMk cId="0" sldId="258"/>
            <ac:picMk id="18" creationId="{D52B43E7-2EF6-FC94-9D6D-A363EF4FF26A}"/>
          </ac:picMkLst>
        </pc:picChg>
        <pc:cxnChg chg="add mod">
          <ac:chgData name="定洋 吳" userId="c5f20cff15bfd43e" providerId="LiveId" clId="{D392262A-DF53-4D74-98ED-AFC07432CB8C}" dt="2024-10-02T13:55:27.293" v="878" actId="1076"/>
          <ac:cxnSpMkLst>
            <pc:docMk/>
            <pc:sldMk cId="0" sldId="258"/>
            <ac:cxnSpMk id="4" creationId="{93D00A7C-4806-3114-1046-EB9688F4B508}"/>
          </ac:cxnSpMkLst>
        </pc:cxnChg>
        <pc:cxnChg chg="mod">
          <ac:chgData name="定洋 吳" userId="c5f20cff15bfd43e" providerId="LiveId" clId="{D392262A-DF53-4D74-98ED-AFC07432CB8C}" dt="2024-10-02T12:59:47.792" v="25" actId="1076"/>
          <ac:cxnSpMkLst>
            <pc:docMk/>
            <pc:sldMk cId="0" sldId="258"/>
            <ac:cxnSpMk id="204" creationId="{00000000-0000-0000-0000-000000000000}"/>
          </ac:cxnSpMkLst>
        </pc:cxnChg>
        <pc:cxnChg chg="mod">
          <ac:chgData name="定洋 吳" userId="c5f20cff15bfd43e" providerId="LiveId" clId="{D392262A-DF53-4D74-98ED-AFC07432CB8C}" dt="2024-10-02T13:55:38.379" v="880" actId="1076"/>
          <ac:cxnSpMkLst>
            <pc:docMk/>
            <pc:sldMk cId="0" sldId="258"/>
            <ac:cxnSpMk id="206" creationId="{00000000-0000-0000-0000-000000000000}"/>
          </ac:cxnSpMkLst>
        </pc:cxnChg>
      </pc:sldChg>
      <pc:sldChg chg="addSp modSp mod">
        <pc:chgData name="定洋 吳" userId="c5f20cff15bfd43e" providerId="LiveId" clId="{D392262A-DF53-4D74-98ED-AFC07432CB8C}" dt="2024-10-03T05:20:51.934" v="2399" actId="20577"/>
        <pc:sldMkLst>
          <pc:docMk/>
          <pc:sldMk cId="0" sldId="260"/>
        </pc:sldMkLst>
        <pc:spChg chg="add mod">
          <ac:chgData name="定洋 吳" userId="c5f20cff15bfd43e" providerId="LiveId" clId="{D392262A-DF53-4D74-98ED-AFC07432CB8C}" dt="2024-10-03T05:20:51.934" v="2399" actId="20577"/>
          <ac:spMkLst>
            <pc:docMk/>
            <pc:sldMk cId="0" sldId="260"/>
            <ac:spMk id="2" creationId="{6462B6BB-CB84-10B6-546A-BB4C85D0C74F}"/>
          </ac:spMkLst>
        </pc:spChg>
        <pc:spChg chg="mod">
          <ac:chgData name="定洋 吳" userId="c5f20cff15bfd43e" providerId="LiveId" clId="{D392262A-DF53-4D74-98ED-AFC07432CB8C}" dt="2024-10-02T13:00:15.843" v="44" actId="1076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00:36.916" v="78" actId="20577"/>
          <ac:spMkLst>
            <pc:docMk/>
            <pc:sldMk cId="0" sldId="260"/>
            <ac:spMk id="228" creationId="{00000000-0000-0000-0000-000000000000}"/>
          </ac:spMkLst>
        </pc:spChg>
        <pc:picChg chg="mod">
          <ac:chgData name="定洋 吳" userId="c5f20cff15bfd43e" providerId="LiveId" clId="{D392262A-DF53-4D74-98ED-AFC07432CB8C}" dt="2024-10-02T13:00:23.817" v="45" actId="1076"/>
          <ac:picMkLst>
            <pc:docMk/>
            <pc:sldMk cId="0" sldId="260"/>
            <ac:picMk id="5" creationId="{D0F3B4F0-FFCF-9A55-6722-AE8AB4419BBC}"/>
          </ac:picMkLst>
        </pc:picChg>
      </pc:sldChg>
      <pc:sldChg chg="del">
        <pc:chgData name="定洋 吳" userId="c5f20cff15bfd43e" providerId="LiveId" clId="{D392262A-DF53-4D74-98ED-AFC07432CB8C}" dt="2024-10-02T13:00:52.037" v="82" actId="47"/>
        <pc:sldMkLst>
          <pc:docMk/>
          <pc:sldMk cId="0" sldId="263"/>
        </pc:sldMkLst>
      </pc:sldChg>
      <pc:sldChg chg="del">
        <pc:chgData name="定洋 吳" userId="c5f20cff15bfd43e" providerId="LiveId" clId="{D392262A-DF53-4D74-98ED-AFC07432CB8C}" dt="2024-10-02T13:00:51.257" v="81" actId="47"/>
        <pc:sldMkLst>
          <pc:docMk/>
          <pc:sldMk cId="2957722641" sldId="264"/>
        </pc:sldMkLst>
      </pc:sldChg>
      <pc:sldChg chg="del">
        <pc:chgData name="定洋 吳" userId="c5f20cff15bfd43e" providerId="LiveId" clId="{D392262A-DF53-4D74-98ED-AFC07432CB8C}" dt="2024-10-02T13:00:50.142" v="80" actId="47"/>
        <pc:sldMkLst>
          <pc:docMk/>
          <pc:sldMk cId="1677118246" sldId="265"/>
        </pc:sldMkLst>
      </pc:sldChg>
      <pc:sldChg chg="del">
        <pc:chgData name="定洋 吳" userId="c5f20cff15bfd43e" providerId="LiveId" clId="{D392262A-DF53-4D74-98ED-AFC07432CB8C}" dt="2024-10-02T13:00:49.662" v="79" actId="47"/>
        <pc:sldMkLst>
          <pc:docMk/>
          <pc:sldMk cId="1154053123" sldId="266"/>
        </pc:sldMkLst>
      </pc:sldChg>
      <pc:sldChg chg="addSp delSp modSp mod">
        <pc:chgData name="定洋 吳" userId="c5f20cff15bfd43e" providerId="LiveId" clId="{D392262A-DF53-4D74-98ED-AFC07432CB8C}" dt="2024-10-03T05:21:21.642" v="2421" actId="20577"/>
        <pc:sldMkLst>
          <pc:docMk/>
          <pc:sldMk cId="4284277754" sldId="267"/>
        </pc:sldMkLst>
        <pc:spChg chg="add mod">
          <ac:chgData name="定洋 吳" userId="c5f20cff15bfd43e" providerId="LiveId" clId="{D392262A-DF53-4D74-98ED-AFC07432CB8C}" dt="2024-10-03T05:21:21.642" v="2421" actId="20577"/>
          <ac:spMkLst>
            <pc:docMk/>
            <pc:sldMk cId="4284277754" sldId="267"/>
            <ac:spMk id="2" creationId="{BC5C7ADB-326A-9C3F-3AB8-530C0955557B}"/>
          </ac:spMkLst>
        </pc:spChg>
        <pc:spChg chg="add del mod">
          <ac:chgData name="定洋 吳" userId="c5f20cff15bfd43e" providerId="LiveId" clId="{D392262A-DF53-4D74-98ED-AFC07432CB8C}" dt="2024-10-02T13:53:38.414" v="780" actId="478"/>
          <ac:spMkLst>
            <pc:docMk/>
            <pc:sldMk cId="4284277754" sldId="267"/>
            <ac:spMk id="3" creationId="{7235890A-B464-A47F-15A8-B67A212D657B}"/>
          </ac:spMkLst>
        </pc:spChg>
        <pc:spChg chg="add mod">
          <ac:chgData name="定洋 吳" userId="c5f20cff15bfd43e" providerId="LiveId" clId="{D392262A-DF53-4D74-98ED-AFC07432CB8C}" dt="2024-10-02T13:55:07.583" v="874" actId="14100"/>
          <ac:spMkLst>
            <pc:docMk/>
            <pc:sldMk cId="4284277754" sldId="267"/>
            <ac:spMk id="5" creationId="{B43036A3-E7B7-CD39-0097-B09FB9255AC3}"/>
          </ac:spMkLst>
        </pc:spChg>
        <pc:spChg chg="mod">
          <ac:chgData name="定洋 吳" userId="c5f20cff15bfd43e" providerId="LiveId" clId="{D392262A-DF53-4D74-98ED-AFC07432CB8C}" dt="2024-10-02T13:53:33.029" v="778" actId="20577"/>
          <ac:spMkLst>
            <pc:docMk/>
            <pc:sldMk cId="4284277754" sldId="267"/>
            <ac:spMk id="226" creationId="{00000000-0000-0000-0000-000000000000}"/>
          </ac:spMkLst>
        </pc:spChg>
        <pc:spChg chg="del">
          <ac:chgData name="定洋 吳" userId="c5f20cff15bfd43e" providerId="LiveId" clId="{D392262A-DF53-4D74-98ED-AFC07432CB8C}" dt="2024-10-02T13:53:35.769" v="779" actId="478"/>
          <ac:spMkLst>
            <pc:docMk/>
            <pc:sldMk cId="4284277754" sldId="267"/>
            <ac:spMk id="228" creationId="{00000000-0000-0000-0000-000000000000}"/>
          </ac:spMkLst>
        </pc:spChg>
      </pc:sldChg>
      <pc:sldChg chg="addSp delSp modSp mod">
        <pc:chgData name="定洋 吳" userId="c5f20cff15bfd43e" providerId="LiveId" clId="{D392262A-DF53-4D74-98ED-AFC07432CB8C}" dt="2024-10-03T05:21:25.566" v="2423" actId="20577"/>
        <pc:sldMkLst>
          <pc:docMk/>
          <pc:sldMk cId="3489677447" sldId="268"/>
        </pc:sldMkLst>
        <pc:spChg chg="add mod">
          <ac:chgData name="定洋 吳" userId="c5f20cff15bfd43e" providerId="LiveId" clId="{D392262A-DF53-4D74-98ED-AFC07432CB8C}" dt="2024-10-03T05:21:25.566" v="2423" actId="20577"/>
          <ac:spMkLst>
            <pc:docMk/>
            <pc:sldMk cId="3489677447" sldId="268"/>
            <ac:spMk id="2" creationId="{4F2F1027-061E-2FF8-E698-DCD0F636AA3C}"/>
          </ac:spMkLst>
        </pc:spChg>
        <pc:spChg chg="del">
          <ac:chgData name="定洋 吳" userId="c5f20cff15bfd43e" providerId="LiveId" clId="{D392262A-DF53-4D74-98ED-AFC07432CB8C}" dt="2024-10-02T13:02:07.420" v="96" actId="478"/>
          <ac:spMkLst>
            <pc:docMk/>
            <pc:sldMk cId="3489677447" sldId="268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2T13:20:16.104" v="404" actId="1076"/>
          <ac:spMkLst>
            <pc:docMk/>
            <pc:sldMk cId="3489677447" sldId="268"/>
            <ac:spMk id="8" creationId="{68E0B771-65F7-DA80-DC9D-2FD1E15B0943}"/>
          </ac:spMkLst>
        </pc:spChg>
        <pc:spChg chg="add mod">
          <ac:chgData name="定洋 吳" userId="c5f20cff15bfd43e" providerId="LiveId" clId="{D392262A-DF53-4D74-98ED-AFC07432CB8C}" dt="2024-10-02T13:20:53.471" v="458" actId="1076"/>
          <ac:spMkLst>
            <pc:docMk/>
            <pc:sldMk cId="3489677447" sldId="268"/>
            <ac:spMk id="11" creationId="{7B49519B-867B-9F38-5339-40B5F328AFEC}"/>
          </ac:spMkLst>
        </pc:spChg>
        <pc:spChg chg="mod">
          <ac:chgData name="定洋 吳" userId="c5f20cff15bfd43e" providerId="LiveId" clId="{D392262A-DF53-4D74-98ED-AFC07432CB8C}" dt="2024-10-02T13:52:57.246" v="760" actId="20577"/>
          <ac:spMkLst>
            <pc:docMk/>
            <pc:sldMk cId="3489677447" sldId="26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2:30.055" v="134" actId="478"/>
          <ac:spMkLst>
            <pc:docMk/>
            <pc:sldMk cId="3489677447" sldId="268"/>
            <ac:spMk id="216" creationId="{00000000-0000-0000-0000-000000000000}"/>
          </ac:spMkLst>
        </pc:spChg>
        <pc:picChg chg="add del">
          <ac:chgData name="定洋 吳" userId="c5f20cff15bfd43e" providerId="LiveId" clId="{D392262A-DF53-4D74-98ED-AFC07432CB8C}" dt="2024-10-02T13:02:03.739" v="94" actId="22"/>
          <ac:picMkLst>
            <pc:docMk/>
            <pc:sldMk cId="3489677447" sldId="268"/>
            <ac:picMk id="3" creationId="{085C2019-2CEC-C0A7-A074-4D4B9A517702}"/>
          </ac:picMkLst>
        </pc:picChg>
        <pc:picChg chg="add mod">
          <ac:chgData name="定洋 吳" userId="c5f20cff15bfd43e" providerId="LiveId" clId="{D392262A-DF53-4D74-98ED-AFC07432CB8C}" dt="2024-10-02T13:02:51.688" v="140" actId="1076"/>
          <ac:picMkLst>
            <pc:docMk/>
            <pc:sldMk cId="3489677447" sldId="268"/>
            <ac:picMk id="5" creationId="{3B0AF338-26C8-12DA-2848-7DB71ABBA432}"/>
          </ac:picMkLst>
        </pc:picChg>
        <pc:picChg chg="add mod">
          <ac:chgData name="定洋 吳" userId="c5f20cff15bfd43e" providerId="LiveId" clId="{D392262A-DF53-4D74-98ED-AFC07432CB8C}" dt="2024-10-02T13:20:13.780" v="403" actId="1076"/>
          <ac:picMkLst>
            <pc:docMk/>
            <pc:sldMk cId="3489677447" sldId="268"/>
            <ac:picMk id="10" creationId="{5B20E41B-FC4F-529A-5536-4D886511D459}"/>
          </ac:picMkLst>
        </pc:picChg>
      </pc:sldChg>
      <pc:sldChg chg="del">
        <pc:chgData name="定洋 吳" userId="c5f20cff15bfd43e" providerId="LiveId" clId="{D392262A-DF53-4D74-98ED-AFC07432CB8C}" dt="2024-10-02T13:03:58.184" v="146" actId="47"/>
        <pc:sldMkLst>
          <pc:docMk/>
          <pc:sldMk cId="3215786392" sldId="269"/>
        </pc:sldMkLst>
      </pc:sldChg>
      <pc:sldChg chg="addSp modSp mod">
        <pc:chgData name="定洋 吳" userId="c5f20cff15bfd43e" providerId="LiveId" clId="{D392262A-DF53-4D74-98ED-AFC07432CB8C}" dt="2024-10-03T05:22:02.698" v="2440" actId="20577"/>
        <pc:sldMkLst>
          <pc:docMk/>
          <pc:sldMk cId="1676604567" sldId="277"/>
        </pc:sldMkLst>
        <pc:spChg chg="add mod">
          <ac:chgData name="定洋 吳" userId="c5f20cff15bfd43e" providerId="LiveId" clId="{D392262A-DF53-4D74-98ED-AFC07432CB8C}" dt="2024-10-03T05:22:02.698" v="2440" actId="20577"/>
          <ac:spMkLst>
            <pc:docMk/>
            <pc:sldMk cId="1676604567" sldId="277"/>
            <ac:spMk id="2" creationId="{65F69B8B-A9EE-EAD6-7459-35780108B3A5}"/>
          </ac:spMkLst>
        </pc:spChg>
      </pc:sldChg>
      <pc:sldChg chg="addSp delSp modSp add del mod">
        <pc:chgData name="定洋 吳" userId="c5f20cff15bfd43e" providerId="LiveId" clId="{D392262A-DF53-4D74-98ED-AFC07432CB8C}" dt="2024-10-02T13:01:12.571" v="90" actId="47"/>
        <pc:sldMkLst>
          <pc:docMk/>
          <pc:sldMk cId="1622340624" sldId="278"/>
        </pc:sldMkLst>
        <pc:spChg chg="add del mod">
          <ac:chgData name="定洋 吳" userId="c5f20cff15bfd43e" providerId="LiveId" clId="{D392262A-DF53-4D74-98ED-AFC07432CB8C}" dt="2024-10-02T13:01:06.954" v="88" actId="478"/>
          <ac:spMkLst>
            <pc:docMk/>
            <pc:sldMk cId="1622340624" sldId="278"/>
            <ac:spMk id="3" creationId="{EAF2373E-0FFE-67E3-8956-BDB97DBF6267}"/>
          </ac:spMkLst>
        </pc:spChg>
        <pc:spChg chg="del">
          <ac:chgData name="定洋 吳" userId="c5f20cff15bfd43e" providerId="LiveId" clId="{D392262A-DF53-4D74-98ED-AFC07432CB8C}" dt="2024-10-02T13:00:58.479" v="84" actId="478"/>
          <ac:spMkLst>
            <pc:docMk/>
            <pc:sldMk cId="1622340624" sldId="278"/>
            <ac:spMk id="7" creationId="{0E21CECE-DB3B-9B11-4E7B-A47A1EDD931D}"/>
          </ac:spMkLst>
        </pc:spChg>
        <pc:spChg chg="del">
          <ac:chgData name="定洋 吳" userId="c5f20cff15bfd43e" providerId="LiveId" clId="{D392262A-DF53-4D74-98ED-AFC07432CB8C}" dt="2024-10-02T13:01:03.990" v="86" actId="478"/>
          <ac:spMkLst>
            <pc:docMk/>
            <pc:sldMk cId="1622340624" sldId="27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1:05.349" v="87" actId="478"/>
          <ac:spMkLst>
            <pc:docMk/>
            <pc:sldMk cId="1622340624" sldId="278"/>
            <ac:spMk id="216" creationId="{00000000-0000-0000-0000-000000000000}"/>
          </ac:spMkLst>
        </pc:spChg>
        <pc:cxnChg chg="del">
          <ac:chgData name="定洋 吳" userId="c5f20cff15bfd43e" providerId="LiveId" clId="{D392262A-DF53-4D74-98ED-AFC07432CB8C}" dt="2024-10-02T13:01:06.954" v="88" actId="478"/>
          <ac:cxnSpMkLst>
            <pc:docMk/>
            <pc:sldMk cId="1622340624" sldId="278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0:55.137" v="2402" actId="20577"/>
        <pc:sldMkLst>
          <pc:docMk/>
          <pc:sldMk cId="3561158915" sldId="279"/>
        </pc:sldMkLst>
        <pc:spChg chg="add mod">
          <ac:chgData name="定洋 吳" userId="c5f20cff15bfd43e" providerId="LiveId" clId="{D392262A-DF53-4D74-98ED-AFC07432CB8C}" dt="2024-10-03T04:16:45.238" v="1228"/>
          <ac:spMkLst>
            <pc:docMk/>
            <pc:sldMk cId="3561158915" sldId="279"/>
            <ac:spMk id="2" creationId="{C3566250-5A93-B968-0233-FE01530F66E1}"/>
          </ac:spMkLst>
        </pc:spChg>
        <pc:spChg chg="add del mod">
          <ac:chgData name="定洋 吳" userId="c5f20cff15bfd43e" providerId="LiveId" clId="{D392262A-DF53-4D74-98ED-AFC07432CB8C}" dt="2024-10-03T04:17:11.185" v="1248" actId="478"/>
          <ac:spMkLst>
            <pc:docMk/>
            <pc:sldMk cId="3561158915" sldId="279"/>
            <ac:spMk id="4" creationId="{8E39ABE2-17F3-50F8-119D-983B31B0885F}"/>
          </ac:spMkLst>
        </pc:spChg>
        <pc:spChg chg="add mod">
          <ac:chgData name="定洋 吳" userId="c5f20cff15bfd43e" providerId="LiveId" clId="{D392262A-DF53-4D74-98ED-AFC07432CB8C}" dt="2024-10-03T04:25:11.710" v="1591" actId="1076"/>
          <ac:spMkLst>
            <pc:docMk/>
            <pc:sldMk cId="3561158915" sldId="279"/>
            <ac:spMk id="5" creationId="{CF956949-A1F8-758A-6E4E-D5B203CCAD53}"/>
          </ac:spMkLst>
        </pc:spChg>
        <pc:spChg chg="add mod">
          <ac:chgData name="定洋 吳" userId="c5f20cff15bfd43e" providerId="LiveId" clId="{D392262A-DF53-4D74-98ED-AFC07432CB8C}" dt="2024-10-03T04:25:24.904" v="1594" actId="1076"/>
          <ac:spMkLst>
            <pc:docMk/>
            <pc:sldMk cId="3561158915" sldId="279"/>
            <ac:spMk id="6" creationId="{1B196F88-912D-D1F8-573A-3CA0E4FE4FB9}"/>
          </ac:spMkLst>
        </pc:spChg>
        <pc:spChg chg="del">
          <ac:chgData name="定洋 吳" userId="c5f20cff15bfd43e" providerId="LiveId" clId="{D392262A-DF53-4D74-98ED-AFC07432CB8C}" dt="2024-10-02T13:01:15.788" v="91" actId="478"/>
          <ac:spMkLst>
            <pc:docMk/>
            <pc:sldMk cId="3561158915" sldId="279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3T04:25:27.978" v="1595"/>
          <ac:spMkLst>
            <pc:docMk/>
            <pc:sldMk cId="3561158915" sldId="279"/>
            <ac:spMk id="7" creationId="{632DBEE2-7F56-DC62-B54C-EDD9BDCB7009}"/>
          </ac:spMkLst>
        </pc:spChg>
        <pc:spChg chg="add mod">
          <ac:chgData name="定洋 吳" userId="c5f20cff15bfd43e" providerId="LiveId" clId="{D392262A-DF53-4D74-98ED-AFC07432CB8C}" dt="2024-10-03T05:20:55.137" v="2402" actId="20577"/>
          <ac:spMkLst>
            <pc:docMk/>
            <pc:sldMk cId="3561158915" sldId="279"/>
            <ac:spMk id="8" creationId="{7CD8C37E-B857-0DEE-0172-CC8D89D1E967}"/>
          </ac:spMkLst>
        </pc:spChg>
        <pc:spChg chg="add del mod">
          <ac:chgData name="定洋 吳" userId="c5f20cff15bfd43e" providerId="LiveId" clId="{D392262A-DF53-4D74-98ED-AFC07432CB8C}" dt="2024-10-03T04:17:41.823" v="1268" actId="1076"/>
          <ac:spMkLst>
            <pc:docMk/>
            <pc:sldMk cId="3561158915" sldId="279"/>
            <ac:spMk id="215" creationId="{00000000-0000-0000-0000-000000000000}"/>
          </ac:spMkLst>
        </pc:spChg>
        <pc:spChg chg="add del mod">
          <ac:chgData name="定洋 吳" userId="c5f20cff15bfd43e" providerId="LiveId" clId="{D392262A-DF53-4D74-98ED-AFC07432CB8C}" dt="2024-10-03T04:25:17.713" v="1593" actId="20577"/>
          <ac:spMkLst>
            <pc:docMk/>
            <pc:sldMk cId="3561158915" sldId="279"/>
            <ac:spMk id="216" creationId="{00000000-0000-0000-0000-000000000000}"/>
          </ac:spMkLst>
        </pc:spChg>
      </pc:sldChg>
      <pc:sldChg chg="addSp delSp modSp add mod">
        <pc:chgData name="定洋 吳" userId="c5f20cff15bfd43e" providerId="LiveId" clId="{D392262A-DF53-4D74-98ED-AFC07432CB8C}" dt="2024-10-03T05:21:36.942" v="2427" actId="20577"/>
        <pc:sldMkLst>
          <pc:docMk/>
          <pc:sldMk cId="1394491973" sldId="280"/>
        </pc:sldMkLst>
        <pc:spChg chg="add mod">
          <ac:chgData name="定洋 吳" userId="c5f20cff15bfd43e" providerId="LiveId" clId="{D392262A-DF53-4D74-98ED-AFC07432CB8C}" dt="2024-10-02T13:24:09.187" v="569" actId="14100"/>
          <ac:spMkLst>
            <pc:docMk/>
            <pc:sldMk cId="1394491973" sldId="280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36.942" v="2427" actId="20577"/>
          <ac:spMkLst>
            <pc:docMk/>
            <pc:sldMk cId="1394491973" sldId="280"/>
            <ac:spMk id="3" creationId="{614E9170-D74A-07B7-B637-F24F9C0B4DB2}"/>
          </ac:spMkLst>
        </pc:spChg>
        <pc:spChg chg="add">
          <ac:chgData name="定洋 吳" userId="c5f20cff15bfd43e" providerId="LiveId" clId="{D392262A-DF53-4D74-98ED-AFC07432CB8C}" dt="2024-10-02T13:15:33.506" v="232"/>
          <ac:spMkLst>
            <pc:docMk/>
            <pc:sldMk cId="1394491973" sldId="280"/>
            <ac:spMk id="3" creationId="{C7B319B1-8648-434F-839A-A47FCC91EF30}"/>
          </ac:spMkLst>
        </pc:spChg>
        <pc:spChg chg="add del mod">
          <ac:chgData name="定洋 吳" userId="c5f20cff15bfd43e" providerId="LiveId" clId="{D392262A-DF53-4D74-98ED-AFC07432CB8C}" dt="2024-10-02T13:49:33.071" v="705" actId="478"/>
          <ac:spMkLst>
            <pc:docMk/>
            <pc:sldMk cId="1394491973" sldId="280"/>
            <ac:spMk id="6" creationId="{563C55D6-3982-064D-B818-86D1EF0FDEC8}"/>
          </ac:spMkLst>
        </pc:spChg>
        <pc:spChg chg="del">
          <ac:chgData name="定洋 吳" userId="c5f20cff15bfd43e" providerId="LiveId" clId="{D392262A-DF53-4D74-98ED-AFC07432CB8C}" dt="2024-10-02T13:15:14.401" v="231" actId="478"/>
          <ac:spMkLst>
            <pc:docMk/>
            <pc:sldMk cId="1394491973" sldId="280"/>
            <ac:spMk id="8" creationId="{68E0B771-65F7-DA80-DC9D-2FD1E15B0943}"/>
          </ac:spMkLst>
        </pc:spChg>
        <pc:spChg chg="mod">
          <ac:chgData name="定洋 吳" userId="c5f20cff15bfd43e" providerId="LiveId" clId="{D392262A-DF53-4D74-98ED-AFC07432CB8C}" dt="2024-10-02T13:13:59.602" v="194" actId="20577"/>
          <ac:spMkLst>
            <pc:docMk/>
            <pc:sldMk cId="1394491973" sldId="280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04:08.240" v="150" actId="478"/>
          <ac:picMkLst>
            <pc:docMk/>
            <pc:sldMk cId="1394491973" sldId="280"/>
            <ac:picMk id="5" creationId="{3B0AF338-26C8-12DA-2848-7DB71ABBA432}"/>
          </ac:picMkLst>
        </pc:picChg>
        <pc:picChg chg="del">
          <ac:chgData name="定洋 吳" userId="c5f20cff15bfd43e" providerId="LiveId" clId="{D392262A-DF53-4D74-98ED-AFC07432CB8C}" dt="2024-10-02T13:04:08.553" v="151" actId="478"/>
          <ac:picMkLst>
            <pc:docMk/>
            <pc:sldMk cId="1394491973" sldId="280"/>
            <ac:picMk id="10" creationId="{5B20E41B-FC4F-529A-5536-4D886511D459}"/>
          </ac:picMkLst>
        </pc:picChg>
      </pc:sldChg>
      <pc:sldChg chg="new del">
        <pc:chgData name="定洋 吳" userId="c5f20cff15bfd43e" providerId="LiveId" clId="{D392262A-DF53-4D74-98ED-AFC07432CB8C}" dt="2024-10-02T13:04:03.559" v="148" actId="47"/>
        <pc:sldMkLst>
          <pc:docMk/>
          <pc:sldMk cId="4018531848" sldId="280"/>
        </pc:sldMkLst>
      </pc:sldChg>
      <pc:sldChg chg="addSp delSp modSp add mod">
        <pc:chgData name="定洋 吳" userId="c5f20cff15bfd43e" providerId="LiveId" clId="{D392262A-DF53-4D74-98ED-AFC07432CB8C}" dt="2024-10-03T05:21:41.069" v="2429" actId="20577"/>
        <pc:sldMkLst>
          <pc:docMk/>
          <pc:sldMk cId="2646976714" sldId="281"/>
        </pc:sldMkLst>
        <pc:spChg chg="del mod">
          <ac:chgData name="定洋 吳" userId="c5f20cff15bfd43e" providerId="LiveId" clId="{D392262A-DF53-4D74-98ED-AFC07432CB8C}" dt="2024-10-02T13:19:01.157" v="402" actId="478"/>
          <ac:spMkLst>
            <pc:docMk/>
            <pc:sldMk cId="2646976714" sldId="281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41.069" v="2429" actId="20577"/>
          <ac:spMkLst>
            <pc:docMk/>
            <pc:sldMk cId="2646976714" sldId="281"/>
            <ac:spMk id="2" creationId="{AE69D88A-4255-63CD-EEEA-B655A2AD98E1}"/>
          </ac:spMkLst>
        </pc:spChg>
        <pc:spChg chg="add del mod">
          <ac:chgData name="定洋 吳" userId="c5f20cff15bfd43e" providerId="LiveId" clId="{D392262A-DF53-4D74-98ED-AFC07432CB8C}" dt="2024-10-02T13:22:14.838" v="467"/>
          <ac:spMkLst>
            <pc:docMk/>
            <pc:sldMk cId="2646976714" sldId="281"/>
            <ac:spMk id="3" creationId="{A39FE849-5969-6713-E259-3C046E6300EB}"/>
          </ac:spMkLst>
        </pc:spChg>
        <pc:spChg chg="add mod">
          <ac:chgData name="定洋 吳" userId="c5f20cff15bfd43e" providerId="LiveId" clId="{D392262A-DF53-4D74-98ED-AFC07432CB8C}" dt="2024-10-02T13:42:40.109" v="683" actId="2711"/>
          <ac:spMkLst>
            <pc:docMk/>
            <pc:sldMk cId="2646976714" sldId="281"/>
            <ac:spMk id="6" creationId="{5D80522D-B328-F25E-E5E7-B3C0496E5CFD}"/>
          </ac:spMkLst>
        </pc:spChg>
        <pc:spChg chg="mod">
          <ac:chgData name="定洋 吳" userId="c5f20cff15bfd43e" providerId="LiveId" clId="{D392262A-DF53-4D74-98ED-AFC07432CB8C}" dt="2024-10-02T14:04:12.465" v="977" actId="20577"/>
          <ac:spMkLst>
            <pc:docMk/>
            <pc:sldMk cId="2646976714" sldId="281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3:38:29.151" v="574" actId="14100"/>
          <ac:picMkLst>
            <pc:docMk/>
            <pc:sldMk cId="2646976714" sldId="281"/>
            <ac:picMk id="5" creationId="{78C9C43C-4E46-2FC6-82C7-503CE6093A6A}"/>
          </ac:picMkLst>
        </pc:picChg>
      </pc:sldChg>
      <pc:sldChg chg="addSp delSp modSp add mod ord">
        <pc:chgData name="定洋 吳" userId="c5f20cff15bfd43e" providerId="LiveId" clId="{D392262A-DF53-4D74-98ED-AFC07432CB8C}" dt="2024-10-03T05:21:48.136" v="2433" actId="20577"/>
        <pc:sldMkLst>
          <pc:docMk/>
          <pc:sldMk cId="264553822" sldId="282"/>
        </pc:sldMkLst>
        <pc:spChg chg="add mod">
          <ac:chgData name="定洋 吳" userId="c5f20cff15bfd43e" providerId="LiveId" clId="{D392262A-DF53-4D74-98ED-AFC07432CB8C}" dt="2024-10-03T05:21:48.136" v="2433" actId="20577"/>
          <ac:spMkLst>
            <pc:docMk/>
            <pc:sldMk cId="264553822" sldId="282"/>
            <ac:spMk id="2" creationId="{A273840C-6FEC-89E8-AF8A-34C61693F678}"/>
          </ac:spMkLst>
        </pc:spChg>
        <pc:spChg chg="add del">
          <ac:chgData name="定洋 吳" userId="c5f20cff15bfd43e" providerId="LiveId" clId="{D392262A-DF53-4D74-98ED-AFC07432CB8C}" dt="2024-10-02T14:05:07.582" v="1019" actId="22"/>
          <ac:spMkLst>
            <pc:docMk/>
            <pc:sldMk cId="264553822" sldId="282"/>
            <ac:spMk id="3" creationId="{553E21FC-CF91-8F52-5EFA-6C10886922DC}"/>
          </ac:spMkLst>
        </pc:spChg>
        <pc:spChg chg="del mod">
          <ac:chgData name="定洋 吳" userId="c5f20cff15bfd43e" providerId="LiveId" clId="{D392262A-DF53-4D74-98ED-AFC07432CB8C}" dt="2024-10-02T14:03:43.064" v="943" actId="478"/>
          <ac:spMkLst>
            <pc:docMk/>
            <pc:sldMk cId="264553822" sldId="282"/>
            <ac:spMk id="6" creationId="{5D80522D-B328-F25E-E5E7-B3C0496E5CFD}"/>
          </ac:spMkLst>
        </pc:spChg>
        <pc:spChg chg="add del mod">
          <ac:chgData name="定洋 吳" userId="c5f20cff15bfd43e" providerId="LiveId" clId="{D392262A-DF53-4D74-98ED-AFC07432CB8C}" dt="2024-10-02T14:07:31.441" v="1041"/>
          <ac:spMkLst>
            <pc:docMk/>
            <pc:sldMk cId="264553822" sldId="282"/>
            <ac:spMk id="7" creationId="{409FE2AC-6561-5FC5-C05A-3B5056321B56}"/>
          </ac:spMkLst>
        </pc:spChg>
        <pc:spChg chg="add del mod">
          <ac:chgData name="定洋 吳" userId="c5f20cff15bfd43e" providerId="LiveId" clId="{D392262A-DF53-4D74-98ED-AFC07432CB8C}" dt="2024-10-02T14:18:34.281" v="1185" actId="478"/>
          <ac:spMkLst>
            <pc:docMk/>
            <pc:sldMk cId="264553822" sldId="282"/>
            <ac:spMk id="10" creationId="{BC2BEDB5-27F4-E9A9-51C7-EAA18F211E40}"/>
          </ac:spMkLst>
        </pc:spChg>
        <pc:spChg chg="add">
          <ac:chgData name="定洋 吳" userId="c5f20cff15bfd43e" providerId="LiveId" clId="{D392262A-DF53-4D74-98ED-AFC07432CB8C}" dt="2024-10-02T14:08:18.887" v="1046"/>
          <ac:spMkLst>
            <pc:docMk/>
            <pc:sldMk cId="264553822" sldId="282"/>
            <ac:spMk id="11" creationId="{A4137DEF-445A-244E-9F86-3CD64EC0A420}"/>
          </ac:spMkLst>
        </pc:spChg>
        <pc:spChg chg="add mod">
          <ac:chgData name="定洋 吳" userId="c5f20cff15bfd43e" providerId="LiveId" clId="{D392262A-DF53-4D74-98ED-AFC07432CB8C}" dt="2024-10-02T14:08:26.629" v="1050" actId="14100"/>
          <ac:spMkLst>
            <pc:docMk/>
            <pc:sldMk cId="264553822" sldId="282"/>
            <ac:spMk id="12" creationId="{F3E93C07-B54D-DC56-973C-1A87025B5AD9}"/>
          </ac:spMkLst>
        </pc:spChg>
        <pc:spChg chg="add mod">
          <ac:chgData name="定洋 吳" userId="c5f20cff15bfd43e" providerId="LiveId" clId="{D392262A-DF53-4D74-98ED-AFC07432CB8C}" dt="2024-10-02T14:08:38.456" v="1055"/>
          <ac:spMkLst>
            <pc:docMk/>
            <pc:sldMk cId="264553822" sldId="282"/>
            <ac:spMk id="13" creationId="{432C6B27-E2B9-D111-C0F5-570431EC2CAD}"/>
          </ac:spMkLst>
        </pc:spChg>
        <pc:spChg chg="mod">
          <ac:chgData name="定洋 吳" userId="c5f20cff15bfd43e" providerId="LiveId" clId="{D392262A-DF53-4D74-98ED-AFC07432CB8C}" dt="2024-10-02T14:18:23.151" v="1183" actId="20577"/>
          <ac:spMkLst>
            <pc:docMk/>
            <pc:sldMk cId="264553822" sldId="282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51:49.752" v="706" actId="478"/>
          <ac:picMkLst>
            <pc:docMk/>
            <pc:sldMk cId="264553822" sldId="282"/>
            <ac:picMk id="5" creationId="{78C9C43C-4E46-2FC6-82C7-503CE6093A6A}"/>
          </ac:picMkLst>
        </pc:picChg>
        <pc:picChg chg="add del mod">
          <ac:chgData name="定洋 吳" userId="c5f20cff15bfd43e" providerId="LiveId" clId="{D392262A-DF53-4D74-98ED-AFC07432CB8C}" dt="2024-10-02T14:18:24.853" v="1184" actId="478"/>
          <ac:picMkLst>
            <pc:docMk/>
            <pc:sldMk cId="264553822" sldId="282"/>
            <ac:picMk id="9" creationId="{8FBCC2EA-B9B1-ACBC-6CFF-55F7CD98B0D0}"/>
          </ac:picMkLst>
        </pc:picChg>
        <pc:picChg chg="add mod">
          <ac:chgData name="定洋 吳" userId="c5f20cff15bfd43e" providerId="LiveId" clId="{D392262A-DF53-4D74-98ED-AFC07432CB8C}" dt="2024-10-02T14:18:38.437" v="1188" actId="1076"/>
          <ac:picMkLst>
            <pc:docMk/>
            <pc:sldMk cId="264553822" sldId="282"/>
            <ac:picMk id="15" creationId="{DC5DA7FD-8712-9F32-0075-5BD7169AC9B0}"/>
          </ac:picMkLst>
        </pc:picChg>
        <pc:picChg chg="add mod">
          <ac:chgData name="定洋 吳" userId="c5f20cff15bfd43e" providerId="LiveId" clId="{D392262A-DF53-4D74-98ED-AFC07432CB8C}" dt="2024-10-02T14:19:07.364" v="1193" actId="1076"/>
          <ac:picMkLst>
            <pc:docMk/>
            <pc:sldMk cId="264553822" sldId="282"/>
            <ac:picMk id="17" creationId="{C58E1D19-4A07-47A8-14C0-F665D5454469}"/>
          </ac:picMkLst>
        </pc:picChg>
      </pc:sldChg>
      <pc:sldChg chg="add del">
        <pc:chgData name="定洋 吳" userId="c5f20cff15bfd43e" providerId="LiveId" clId="{D392262A-DF53-4D74-98ED-AFC07432CB8C}" dt="2024-10-02T13:53:06.101" v="762"/>
        <pc:sldMkLst>
          <pc:docMk/>
          <pc:sldMk cId="202468390" sldId="283"/>
        </pc:sldMkLst>
      </pc:sldChg>
      <pc:sldChg chg="addSp delSp modSp add mod">
        <pc:chgData name="定洋 吳" userId="c5f20cff15bfd43e" providerId="LiveId" clId="{D392262A-DF53-4D74-98ED-AFC07432CB8C}" dt="2024-10-03T05:21:34.993" v="2425" actId="20577"/>
        <pc:sldMkLst>
          <pc:docMk/>
          <pc:sldMk cId="4268379261" sldId="283"/>
        </pc:sldMkLst>
        <pc:spChg chg="add mod">
          <ac:chgData name="定洋 吳" userId="c5f20cff15bfd43e" providerId="LiveId" clId="{D392262A-DF53-4D74-98ED-AFC07432CB8C}" dt="2024-10-03T05:21:34.993" v="2425" actId="20577"/>
          <ac:spMkLst>
            <pc:docMk/>
            <pc:sldMk cId="4268379261" sldId="283"/>
            <ac:spMk id="3" creationId="{A502C176-72BA-279A-92BD-60FAA67D3341}"/>
          </ac:spMkLst>
        </pc:spChg>
        <pc:spChg chg="mod">
          <ac:chgData name="定洋 吳" userId="c5f20cff15bfd43e" providerId="LiveId" clId="{D392262A-DF53-4D74-98ED-AFC07432CB8C}" dt="2024-10-02T13:53:49.130" v="785" actId="14100"/>
          <ac:spMkLst>
            <pc:docMk/>
            <pc:sldMk cId="4268379261" sldId="283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3:43.313" v="782" actId="20577"/>
          <ac:spMkLst>
            <pc:docMk/>
            <pc:sldMk cId="4268379261" sldId="283"/>
            <ac:spMk id="227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4:38.728" v="838" actId="14100"/>
          <ac:spMkLst>
            <pc:docMk/>
            <pc:sldMk cId="4268379261" sldId="283"/>
            <ac:spMk id="228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3:01.434" v="942" actId="14100"/>
          <ac:picMkLst>
            <pc:docMk/>
            <pc:sldMk cId="4268379261" sldId="283"/>
            <ac:picMk id="2" creationId="{928B9A44-8D13-2BC8-A8A5-280FCFB17315}"/>
          </ac:picMkLst>
        </pc:picChg>
        <pc:picChg chg="del mod">
          <ac:chgData name="定洋 吳" userId="c5f20cff15bfd43e" providerId="LiveId" clId="{D392262A-DF53-4D74-98ED-AFC07432CB8C}" dt="2024-10-02T14:02:35.414" v="932" actId="478"/>
          <ac:picMkLst>
            <pc:docMk/>
            <pc:sldMk cId="4268379261" sldId="283"/>
            <ac:picMk id="4" creationId="{BE5B9F9E-1224-8D2E-F612-8F93AE1EBA69}"/>
          </ac:picMkLst>
        </pc:picChg>
      </pc:sldChg>
      <pc:sldChg chg="addSp modSp add mod ord">
        <pc:chgData name="定洋 吳" userId="c5f20cff15bfd43e" providerId="LiveId" clId="{D392262A-DF53-4D74-98ED-AFC07432CB8C}" dt="2024-10-03T05:21:50.005" v="2434"/>
        <pc:sldMkLst>
          <pc:docMk/>
          <pc:sldMk cId="1591296598" sldId="284"/>
        </pc:sldMkLst>
        <pc:spChg chg="add mod">
          <ac:chgData name="定洋 吳" userId="c5f20cff15bfd43e" providerId="LiveId" clId="{D392262A-DF53-4D74-98ED-AFC07432CB8C}" dt="2024-10-02T14:15:27.629" v="1137" actId="14100"/>
          <ac:spMkLst>
            <pc:docMk/>
            <pc:sldMk cId="1591296598" sldId="284"/>
            <ac:spMk id="2" creationId="{5441AF37-792F-565B-0F36-4ECAC770A3FA}"/>
          </ac:spMkLst>
        </pc:spChg>
        <pc:spChg chg="add mod">
          <ac:chgData name="定洋 吳" userId="c5f20cff15bfd43e" providerId="LiveId" clId="{D392262A-DF53-4D74-98ED-AFC07432CB8C}" dt="2024-10-02T14:15:45.441" v="1149" actId="1076"/>
          <ac:spMkLst>
            <pc:docMk/>
            <pc:sldMk cId="1591296598" sldId="284"/>
            <ac:spMk id="3" creationId="{D02DF911-83BF-26C0-C408-7DBA907012C3}"/>
          </ac:spMkLst>
        </pc:spChg>
        <pc:spChg chg="add mod">
          <ac:chgData name="定洋 吳" userId="c5f20cff15bfd43e" providerId="LiveId" clId="{D392262A-DF53-4D74-98ED-AFC07432CB8C}" dt="2024-10-02T14:15:55.808" v="1153" actId="1076"/>
          <ac:spMkLst>
            <pc:docMk/>
            <pc:sldMk cId="1591296598" sldId="284"/>
            <ac:spMk id="4" creationId="{7AFB82AC-057F-B5E2-E407-F27E45FC9044}"/>
          </ac:spMkLst>
        </pc:spChg>
        <pc:spChg chg="add mod">
          <ac:chgData name="定洋 吳" userId="c5f20cff15bfd43e" providerId="LiveId" clId="{D392262A-DF53-4D74-98ED-AFC07432CB8C}" dt="2024-10-03T05:21:45.051" v="2431" actId="20577"/>
          <ac:spMkLst>
            <pc:docMk/>
            <pc:sldMk cId="1591296598" sldId="284"/>
            <ac:spMk id="5" creationId="{F5F991ED-7F0F-4B89-56B9-1D75541B365E}"/>
          </ac:spMkLst>
        </pc:spChg>
        <pc:spChg chg="add mod">
          <ac:chgData name="定洋 吳" userId="c5f20cff15bfd43e" providerId="LiveId" clId="{D392262A-DF53-4D74-98ED-AFC07432CB8C}" dt="2024-10-03T05:21:50.005" v="2434"/>
          <ac:spMkLst>
            <pc:docMk/>
            <pc:sldMk cId="1591296598" sldId="284"/>
            <ac:spMk id="6" creationId="{41BD3EC2-9517-5F1F-5883-E94700D34313}"/>
          </ac:spMkLst>
        </pc:spChg>
        <pc:picChg chg="mod">
          <ac:chgData name="定洋 吳" userId="c5f20cff15bfd43e" providerId="LiveId" clId="{D392262A-DF53-4D74-98ED-AFC07432CB8C}" dt="2024-10-02T14:15:50.289" v="1152" actId="1076"/>
          <ac:picMkLst>
            <pc:docMk/>
            <pc:sldMk cId="1591296598" sldId="284"/>
            <ac:picMk id="9" creationId="{8FBCC2EA-B9B1-ACBC-6CFF-55F7CD98B0D0}"/>
          </ac:picMkLst>
        </pc:picChg>
      </pc:sldChg>
      <pc:sldChg chg="new del">
        <pc:chgData name="定洋 吳" userId="c5f20cff15bfd43e" providerId="LiveId" clId="{D392262A-DF53-4D74-98ED-AFC07432CB8C}" dt="2024-10-02T14:11:49.548" v="1129" actId="680"/>
        <pc:sldMkLst>
          <pc:docMk/>
          <pc:sldMk cId="1709574180" sldId="284"/>
        </pc:sldMkLst>
      </pc:sldChg>
      <pc:sldChg chg="addSp delSp modSp add mod">
        <pc:chgData name="定洋 吳" userId="c5f20cff15bfd43e" providerId="LiveId" clId="{D392262A-DF53-4D74-98ED-AFC07432CB8C}" dt="2024-10-03T05:21:59.157" v="2438" actId="20577"/>
        <pc:sldMkLst>
          <pc:docMk/>
          <pc:sldMk cId="1127234135" sldId="285"/>
        </pc:sldMkLst>
        <pc:spChg chg="add mod">
          <ac:chgData name="定洋 吳" userId="c5f20cff15bfd43e" providerId="LiveId" clId="{D392262A-DF53-4D74-98ED-AFC07432CB8C}" dt="2024-10-03T05:21:59.157" v="2438" actId="20577"/>
          <ac:spMkLst>
            <pc:docMk/>
            <pc:sldMk cId="1127234135" sldId="285"/>
            <ac:spMk id="2" creationId="{B283EC2A-509E-A754-16D9-0D8E8CF0B2E7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3" creationId="{0F256E30-0A10-1F02-4288-B1C6C609B66A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5" creationId="{DDE01BE8-50E2-365D-19CE-B03EB74B10B2}"/>
          </ac:spMkLst>
        </pc:spChg>
        <pc:spChg chg="mod">
          <ac:chgData name="定洋 吳" userId="c5f20cff15bfd43e" providerId="LiveId" clId="{D392262A-DF53-4D74-98ED-AFC07432CB8C}" dt="2024-10-02T14:19:20.057" v="1203" actId="20577"/>
          <ac:spMkLst>
            <pc:docMk/>
            <pc:sldMk cId="1127234135" sldId="285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4:19:21.352" v="1204" actId="478"/>
          <ac:picMkLst>
            <pc:docMk/>
            <pc:sldMk cId="1127234135" sldId="285"/>
            <ac:picMk id="15" creationId="{DC5DA7FD-8712-9F32-0075-5BD7169AC9B0}"/>
          </ac:picMkLst>
        </pc:picChg>
        <pc:picChg chg="del">
          <ac:chgData name="定洋 吳" userId="c5f20cff15bfd43e" providerId="LiveId" clId="{D392262A-DF53-4D74-98ED-AFC07432CB8C}" dt="2024-10-02T14:19:21.577" v="1205" actId="478"/>
          <ac:picMkLst>
            <pc:docMk/>
            <pc:sldMk cId="1127234135" sldId="285"/>
            <ac:picMk id="17" creationId="{C58E1D19-4A07-47A8-14C0-F665D5454469}"/>
          </ac:picMkLst>
        </pc:picChg>
      </pc:sldChg>
      <pc:sldChg chg="addSp delSp modSp add mod">
        <pc:chgData name="定洋 吳" userId="c5f20cff15bfd43e" providerId="LiveId" clId="{D392262A-DF53-4D74-98ED-AFC07432CB8C}" dt="2024-10-03T05:20:58.588" v="2405" actId="20577"/>
        <pc:sldMkLst>
          <pc:docMk/>
          <pc:sldMk cId="3987114141" sldId="286"/>
        </pc:sldMkLst>
        <pc:spChg chg="add del mod">
          <ac:chgData name="定洋 吳" userId="c5f20cff15bfd43e" providerId="LiveId" clId="{D392262A-DF53-4D74-98ED-AFC07432CB8C}" dt="2024-10-03T04:25:41.045" v="1601" actId="478"/>
          <ac:spMkLst>
            <pc:docMk/>
            <pc:sldMk cId="3987114141" sldId="286"/>
            <ac:spMk id="3" creationId="{8FF61EED-1110-40C9-C993-FF8EABC50323}"/>
          </ac:spMkLst>
        </pc:spChg>
        <pc:spChg chg="del">
          <ac:chgData name="定洋 吳" userId="c5f20cff15bfd43e" providerId="LiveId" clId="{D392262A-DF53-4D74-98ED-AFC07432CB8C}" dt="2024-10-03T04:25:40.324" v="1600" actId="478"/>
          <ac:spMkLst>
            <pc:docMk/>
            <pc:sldMk cId="3987114141" sldId="286"/>
            <ac:spMk id="5" creationId="{CF956949-A1F8-758A-6E4E-D5B203CCAD53}"/>
          </ac:spMkLst>
        </pc:spChg>
        <pc:spChg chg="del mod">
          <ac:chgData name="定洋 吳" userId="c5f20cff15bfd43e" providerId="LiveId" clId="{D392262A-DF53-4D74-98ED-AFC07432CB8C}" dt="2024-10-03T04:25:37.545" v="1598" actId="478"/>
          <ac:spMkLst>
            <pc:docMk/>
            <pc:sldMk cId="3987114141" sldId="286"/>
            <ac:spMk id="6" creationId="{1B196F88-912D-D1F8-573A-3CA0E4FE4FB9}"/>
          </ac:spMkLst>
        </pc:spChg>
        <pc:spChg chg="add mod">
          <ac:chgData name="定洋 吳" userId="c5f20cff15bfd43e" providerId="LiveId" clId="{D392262A-DF53-4D74-98ED-AFC07432CB8C}" dt="2024-10-03T04:36:12.017" v="1754" actId="1076"/>
          <ac:spMkLst>
            <pc:docMk/>
            <pc:sldMk cId="3987114141" sldId="286"/>
            <ac:spMk id="10" creationId="{B988DE6E-7834-7240-AA70-FEDEA3070A0C}"/>
          </ac:spMkLst>
        </pc:spChg>
        <pc:spChg chg="add mod">
          <ac:chgData name="定洋 吳" userId="c5f20cff15bfd43e" providerId="LiveId" clId="{D392262A-DF53-4D74-98ED-AFC07432CB8C}" dt="2024-10-03T04:37:30.962" v="1808" actId="20577"/>
          <ac:spMkLst>
            <pc:docMk/>
            <pc:sldMk cId="3987114141" sldId="286"/>
            <ac:spMk id="11" creationId="{68C28E4D-81F4-C181-FA41-5A58796DA42A}"/>
          </ac:spMkLst>
        </pc:spChg>
        <pc:spChg chg="add mod">
          <ac:chgData name="定洋 吳" userId="c5f20cff15bfd43e" providerId="LiveId" clId="{D392262A-DF53-4D74-98ED-AFC07432CB8C}" dt="2024-10-03T04:39:05.425" v="1877" actId="20577"/>
          <ac:spMkLst>
            <pc:docMk/>
            <pc:sldMk cId="3987114141" sldId="286"/>
            <ac:spMk id="12" creationId="{BCF01BAA-A53B-36DB-AAD8-646990DB9FC9}"/>
          </ac:spMkLst>
        </pc:spChg>
        <pc:spChg chg="add mod">
          <ac:chgData name="定洋 吳" userId="c5f20cff15bfd43e" providerId="LiveId" clId="{D392262A-DF53-4D74-98ED-AFC07432CB8C}" dt="2024-10-03T04:41:53.504" v="1927"/>
          <ac:spMkLst>
            <pc:docMk/>
            <pc:sldMk cId="3987114141" sldId="286"/>
            <ac:spMk id="13" creationId="{621A2EE0-B265-14B0-6ECE-5467F62E4E86}"/>
          </ac:spMkLst>
        </pc:spChg>
        <pc:spChg chg="add mod">
          <ac:chgData name="定洋 吳" userId="c5f20cff15bfd43e" providerId="LiveId" clId="{D392262A-DF53-4D74-98ED-AFC07432CB8C}" dt="2024-10-03T05:20:58.588" v="2405" actId="20577"/>
          <ac:spMkLst>
            <pc:docMk/>
            <pc:sldMk cId="3987114141" sldId="286"/>
            <ac:spMk id="14" creationId="{938BC4A8-1EF6-59DE-629F-4DAACD047CB0}"/>
          </ac:spMkLst>
        </pc:spChg>
        <pc:spChg chg="add del mod">
          <ac:chgData name="定洋 吳" userId="c5f20cff15bfd43e" providerId="LiveId" clId="{D392262A-DF53-4D74-98ED-AFC07432CB8C}" dt="2024-10-03T04:26:58.417" v="1673" actId="1076"/>
          <ac:spMkLst>
            <pc:docMk/>
            <pc:sldMk cId="3987114141" sldId="286"/>
            <ac:spMk id="215" creationId="{00000000-0000-0000-0000-000000000000}"/>
          </ac:spMkLst>
        </pc:spChg>
        <pc:spChg chg="del">
          <ac:chgData name="定洋 吳" userId="c5f20cff15bfd43e" providerId="LiveId" clId="{D392262A-DF53-4D74-98ED-AFC07432CB8C}" dt="2024-10-03T04:25:39.346" v="1599" actId="478"/>
          <ac:spMkLst>
            <pc:docMk/>
            <pc:sldMk cId="3987114141" sldId="286"/>
            <ac:spMk id="216" creationId="{00000000-0000-0000-0000-000000000000}"/>
          </ac:spMkLst>
        </pc:spChg>
        <pc:picChg chg="add del mod">
          <ac:chgData name="定洋 吳" userId="c5f20cff15bfd43e" providerId="LiveId" clId="{D392262A-DF53-4D74-98ED-AFC07432CB8C}" dt="2024-10-03T04:26:29.723" v="1607" actId="22"/>
          <ac:picMkLst>
            <pc:docMk/>
            <pc:sldMk cId="3987114141" sldId="286"/>
            <ac:picMk id="7" creationId="{57786DA3-4594-CE69-4482-1EB2E538B432}"/>
          </ac:picMkLst>
        </pc:picChg>
        <pc:picChg chg="add mod">
          <ac:chgData name="定洋 吳" userId="c5f20cff15bfd43e" providerId="LiveId" clId="{D392262A-DF53-4D74-98ED-AFC07432CB8C}" dt="2024-10-03T04:36:12.017" v="1754" actId="1076"/>
          <ac:picMkLst>
            <pc:docMk/>
            <pc:sldMk cId="3987114141" sldId="286"/>
            <ac:picMk id="9" creationId="{26B1F1DB-7B9E-D90D-D815-532B07D927E0}"/>
          </ac:picMkLst>
        </pc:picChg>
      </pc:sldChg>
      <pc:sldChg chg="addSp delSp modSp add mod">
        <pc:chgData name="定洋 吳" userId="c5f20cff15bfd43e" providerId="LiveId" clId="{D392262A-DF53-4D74-98ED-AFC07432CB8C}" dt="2024-10-03T05:21:02.478" v="2408" actId="20577"/>
        <pc:sldMkLst>
          <pc:docMk/>
          <pc:sldMk cId="1495418811" sldId="287"/>
        </pc:sldMkLst>
        <pc:spChg chg="add del mod">
          <ac:chgData name="定洋 吳" userId="c5f20cff15bfd43e" providerId="LiveId" clId="{D392262A-DF53-4D74-98ED-AFC07432CB8C}" dt="2024-10-03T04:46:12.017" v="2019"/>
          <ac:spMkLst>
            <pc:docMk/>
            <pc:sldMk cId="1495418811" sldId="287"/>
            <ac:spMk id="2" creationId="{25133D44-F997-99AC-D554-EF69DE4A9E90}"/>
          </ac:spMkLst>
        </pc:spChg>
        <pc:spChg chg="add mod">
          <ac:chgData name="定洋 吳" userId="c5f20cff15bfd43e" providerId="LiveId" clId="{D392262A-DF53-4D74-98ED-AFC07432CB8C}" dt="2024-10-03T05:04:30.416" v="2148" actId="20577"/>
          <ac:spMkLst>
            <pc:docMk/>
            <pc:sldMk cId="1495418811" sldId="287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21:02.478" v="2408" actId="20577"/>
          <ac:spMkLst>
            <pc:docMk/>
            <pc:sldMk cId="1495418811" sldId="287"/>
            <ac:spMk id="4" creationId="{3EEE40AE-7DE6-A759-1EFE-46EFEB585BCC}"/>
          </ac:spMkLst>
        </pc:spChg>
        <pc:spChg chg="del">
          <ac:chgData name="定洋 吳" userId="c5f20cff15bfd43e" providerId="LiveId" clId="{D392262A-DF53-4D74-98ED-AFC07432CB8C}" dt="2024-10-03T04:42:02.107" v="1930" actId="478"/>
          <ac:spMkLst>
            <pc:docMk/>
            <pc:sldMk cId="1495418811" sldId="287"/>
            <ac:spMk id="10" creationId="{B988DE6E-7834-7240-AA70-FEDEA3070A0C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1" creationId="{68C28E4D-81F4-C181-FA41-5A58796DA42A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2" creationId="{BCF01BAA-A53B-36DB-AAD8-646990DB9FC9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3" creationId="{621A2EE0-B265-14B0-6ECE-5467F62E4E86}"/>
          </ac:spMkLst>
        </pc:spChg>
        <pc:spChg chg="mod">
          <ac:chgData name="定洋 吳" userId="c5f20cff15bfd43e" providerId="LiveId" clId="{D392262A-DF53-4D74-98ED-AFC07432CB8C}" dt="2024-10-03T05:03:46.188" v="2092" actId="20577"/>
          <ac:spMkLst>
            <pc:docMk/>
            <pc:sldMk cId="1495418811" sldId="287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3T04:42:01.273" v="1929" actId="478"/>
          <ac:picMkLst>
            <pc:docMk/>
            <pc:sldMk cId="1495418811" sldId="287"/>
            <ac:picMk id="9" creationId="{26B1F1DB-7B9E-D90D-D815-532B07D927E0}"/>
          </ac:picMkLst>
        </pc:picChg>
        <pc:cxnChg chg="add del">
          <ac:chgData name="定洋 吳" userId="c5f20cff15bfd43e" providerId="LiveId" clId="{D392262A-DF53-4D74-98ED-AFC07432CB8C}" dt="2024-10-03T04:45:01.486" v="1988" actId="478"/>
          <ac:cxnSpMkLst>
            <pc:docMk/>
            <pc:sldMk cId="1495418811" sldId="287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1:05.563" v="2411" actId="20577"/>
        <pc:sldMkLst>
          <pc:docMk/>
          <pc:sldMk cId="1813118369" sldId="288"/>
        </pc:sldMkLst>
        <pc:spChg chg="del mod">
          <ac:chgData name="定洋 吳" userId="c5f20cff15bfd43e" providerId="LiveId" clId="{D392262A-DF53-4D74-98ED-AFC07432CB8C}" dt="2024-10-03T05:05:07.872" v="2177"/>
          <ac:spMkLst>
            <pc:docMk/>
            <pc:sldMk cId="1813118369" sldId="288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08:30.024" v="2316" actId="1076"/>
          <ac:spMkLst>
            <pc:docMk/>
            <pc:sldMk cId="1813118369" sldId="288"/>
            <ac:spMk id="5" creationId="{814650F4-988D-6E7D-A54E-8319396F0E2B}"/>
          </ac:spMkLst>
        </pc:spChg>
        <pc:spChg chg="add mod">
          <ac:chgData name="定洋 吳" userId="c5f20cff15bfd43e" providerId="LiveId" clId="{D392262A-DF53-4D74-98ED-AFC07432CB8C}" dt="2024-10-03T05:21:05.563" v="2411" actId="20577"/>
          <ac:spMkLst>
            <pc:docMk/>
            <pc:sldMk cId="1813118369" sldId="288"/>
            <ac:spMk id="8" creationId="{6B25E0DA-AF49-C5CE-5F9C-C8058174F41E}"/>
          </ac:spMkLst>
        </pc:spChg>
        <pc:spChg chg="mod">
          <ac:chgData name="定洋 吳" userId="c5f20cff15bfd43e" providerId="LiveId" clId="{D392262A-DF53-4D74-98ED-AFC07432CB8C}" dt="2024-10-03T05:05:05.042" v="2174"/>
          <ac:spMkLst>
            <pc:docMk/>
            <pc:sldMk cId="1813118369" sldId="288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08:24.074" v="2314" actId="1076"/>
          <ac:picMkLst>
            <pc:docMk/>
            <pc:sldMk cId="1813118369" sldId="288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08:27.478" v="2315" actId="1076"/>
          <ac:picMkLst>
            <pc:docMk/>
            <pc:sldMk cId="1813118369" sldId="288"/>
            <ac:picMk id="7" creationId="{120CF4DC-CCC1-23BB-703A-F09DA612C943}"/>
          </ac:picMkLst>
        </pc:picChg>
      </pc:sldChg>
      <pc:sldChg chg="add del">
        <pc:chgData name="定洋 吳" userId="c5f20cff15bfd43e" providerId="LiveId" clId="{D392262A-DF53-4D74-98ED-AFC07432CB8C}" dt="2024-10-03T05:04:34.924" v="2150"/>
        <pc:sldMkLst>
          <pc:docMk/>
          <pc:sldMk cId="3485076750" sldId="288"/>
        </pc:sldMkLst>
      </pc:sldChg>
      <pc:sldChg chg="addSp delSp modSp add mod">
        <pc:chgData name="定洋 吳" userId="c5f20cff15bfd43e" providerId="LiveId" clId="{D392262A-DF53-4D74-98ED-AFC07432CB8C}" dt="2024-10-03T05:21:09.292" v="2414" actId="20577"/>
        <pc:sldMkLst>
          <pc:docMk/>
          <pc:sldMk cId="30387664" sldId="289"/>
        </pc:sldMkLst>
        <pc:spChg chg="del">
          <ac:chgData name="定洋 吳" userId="c5f20cff15bfd43e" providerId="LiveId" clId="{D392262A-DF53-4D74-98ED-AFC07432CB8C}" dt="2024-10-03T05:07:43.754" v="2307" actId="478"/>
          <ac:spMkLst>
            <pc:docMk/>
            <pc:sldMk cId="30387664" sldId="289"/>
            <ac:spMk id="5" creationId="{814650F4-988D-6E7D-A54E-8319396F0E2B}"/>
          </ac:spMkLst>
        </pc:spChg>
        <pc:spChg chg="add del mod">
          <ac:chgData name="定洋 吳" userId="c5f20cff15bfd43e" providerId="LiveId" clId="{D392262A-DF53-4D74-98ED-AFC07432CB8C}" dt="2024-10-03T05:11:10.121" v="2353" actId="478"/>
          <ac:spMkLst>
            <pc:docMk/>
            <pc:sldMk cId="30387664" sldId="289"/>
            <ac:spMk id="7" creationId="{AB3DA5B4-92AB-8479-020C-4D869E0B12AE}"/>
          </ac:spMkLst>
        </pc:spChg>
        <pc:spChg chg="add mod">
          <ac:chgData name="定洋 吳" userId="c5f20cff15bfd43e" providerId="LiveId" clId="{D392262A-DF53-4D74-98ED-AFC07432CB8C}" dt="2024-10-03T05:17:20.335" v="2374" actId="1076"/>
          <ac:spMkLst>
            <pc:docMk/>
            <pc:sldMk cId="30387664" sldId="289"/>
            <ac:spMk id="9" creationId="{24FAC8AA-714B-8FBC-F21A-B7EE8D917929}"/>
          </ac:spMkLst>
        </pc:spChg>
        <pc:spChg chg="add mod">
          <ac:chgData name="定洋 吳" userId="c5f20cff15bfd43e" providerId="LiveId" clId="{D392262A-DF53-4D74-98ED-AFC07432CB8C}" dt="2024-10-03T05:21:09.292" v="2414" actId="20577"/>
          <ac:spMkLst>
            <pc:docMk/>
            <pc:sldMk cId="30387664" sldId="289"/>
            <ac:spMk id="12" creationId="{B632DAC1-321E-0705-2AF7-664A4631BE71}"/>
          </ac:spMkLst>
        </pc:spChg>
        <pc:spChg chg="mod">
          <ac:chgData name="定洋 吳" userId="c5f20cff15bfd43e" providerId="LiveId" clId="{D392262A-DF53-4D74-98ED-AFC07432CB8C}" dt="2024-10-03T05:09:05.026" v="2345" actId="20577"/>
          <ac:spMkLst>
            <pc:docMk/>
            <pc:sldMk cId="30387664" sldId="289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18:10.310" v="2380" actId="1076"/>
          <ac:picMkLst>
            <pc:docMk/>
            <pc:sldMk cId="30387664" sldId="289"/>
            <ac:picMk id="3" creationId="{2898E916-ADC5-DFC2-AB62-DEC3B6B66918}"/>
          </ac:picMkLst>
        </pc:picChg>
        <pc:picChg chg="del">
          <ac:chgData name="定洋 吳" userId="c5f20cff15bfd43e" providerId="LiveId" clId="{D392262A-DF53-4D74-98ED-AFC07432CB8C}" dt="2024-10-03T05:07:44.023" v="2308" actId="478"/>
          <ac:picMkLst>
            <pc:docMk/>
            <pc:sldMk cId="30387664" sldId="289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18:18.676" v="2383" actId="1076"/>
          <ac:picMkLst>
            <pc:docMk/>
            <pc:sldMk cId="30387664" sldId="289"/>
            <ac:picMk id="11" creationId="{0B66D7FC-D7BA-8E7B-9E92-E4E697866B2C}"/>
          </ac:picMkLst>
        </pc:picChg>
      </pc:sldChg>
      <pc:sldChg chg="new del">
        <pc:chgData name="定洋 吳" userId="c5f20cff15bfd43e" providerId="LiveId" clId="{D392262A-DF53-4D74-98ED-AFC07432CB8C}" dt="2024-10-03T05:07:39.304" v="2305" actId="680"/>
        <pc:sldMkLst>
          <pc:docMk/>
          <pc:sldMk cId="3188688337" sldId="289"/>
        </pc:sldMkLst>
      </pc:sldChg>
      <pc:sldChg chg="addSp modSp add del mod">
        <pc:chgData name="定洋 吳" userId="c5f20cff15bfd43e" providerId="LiveId" clId="{D392262A-DF53-4D74-98ED-AFC07432CB8C}" dt="2024-10-03T05:21:15.485" v="2418" actId="47"/>
        <pc:sldMkLst>
          <pc:docMk/>
          <pc:sldMk cId="2922004975" sldId="290"/>
        </pc:sldMkLst>
        <pc:spChg chg="add mod">
          <ac:chgData name="定洋 吳" userId="c5f20cff15bfd43e" providerId="LiveId" clId="{D392262A-DF53-4D74-98ED-AFC07432CB8C}" dt="2024-10-03T05:21:12.507" v="2417" actId="20577"/>
          <ac:spMkLst>
            <pc:docMk/>
            <pc:sldMk cId="2922004975" sldId="290"/>
            <ac:spMk id="2" creationId="{BA07EE1A-FEB8-5D4C-7265-3BF85D4F6F8F}"/>
          </ac:spMkLst>
        </pc:spChg>
      </pc:sldChg>
      <pc:sldMasterChg chg="modSldLayout">
        <pc:chgData name="定洋 吳" userId="c5f20cff15bfd43e" providerId="LiveId" clId="{D392262A-DF53-4D74-98ED-AFC07432CB8C}" dt="2024-10-02T14:00:55.104" v="909" actId="1076"/>
        <pc:sldMasterMkLst>
          <pc:docMk/>
          <pc:sldMasterMk cId="3390311700" sldId="2147483661"/>
        </pc:sldMasterMkLst>
        <pc:sldLayoutChg chg="addSp delSp modSp mod">
          <pc:chgData name="定洋 吳" userId="c5f20cff15bfd43e" providerId="LiveId" clId="{D392262A-DF53-4D74-98ED-AFC07432CB8C}" dt="2024-10-02T13:59:23.689" v="889" actId="478"/>
          <pc:sldLayoutMkLst>
            <pc:docMk/>
            <pc:sldMasterMk cId="3390311700" sldId="2147483661"/>
            <pc:sldLayoutMk cId="3475291838" sldId="2147483673"/>
          </pc:sldLayoutMkLst>
          <pc:spChg chg="add del mod">
            <ac:chgData name="定洋 吳" userId="c5f20cff15bfd43e" providerId="LiveId" clId="{D392262A-DF53-4D74-98ED-AFC07432CB8C}" dt="2024-10-02T13:59:23.689" v="889" actId="478"/>
            <ac:spMkLst>
              <pc:docMk/>
              <pc:sldMasterMk cId="3390311700" sldId="2147483661"/>
              <pc:sldLayoutMk cId="3475291838" sldId="2147483673"/>
              <ac:spMk id="2" creationId="{4C304F5E-68DF-AED1-6E36-979424617B59}"/>
            </ac:spMkLst>
          </pc:spChg>
          <pc:spChg chg="add mod">
            <ac:chgData name="定洋 吳" userId="c5f20cff15bfd43e" providerId="LiveId" clId="{D392262A-DF53-4D74-98ED-AFC07432CB8C}" dt="2024-10-02T13:59:18.517" v="888"/>
            <ac:spMkLst>
              <pc:docMk/>
              <pc:sldMasterMk cId="3390311700" sldId="2147483661"/>
              <pc:sldLayoutMk cId="3475291838" sldId="2147483673"/>
              <ac:spMk id="3" creationId="{4DE4B320-35A5-A1D5-0CBB-558E2312BCA3}"/>
            </ac:spMkLst>
          </pc:spChg>
        </pc:sldLayoutChg>
        <pc:sldLayoutChg chg="addSp delSp modSp mod">
          <pc:chgData name="定洋 吳" userId="c5f20cff15bfd43e" providerId="LiveId" clId="{D392262A-DF53-4D74-98ED-AFC07432CB8C}" dt="2024-10-02T14:00:55.104" v="909" actId="1076"/>
          <pc:sldLayoutMkLst>
            <pc:docMk/>
            <pc:sldMasterMk cId="3390311700" sldId="2147483661"/>
            <pc:sldLayoutMk cId="1465674251" sldId="2147483689"/>
          </pc:sldLayoutMkLst>
          <pc:spChg chg="del mod">
            <ac:chgData name="定洋 吳" userId="c5f20cff15bfd43e" providerId="LiveId" clId="{D392262A-DF53-4D74-98ED-AFC07432CB8C}" dt="2024-10-02T14:00:32.518" v="905" actId="478"/>
            <ac:spMkLst>
              <pc:docMk/>
              <pc:sldMasterMk cId="3390311700" sldId="2147483661"/>
              <pc:sldLayoutMk cId="1465674251" sldId="2147483689"/>
              <ac:spMk id="2" creationId="{4C304F5E-68DF-AED1-6E36-979424617B59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8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9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0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1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2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3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4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5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6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7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8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9" creationId="{00000000-0000-0000-0000-000000000000}"/>
            </ac:spMkLst>
          </pc:spChg>
          <pc:spChg chg="add del">
            <ac:chgData name="定洋 吳" userId="c5f20cff15bfd43e" providerId="LiveId" clId="{D392262A-DF53-4D74-98ED-AFC07432CB8C}" dt="2024-10-02T14:00:02.744" v="900" actId="478"/>
            <ac:spMkLst>
              <pc:docMk/>
              <pc:sldMasterMk cId="3390311700" sldId="2147483661"/>
              <pc:sldLayoutMk cId="1465674251" sldId="2147483689"/>
              <ac:spMk id="7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1FE7-E52D-43D4-9F03-0B11FC6C31AA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59C07-3734-4ECB-B309-D02BBE199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28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C008DF3-7653-B6BC-8D3F-CBEECC39B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19DC0896-F00A-33CF-5E00-7A361B7DCF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60F7431E-9E6F-2CFE-E3F8-C9D18A382A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186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EEE1D0C0-AE4F-275F-141B-DB9B63F92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4E92DD6F-8E5E-EB0A-D0E8-41629335D8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4B336F81-EDF6-0200-E960-37734065EF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61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25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679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477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07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3BFA963E-7646-E52C-8C53-7CD6B70C5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A6E7B3CA-4E19-1815-F4D2-83CF23E2E3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A36098C6-5AEA-66C1-AA86-8106756CC2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785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5A8222F-8E01-25CF-5029-B99E4FA58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A21B302F-AA7F-4D9B-4AB9-00B2FB60D4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3EC2CA06-7AC7-2DC3-54FF-6B73EF6ADB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206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41897C03-62D5-31A9-88F2-96FF3B962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07CFA0CF-BAAD-148A-80CE-74707A2234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625C6B69-7EC9-E73C-5938-4153BD3714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622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FFA5262-05E9-09F4-68C4-8128C6F1B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91FF2BC0-79D4-F2B4-0B42-ED5B7D82CD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E5E941B6-A3EC-C137-1AF6-15D9E005FE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390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73AF815-C24B-EC5C-9C65-EFF72B41E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828E70B6-CDAD-232D-159E-1AFDEF542C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EADEA54F-3BF1-E6F3-1206-3E29A4AC41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10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66" b="1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 flipH="1">
            <a:off x="7662467" y="716600"/>
            <a:ext cx="3578800" cy="542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407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064900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1064901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4533435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7938957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453340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793895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064900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1064901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4533435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7938957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 hasCustomPrompt="1"/>
          </p:nvPr>
        </p:nvSpPr>
        <p:spPr>
          <a:xfrm>
            <a:off x="453340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793895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/>
          <p:nvPr/>
        </p:nvSpPr>
        <p:spPr>
          <a:xfrm>
            <a:off x="2946300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52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1_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960000" y="2225032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1" y="1579032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960028" y="562656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498056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960000" y="3999016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1" y="3353016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65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8196133" y="710900"/>
            <a:ext cx="35892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250833" y="3923933"/>
            <a:ext cx="66300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1250833" y="1952733"/>
            <a:ext cx="6630000" cy="19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7944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342433" y="1038733"/>
            <a:ext cx="2898800" cy="1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8342467" y="2401333"/>
            <a:ext cx="28988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96600" y="-48300"/>
            <a:ext cx="2366800" cy="76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957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 rot="10800000">
            <a:off x="64871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/>
          <p:nvPr/>
        </p:nvSpPr>
        <p:spPr>
          <a:xfrm rot="10800000">
            <a:off x="9652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943633" y="1887200"/>
            <a:ext cx="10272000" cy="3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92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7"/>
          <p:cNvSpPr/>
          <p:nvPr/>
        </p:nvSpPr>
        <p:spPr>
          <a:xfrm rot="10800000">
            <a:off x="3401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/>
          <p:nvPr/>
        </p:nvSpPr>
        <p:spPr>
          <a:xfrm rot="10800000">
            <a:off x="25908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960000" y="2132533"/>
            <a:ext cx="102720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639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5993765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2"/>
          </p:nvPr>
        </p:nvSpPr>
        <p:spPr>
          <a:xfrm>
            <a:off x="5993768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3"/>
          </p:nvPr>
        </p:nvSpPr>
        <p:spPr>
          <a:xfrm>
            <a:off x="1162916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"/>
          </p:nvPr>
        </p:nvSpPr>
        <p:spPr>
          <a:xfrm>
            <a:off x="1162916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5"/>
          </p:nvPr>
        </p:nvSpPr>
        <p:spPr>
          <a:xfrm>
            <a:off x="5982201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6"/>
          </p:nvPr>
        </p:nvSpPr>
        <p:spPr>
          <a:xfrm>
            <a:off x="1162916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7"/>
          </p:nvPr>
        </p:nvSpPr>
        <p:spPr>
          <a:xfrm>
            <a:off x="1162916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8"/>
          </p:nvPr>
        </p:nvSpPr>
        <p:spPr>
          <a:xfrm>
            <a:off x="5982165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17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0593433" y="-2495467"/>
            <a:ext cx="3057200" cy="34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20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5600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-1281333" y="6138667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8139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4553200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2"/>
          </p:nvPr>
        </p:nvSpPr>
        <p:spPr>
          <a:xfrm>
            <a:off x="1178351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3"/>
          </p:nvPr>
        </p:nvSpPr>
        <p:spPr>
          <a:xfrm>
            <a:off x="4553200" y="2331948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4"/>
          </p:nvPr>
        </p:nvSpPr>
        <p:spPr>
          <a:xfrm>
            <a:off x="1178351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5"/>
          </p:nvPr>
        </p:nvSpPr>
        <p:spPr>
          <a:xfrm>
            <a:off x="4553200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6"/>
          </p:nvPr>
        </p:nvSpPr>
        <p:spPr>
          <a:xfrm>
            <a:off x="7976863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7"/>
          </p:nvPr>
        </p:nvSpPr>
        <p:spPr>
          <a:xfrm>
            <a:off x="7976863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8"/>
          </p:nvPr>
        </p:nvSpPr>
        <p:spPr>
          <a:xfrm>
            <a:off x="1178351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9"/>
          </p:nvPr>
        </p:nvSpPr>
        <p:spPr>
          <a:xfrm>
            <a:off x="4553200" y="183341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3"/>
          </p:nvPr>
        </p:nvSpPr>
        <p:spPr>
          <a:xfrm>
            <a:off x="7976863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4"/>
          </p:nvPr>
        </p:nvSpPr>
        <p:spPr>
          <a:xfrm>
            <a:off x="1178351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5"/>
          </p:nvPr>
        </p:nvSpPr>
        <p:spPr>
          <a:xfrm>
            <a:off x="7976863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2"/>
          <p:cNvSpPr/>
          <p:nvPr/>
        </p:nvSpPr>
        <p:spPr>
          <a:xfrm>
            <a:off x="10491933" y="-626800"/>
            <a:ext cx="2412800" cy="189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99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6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95351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3889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10583633" y="719200"/>
            <a:ext cx="1778000" cy="195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3"/>
          <p:cNvSpPr/>
          <p:nvPr/>
        </p:nvSpPr>
        <p:spPr>
          <a:xfrm>
            <a:off x="4788200" y="0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hasCustomPrompt="1"/>
          </p:nvPr>
        </p:nvSpPr>
        <p:spPr>
          <a:xfrm>
            <a:off x="1141567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1141567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2" hasCustomPrompt="1"/>
          </p:nvPr>
        </p:nvSpPr>
        <p:spPr>
          <a:xfrm>
            <a:off x="1141580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3"/>
          </p:nvPr>
        </p:nvSpPr>
        <p:spPr>
          <a:xfrm>
            <a:off x="1141580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4" hasCustomPrompt="1"/>
          </p:nvPr>
        </p:nvSpPr>
        <p:spPr>
          <a:xfrm>
            <a:off x="6170749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5"/>
          </p:nvPr>
        </p:nvSpPr>
        <p:spPr>
          <a:xfrm>
            <a:off x="6170749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/>
          <p:nvPr/>
        </p:nvSpPr>
        <p:spPr>
          <a:xfrm rot="5400000">
            <a:off x="51433" y="5066667"/>
            <a:ext cx="10064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6" hasCustomPrompt="1"/>
          </p:nvPr>
        </p:nvSpPr>
        <p:spPr>
          <a:xfrm>
            <a:off x="6170763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7"/>
          </p:nvPr>
        </p:nvSpPr>
        <p:spPr>
          <a:xfrm>
            <a:off x="6170763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807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 rot="10800000">
            <a:off x="-1956633" y="-1115267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>
            <a:off x="10193600" y="4034067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5"/>
          <p:cNvSpPr/>
          <p:nvPr/>
        </p:nvSpPr>
        <p:spPr>
          <a:xfrm>
            <a:off x="7582800" y="-6594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4908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10800000">
            <a:off x="-1050800" y="4895000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6"/>
          <p:cNvSpPr/>
          <p:nvPr/>
        </p:nvSpPr>
        <p:spPr>
          <a:xfrm>
            <a:off x="10696333" y="-1227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6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2803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3954800" cy="17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685989" y="4672884"/>
            <a:ext cx="39688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7650633" y="719400"/>
            <a:ext cx="3590400" cy="54192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2086000" y="-195133"/>
            <a:ext cx="3328000" cy="7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-987333" y="59039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2464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82633" y="1751717"/>
            <a:ext cx="5437200" cy="8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082633" y="2850684"/>
            <a:ext cx="5437200" cy="2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096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653233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233567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233567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3233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515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965200" y="723900"/>
            <a:ext cx="10276000" cy="541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10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75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6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4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>
            <a:spLocks noGrp="1"/>
          </p:cNvSpPr>
          <p:nvPr>
            <p:ph type="pic" idx="2"/>
          </p:nvPr>
        </p:nvSpPr>
        <p:spPr>
          <a:xfrm>
            <a:off x="7659500" y="710900"/>
            <a:ext cx="35816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533967" y="1395033"/>
            <a:ext cx="4002000" cy="206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1533967" y="3854200"/>
            <a:ext cx="4002000" cy="9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1587867" y="6138667"/>
            <a:ext cx="2794400" cy="8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3"/>
          </p:nvPr>
        </p:nvSpPr>
        <p:spPr>
          <a:xfrm>
            <a:off x="1534167" y="3145567"/>
            <a:ext cx="4002000" cy="7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/>
          <p:nvPr/>
        </p:nvSpPr>
        <p:spPr>
          <a:xfrm rot="5400000">
            <a:off x="1099800" y="-1099800"/>
            <a:ext cx="9508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39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01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3117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89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5" r:id="rId21"/>
    <p:sldLayoutId id="2147483686" r:id="rId22"/>
    <p:sldLayoutId id="2147483687" r:id="rId23"/>
    <p:sldLayoutId id="2147483688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11.19</a:t>
            </a:r>
            <a:br>
              <a:rPr lang="en" dirty="0"/>
            </a:br>
            <a:r>
              <a:rPr lang="en" dirty="0"/>
              <a:t>Meeting - 7</a:t>
            </a:r>
            <a:endParaRPr sz="9600" dirty="0"/>
          </a:p>
        </p:txBody>
      </p:sp>
      <p:sp>
        <p:nvSpPr>
          <p:cNvPr id="172" name="Google Shape;172;p30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吳定洋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5" name="Google Shape;175;p30"/>
          <p:cNvCxnSpPr/>
          <p:nvPr/>
        </p:nvCxnSpPr>
        <p:spPr>
          <a:xfrm>
            <a:off x="950967" y="1355917"/>
            <a:ext cx="0" cy="375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2465186F-64B3-DCB3-2BE6-3B333DA01D12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A9B073EA-5C8D-4CB8-6354-FC22E7765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>
            <a:extLst>
              <a:ext uri="{FF2B5EF4-FFF2-40B4-BE49-F238E27FC236}">
                <a16:creationId xmlns:a16="http://schemas.microsoft.com/office/drawing/2014/main" id="{1232C931-E4D3-B73F-2CFD-388300D447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5367" y="513400"/>
            <a:ext cx="5981621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Using X Y (6000,1100) for example</a:t>
            </a:r>
          </a:p>
        </p:txBody>
      </p:sp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9117422E-2788-9FE7-BEF3-CA46B3E702D7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>
            <a:extLst>
              <a:ext uri="{FF2B5EF4-FFF2-40B4-BE49-F238E27FC236}">
                <a16:creationId xmlns:a16="http://schemas.microsoft.com/office/drawing/2014/main" id="{35384C3D-6A9E-FBF9-8129-320E4C8DD796}"/>
              </a:ext>
            </a:extLst>
          </p:cNvPr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559F33-F695-E059-F1F9-4E41D6D7F3EE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3" name="文字方塊 192">
            <a:extLst>
              <a:ext uri="{FF2B5EF4-FFF2-40B4-BE49-F238E27FC236}">
                <a16:creationId xmlns:a16="http://schemas.microsoft.com/office/drawing/2014/main" id="{AC259AA6-6B9B-3D37-9DC1-17EE2DAC83CA}"/>
              </a:ext>
            </a:extLst>
          </p:cNvPr>
          <p:cNvSpPr txBox="1"/>
          <p:nvPr/>
        </p:nvSpPr>
        <p:spPr>
          <a:xfrm>
            <a:off x="8033906" y="1487509"/>
            <a:ext cx="38532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黑色打叉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：三角定位得到的座標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紅色打叉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Ground True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一張含有 文字, 螢幕擷取畫面, 圖表, 圓形 的圖片&#10;&#10;自動產生的描述">
            <a:extLst>
              <a:ext uri="{FF2B5EF4-FFF2-40B4-BE49-F238E27FC236}">
                <a16:creationId xmlns:a16="http://schemas.microsoft.com/office/drawing/2014/main" id="{3D0254BE-EF72-3C1C-EF80-FF7955EE7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19" y="1244070"/>
            <a:ext cx="6863848" cy="51478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DA95D68-6AE5-3C50-387F-9DD020FF7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906" y="4831151"/>
            <a:ext cx="3970026" cy="43358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27B137A-A9DD-40E4-AFAA-A70366CC05EC}"/>
              </a:ext>
            </a:extLst>
          </p:cNvPr>
          <p:cNvSpPr txBox="1"/>
          <p:nvPr/>
        </p:nvSpPr>
        <p:spPr>
          <a:xfrm>
            <a:off x="7975540" y="4461819"/>
            <a:ext cx="397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張圖的誤差做計算並取得均</a:t>
            </a:r>
          </a:p>
        </p:txBody>
      </p:sp>
    </p:spTree>
    <p:extLst>
      <p:ext uri="{BB962C8B-B14F-4D97-AF65-F5344CB8AC3E}">
        <p14:creationId xmlns:p14="http://schemas.microsoft.com/office/powerpoint/2010/main" val="317342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4C4D50DB-8FB0-1B8E-E2A0-DD49B6547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>
            <a:extLst>
              <a:ext uri="{FF2B5EF4-FFF2-40B4-BE49-F238E27FC236}">
                <a16:creationId xmlns:a16="http://schemas.microsoft.com/office/drawing/2014/main" id="{6C417766-BA3E-3AB9-5397-D5607569B9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5367" y="513400"/>
            <a:ext cx="7966063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Mean distance error for already calculated point</a:t>
            </a:r>
          </a:p>
        </p:txBody>
      </p:sp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79C3B3F3-A27C-99C5-8E06-B381BE592402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>
            <a:extLst>
              <a:ext uri="{FF2B5EF4-FFF2-40B4-BE49-F238E27FC236}">
                <a16:creationId xmlns:a16="http://schemas.microsoft.com/office/drawing/2014/main" id="{D76111F1-BC58-56F8-7FC8-9D87F59A8FF9}"/>
              </a:ext>
            </a:extLst>
          </p:cNvPr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AB0252-37C0-7134-4E30-ED393DEE373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9" name="圖片 48">
            <a:extLst>
              <a:ext uri="{FF2B5EF4-FFF2-40B4-BE49-F238E27FC236}">
                <a16:creationId xmlns:a16="http://schemas.microsoft.com/office/drawing/2014/main" id="{114B3A73-7E3F-864A-3CE5-DB9D65CC36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1975"/>
          <a:stretch/>
        </p:blipFill>
        <p:spPr>
          <a:xfrm>
            <a:off x="2786476" y="1196021"/>
            <a:ext cx="6619048" cy="5268009"/>
          </a:xfrm>
          <a:prstGeom prst="rect">
            <a:avLst/>
          </a:prstGeom>
        </p:spPr>
      </p:pic>
      <p:sp>
        <p:nvSpPr>
          <p:cNvPr id="51" name="文字方塊 50">
            <a:extLst>
              <a:ext uri="{FF2B5EF4-FFF2-40B4-BE49-F238E27FC236}">
                <a16:creationId xmlns:a16="http://schemas.microsoft.com/office/drawing/2014/main" id="{BF510446-C39E-5133-C102-18E5A40791E3}"/>
              </a:ext>
            </a:extLst>
          </p:cNvPr>
          <p:cNvSpPr txBox="1"/>
          <p:nvPr/>
        </p:nvSpPr>
        <p:spPr>
          <a:xfrm>
            <a:off x="2143557" y="3380345"/>
            <a:ext cx="132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1143mm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7C9D8F7-385B-26DA-4B5F-6BCA3B0344DE}"/>
              </a:ext>
            </a:extLst>
          </p:cNvPr>
          <p:cNvSpPr txBox="1"/>
          <p:nvPr/>
        </p:nvSpPr>
        <p:spPr>
          <a:xfrm>
            <a:off x="2143557" y="2772509"/>
            <a:ext cx="132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236mm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095FB54A-0B7C-E21E-D0F3-F8662E6BDF90}"/>
              </a:ext>
            </a:extLst>
          </p:cNvPr>
          <p:cNvSpPr txBox="1"/>
          <p:nvPr/>
        </p:nvSpPr>
        <p:spPr>
          <a:xfrm>
            <a:off x="2143557" y="3920395"/>
            <a:ext cx="132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698mm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9C87698-AA28-8C7C-339E-E25A1F49E941}"/>
              </a:ext>
            </a:extLst>
          </p:cNvPr>
          <p:cNvSpPr txBox="1"/>
          <p:nvPr/>
        </p:nvSpPr>
        <p:spPr>
          <a:xfrm>
            <a:off x="2129762" y="4484273"/>
            <a:ext cx="132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1210mm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6BF3B50-F2F7-B975-32B1-CFCA346BF119}"/>
              </a:ext>
            </a:extLst>
          </p:cNvPr>
          <p:cNvSpPr txBox="1"/>
          <p:nvPr/>
        </p:nvSpPr>
        <p:spPr>
          <a:xfrm>
            <a:off x="2143557" y="5101799"/>
            <a:ext cx="132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1678mm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4FC2C39-7E88-0ACB-A81B-1275D99CF41C}"/>
              </a:ext>
            </a:extLst>
          </p:cNvPr>
          <p:cNvSpPr txBox="1"/>
          <p:nvPr/>
        </p:nvSpPr>
        <p:spPr>
          <a:xfrm>
            <a:off x="2143557" y="5632159"/>
            <a:ext cx="132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1158 mm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52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6424330" cy="177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dirty="0"/>
              <a:t>Next Step</a:t>
            </a:r>
            <a:endParaRPr lang="en-US" altLang="zh-TW" kern="0" dirty="0"/>
          </a:p>
        </p:txBody>
      </p:sp>
      <p:sp>
        <p:nvSpPr>
          <p:cNvPr id="227" name="Google Shape;227;p34"/>
          <p:cNvSpPr txBox="1">
            <a:spLocks noGrp="1"/>
          </p:cNvSpPr>
          <p:nvPr>
            <p:ph type="title" idx="2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cxnSp>
        <p:nvCxnSpPr>
          <p:cNvPr id="230" name="Google Shape;230;p34"/>
          <p:cNvCxnSpPr/>
          <p:nvPr/>
        </p:nvCxnSpPr>
        <p:spPr>
          <a:xfrm>
            <a:off x="1467800" y="1290584"/>
            <a:ext cx="0" cy="403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C5C7ADB-326A-9C3F-3AB8-530C0955557B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Google Shape;548;p55">
            <a:extLst>
              <a:ext uri="{FF2B5EF4-FFF2-40B4-BE49-F238E27FC236}">
                <a16:creationId xmlns:a16="http://schemas.microsoft.com/office/drawing/2014/main" id="{DD605490-BDAD-5CFE-5046-FB2FF8DACB0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4837" b="14844"/>
          <a:stretch/>
        </p:blipFill>
        <p:spPr>
          <a:xfrm>
            <a:off x="6929120" y="2136133"/>
            <a:ext cx="5262880" cy="3652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380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1277550" y="2585217"/>
            <a:ext cx="11560901" cy="84378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Case 2 : </a:t>
            </a:r>
            <a:r>
              <a:rPr lang="zh-TW" altLang="en-US" sz="2800" dirty="0"/>
              <a:t>兩大圓相交，另外一個小圓在大圓內</a:t>
            </a:r>
            <a:br>
              <a:rPr lang="en-US" altLang="zh-TW" sz="2800" dirty="0"/>
            </a:br>
            <a:br>
              <a:rPr lang="zh-TW" alt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cxnSp>
        <p:nvCxnSpPr>
          <p:cNvPr id="218" name="Google Shape;218;p33"/>
          <p:cNvCxnSpPr>
            <a:cxnSpLocks/>
          </p:cNvCxnSpPr>
          <p:nvPr/>
        </p:nvCxnSpPr>
        <p:spPr>
          <a:xfrm>
            <a:off x="964767" y="1625600"/>
            <a:ext cx="0" cy="386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/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2F1027-061E-2FF8-E698-DCD0F636AA3C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Google Shape;215;p33">
            <a:extLst>
              <a:ext uri="{FF2B5EF4-FFF2-40B4-BE49-F238E27FC236}">
                <a16:creationId xmlns:a16="http://schemas.microsoft.com/office/drawing/2014/main" id="{B65751AB-CE8E-70B0-FA8F-9543FDC7C26E}"/>
              </a:ext>
            </a:extLst>
          </p:cNvPr>
          <p:cNvSpPr txBox="1">
            <a:spLocks/>
          </p:cNvSpPr>
          <p:nvPr/>
        </p:nvSpPr>
        <p:spPr>
          <a:xfrm>
            <a:off x="1277550" y="3347463"/>
            <a:ext cx="11560901" cy="84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kern="0" dirty="0"/>
              <a:t>再次確認目前三角定位程式有否錯誤</a:t>
            </a:r>
            <a:br>
              <a:rPr lang="en-US" altLang="zh-TW" sz="2800" kern="0" dirty="0"/>
            </a:br>
            <a:br>
              <a:rPr lang="zh-TW" altLang="en-US" sz="2800" kern="0" dirty="0"/>
            </a:br>
            <a:br>
              <a:rPr lang="en-US" sz="2800" kern="0" dirty="0"/>
            </a:br>
            <a:br>
              <a:rPr lang="en-US" sz="2800" kern="0" dirty="0"/>
            </a:br>
            <a:br>
              <a:rPr lang="en-US" sz="2800" kern="0" dirty="0"/>
            </a:br>
            <a:endParaRPr lang="en-US" sz="2800" kern="0" dirty="0"/>
          </a:p>
        </p:txBody>
      </p:sp>
      <p:sp>
        <p:nvSpPr>
          <p:cNvPr id="4" name="Google Shape;215;p33">
            <a:extLst>
              <a:ext uri="{FF2B5EF4-FFF2-40B4-BE49-F238E27FC236}">
                <a16:creationId xmlns:a16="http://schemas.microsoft.com/office/drawing/2014/main" id="{0342AE05-4D4B-906B-8741-6E87AEADE4C7}"/>
              </a:ext>
            </a:extLst>
          </p:cNvPr>
          <p:cNvSpPr txBox="1">
            <a:spLocks/>
          </p:cNvSpPr>
          <p:nvPr/>
        </p:nvSpPr>
        <p:spPr>
          <a:xfrm>
            <a:off x="1277550" y="4177195"/>
            <a:ext cx="11560901" cy="84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kern="0" dirty="0"/>
              <a:t>研究 </a:t>
            </a:r>
            <a:r>
              <a:rPr lang="en-US" altLang="zh-TW" sz="2800" kern="0" dirty="0"/>
              <a:t>linear regression </a:t>
            </a:r>
            <a:br>
              <a:rPr lang="en-US" altLang="zh-TW" sz="2800" kern="0" dirty="0"/>
            </a:br>
            <a:br>
              <a:rPr lang="zh-TW" altLang="en-US" sz="2800" kern="0" dirty="0"/>
            </a:br>
            <a:br>
              <a:rPr lang="en-US" sz="2800" kern="0" dirty="0"/>
            </a:br>
            <a:br>
              <a:rPr lang="en-US" sz="2800" kern="0" dirty="0"/>
            </a:br>
            <a:br>
              <a:rPr lang="en-US" sz="2800" kern="0" dirty="0"/>
            </a:b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150237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475;p49">
            <a:extLst>
              <a:ext uri="{FF2B5EF4-FFF2-40B4-BE49-F238E27FC236}">
                <a16:creationId xmlns:a16="http://schemas.microsoft.com/office/drawing/2014/main" id="{F9F9883C-3E7F-D1DE-29F3-59700674FA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575" y="2905814"/>
            <a:ext cx="10497976" cy="141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000" dirty="0"/>
              <a:t>Thanks for Listening!</a:t>
            </a:r>
            <a:endParaRPr sz="5000" dirty="0"/>
          </a:p>
        </p:txBody>
      </p:sp>
      <p:pic>
        <p:nvPicPr>
          <p:cNvPr id="10" name="Google Shape;546;p55">
            <a:extLst>
              <a:ext uri="{FF2B5EF4-FFF2-40B4-BE49-F238E27FC236}">
                <a16:creationId xmlns:a16="http://schemas.microsoft.com/office/drawing/2014/main" id="{F840C96A-1E3F-686B-EBF7-83808B2069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377" b="6377"/>
          <a:stretch/>
        </p:blipFill>
        <p:spPr>
          <a:xfrm>
            <a:off x="7295745" y="1593217"/>
            <a:ext cx="4786008" cy="36715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5F69B8B-A9EE-EAD6-7459-35780108B3A5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60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191" name="Google Shape;191;p32"/>
          <p:cNvSpPr txBox="1">
            <a:spLocks noGrp="1"/>
          </p:cNvSpPr>
          <p:nvPr>
            <p:ph type="title" idx="2"/>
          </p:nvPr>
        </p:nvSpPr>
        <p:spPr>
          <a:xfrm>
            <a:off x="1327547" y="1729100"/>
            <a:ext cx="28192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192" name="Google Shape;192;p32"/>
          <p:cNvSpPr txBox="1">
            <a:spLocks noGrp="1"/>
          </p:cNvSpPr>
          <p:nvPr>
            <p:ph type="title" idx="5"/>
          </p:nvPr>
        </p:nvSpPr>
        <p:spPr>
          <a:xfrm>
            <a:off x="1327547" y="3360101"/>
            <a:ext cx="28192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194" name="Google Shape;194;p32"/>
          <p:cNvSpPr txBox="1">
            <a:spLocks noGrp="1"/>
          </p:cNvSpPr>
          <p:nvPr>
            <p:ph type="subTitle" idx="1"/>
          </p:nvPr>
        </p:nvSpPr>
        <p:spPr>
          <a:xfrm>
            <a:off x="1327544" y="2375100"/>
            <a:ext cx="10864455" cy="5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dirty="0"/>
              <a:t>RTT triangulation </a:t>
            </a:r>
          </a:p>
        </p:txBody>
      </p:sp>
      <p:cxnSp>
        <p:nvCxnSpPr>
          <p:cNvPr id="204" name="Google Shape;204;p32"/>
          <p:cNvCxnSpPr/>
          <p:nvPr/>
        </p:nvCxnSpPr>
        <p:spPr>
          <a:xfrm>
            <a:off x="1235466" y="1729104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32"/>
          <p:cNvCxnSpPr/>
          <p:nvPr/>
        </p:nvCxnSpPr>
        <p:spPr>
          <a:xfrm>
            <a:off x="1230860" y="3360105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32"/>
          <p:cNvSpPr/>
          <p:nvPr/>
        </p:nvSpPr>
        <p:spPr>
          <a:xfrm>
            <a:off x="10283000" y="-23885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Google Shape;195;p32">
            <a:extLst>
              <a:ext uri="{FF2B5EF4-FFF2-40B4-BE49-F238E27FC236}">
                <a16:creationId xmlns:a16="http://schemas.microsoft.com/office/drawing/2014/main" id="{3EC34631-BD1E-DC3A-D1B4-1995608C4ECF}"/>
              </a:ext>
            </a:extLst>
          </p:cNvPr>
          <p:cNvSpPr txBox="1">
            <a:spLocks/>
          </p:cNvSpPr>
          <p:nvPr/>
        </p:nvSpPr>
        <p:spPr>
          <a:xfrm>
            <a:off x="1230860" y="3919233"/>
            <a:ext cx="8263927" cy="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dirty="0"/>
              <a:t>Next Step</a:t>
            </a:r>
            <a:endParaRPr lang="en-US" altLang="zh-TW" kern="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3B82F2A-B253-ACDC-9871-21D6E4C7D398}"/>
              </a:ext>
            </a:extLst>
          </p:cNvPr>
          <p:cNvSpPr/>
          <p:nvPr/>
        </p:nvSpPr>
        <p:spPr>
          <a:xfrm>
            <a:off x="2898844" y="6132322"/>
            <a:ext cx="3414407" cy="725677"/>
          </a:xfrm>
          <a:prstGeom prst="rect">
            <a:avLst/>
          </a:prstGeom>
          <a:solidFill>
            <a:srgbClr val="F4F4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Google Shape;545;p55">
            <a:extLst>
              <a:ext uri="{FF2B5EF4-FFF2-40B4-BE49-F238E27FC236}">
                <a16:creationId xmlns:a16="http://schemas.microsoft.com/office/drawing/2014/main" id="{D52B43E7-2EF6-FC94-9D6D-A363EF4FF2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24411" y="3360101"/>
            <a:ext cx="3116874" cy="29377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70C0604-4025-D472-FC98-C8CDDB81A20C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1685999" y="2584467"/>
            <a:ext cx="6679788" cy="177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dirty="0"/>
              <a:t>RTT triangulation </a:t>
            </a:r>
          </a:p>
        </p:txBody>
      </p:sp>
      <p:sp>
        <p:nvSpPr>
          <p:cNvPr id="227" name="Google Shape;227;p34"/>
          <p:cNvSpPr txBox="1">
            <a:spLocks noGrp="1"/>
          </p:cNvSpPr>
          <p:nvPr>
            <p:ph type="title" idx="2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cxnSp>
        <p:nvCxnSpPr>
          <p:cNvPr id="230" name="Google Shape;230;p34"/>
          <p:cNvCxnSpPr/>
          <p:nvPr/>
        </p:nvCxnSpPr>
        <p:spPr>
          <a:xfrm>
            <a:off x="1467800" y="1290584"/>
            <a:ext cx="0" cy="403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547;p55">
            <a:extLst>
              <a:ext uri="{FF2B5EF4-FFF2-40B4-BE49-F238E27FC236}">
                <a16:creationId xmlns:a16="http://schemas.microsoft.com/office/drawing/2014/main" id="{D0F3B4F0-FFCF-9A55-6722-AE8AB4419B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8000536" y="1857983"/>
            <a:ext cx="4410000" cy="35769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462B6BB-CB84-10B6-546A-BB4C85D0C74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964767" y="737519"/>
            <a:ext cx="12524942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TW" sz="2800" dirty="0"/>
              <a:t>Before work</a:t>
            </a:r>
            <a:endParaRPr lang="en-US" sz="2800" dirty="0"/>
          </a:p>
        </p:txBody>
      </p:sp>
      <p:cxnSp>
        <p:nvCxnSpPr>
          <p:cNvPr id="218" name="Google Shape;218;p33"/>
          <p:cNvCxnSpPr>
            <a:cxnSpLocks/>
          </p:cNvCxnSpPr>
          <p:nvPr/>
        </p:nvCxnSpPr>
        <p:spPr>
          <a:xfrm>
            <a:off x="964767" y="1625600"/>
            <a:ext cx="0" cy="386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/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D8C37E-B857-0DEE-0172-CC8D89D1E967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AECED0-19BA-55E2-035F-53AB8735535B}"/>
              </a:ext>
            </a:extLst>
          </p:cNvPr>
          <p:cNvSpPr txBox="1"/>
          <p:nvPr/>
        </p:nvSpPr>
        <p:spPr>
          <a:xfrm>
            <a:off x="1215957" y="1554548"/>
            <a:ext cx="9105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0.5 m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開始每隔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公尺，最遠到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5m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收多筆資料，來觀察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測的距離和實際距離差距。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原因：發現有很多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值會是負的，可能需要做一些線性調整來校正</a:t>
            </a:r>
          </a:p>
        </p:txBody>
      </p:sp>
    </p:spTree>
    <p:extLst>
      <p:ext uri="{BB962C8B-B14F-4D97-AF65-F5344CB8AC3E}">
        <p14:creationId xmlns:p14="http://schemas.microsoft.com/office/powerpoint/2010/main" val="356115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D1EC104F-10DB-E5E8-9A95-F3A65C0E9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>
            <a:extLst>
              <a:ext uri="{FF2B5EF4-FFF2-40B4-BE49-F238E27FC236}">
                <a16:creationId xmlns:a16="http://schemas.microsoft.com/office/drawing/2014/main" id="{49BB80B1-C579-1589-BCAB-E5BFEE2E15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5094" y="376912"/>
            <a:ext cx="12524942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TW" sz="2800" dirty="0"/>
              <a:t>Before work</a:t>
            </a:r>
            <a:endParaRPr lang="en-US" sz="2800" dirty="0"/>
          </a:p>
        </p:txBody>
      </p:sp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C6DB8BAF-A7D2-8A31-5D7D-27EB34283A20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>
            <a:extLst>
              <a:ext uri="{FF2B5EF4-FFF2-40B4-BE49-F238E27FC236}">
                <a16:creationId xmlns:a16="http://schemas.microsoft.com/office/drawing/2014/main" id="{D98D3840-E1F0-C683-F0E3-90D9596BFB12}"/>
              </a:ext>
            </a:extLst>
          </p:cNvPr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B5FBCB-1FF8-EFCD-E2A4-AFC02CC0A7C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007C34A-8524-4A81-6D74-BB9948CD03F2}"/>
              </a:ext>
            </a:extLst>
          </p:cNvPr>
          <p:cNvSpPr txBox="1"/>
          <p:nvPr/>
        </p:nvSpPr>
        <p:spPr>
          <a:xfrm>
            <a:off x="8842508" y="1536970"/>
            <a:ext cx="34402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測量距離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Ground True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軸垂直的散布點為我所蒐集到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資料的散布圖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紅點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為我每個點蒐集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多筆資料的平均值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 descr="一張含有 圖表, 行, 繪圖, 文字 的圖片&#10;&#10;自動產生的描述">
            <a:extLst>
              <a:ext uri="{FF2B5EF4-FFF2-40B4-BE49-F238E27FC236}">
                <a16:creationId xmlns:a16="http://schemas.microsoft.com/office/drawing/2014/main" id="{F5CCB57B-850C-7222-4450-1A74FA239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7" y="1082723"/>
            <a:ext cx="8426571" cy="505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1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C08288C6-B66F-3343-4C85-180D209E6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>
            <a:extLst>
              <a:ext uri="{FF2B5EF4-FFF2-40B4-BE49-F238E27FC236}">
                <a16:creationId xmlns:a16="http://schemas.microsoft.com/office/drawing/2014/main" id="{D3227B54-D222-2152-F698-D885C8505C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5094" y="376912"/>
            <a:ext cx="12524942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TW" sz="2800" dirty="0"/>
              <a:t>Before work</a:t>
            </a:r>
            <a:endParaRPr lang="en-US" sz="2800" dirty="0"/>
          </a:p>
        </p:txBody>
      </p:sp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4958B67A-C235-3833-9783-E96048566534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>
            <a:extLst>
              <a:ext uri="{FF2B5EF4-FFF2-40B4-BE49-F238E27FC236}">
                <a16:creationId xmlns:a16="http://schemas.microsoft.com/office/drawing/2014/main" id="{84786556-4182-A84D-8F8E-C06FEE0407BF}"/>
              </a:ext>
            </a:extLst>
          </p:cNvPr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617B1E-69DE-22F2-1696-44769ACC2A38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F88EB42-8EC7-BD29-27E1-F00B517BAF96}"/>
              </a:ext>
            </a:extLst>
          </p:cNvPr>
          <p:cNvSpPr txBox="1"/>
          <p:nvPr/>
        </p:nvSpPr>
        <p:spPr>
          <a:xfrm>
            <a:off x="626067" y="1003339"/>
            <a:ext cx="910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為了後續三角定位實驗，先將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資料平移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+2.16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，得到結果如下圖。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 descr="一張含有 圖表, 行, 繪圖, 文字 的圖片&#10;&#10;自動產生的描述">
            <a:extLst>
              <a:ext uri="{FF2B5EF4-FFF2-40B4-BE49-F238E27FC236}">
                <a16:creationId xmlns:a16="http://schemas.microsoft.com/office/drawing/2014/main" id="{DF595F97-4E45-5869-3E6D-62E4C95C6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024" y="1646555"/>
            <a:ext cx="8057555" cy="48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3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23F0395C-F987-B1F4-9C53-C8BE831E7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>
            <a:extLst>
              <a:ext uri="{FF2B5EF4-FFF2-40B4-BE49-F238E27FC236}">
                <a16:creationId xmlns:a16="http://schemas.microsoft.com/office/drawing/2014/main" id="{B33352E0-BC4E-560F-6095-B72E60028B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5094" y="376912"/>
            <a:ext cx="12524942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TW" sz="2800" dirty="0"/>
              <a:t>RTT triangulation </a:t>
            </a:r>
            <a:endParaRPr lang="en-US" sz="2800" dirty="0"/>
          </a:p>
        </p:txBody>
      </p:sp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596490ED-BFC4-3F8B-B46B-46511D746D0C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>
            <a:extLst>
              <a:ext uri="{FF2B5EF4-FFF2-40B4-BE49-F238E27FC236}">
                <a16:creationId xmlns:a16="http://schemas.microsoft.com/office/drawing/2014/main" id="{51454C20-E89F-E71E-20C6-47CDDC38B288}"/>
              </a:ext>
            </a:extLst>
          </p:cNvPr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923AA0-D0B0-8BEC-6EE7-8951C22713C7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9CAFF3-1E5D-6B5A-D661-6230E0FEA672}"/>
              </a:ext>
            </a:extLst>
          </p:cNvPr>
          <p:cNvSpPr txBox="1"/>
          <p:nvPr/>
        </p:nvSpPr>
        <p:spPr>
          <a:xfrm>
            <a:off x="729574" y="1018728"/>
            <a:ext cx="8910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Work Flow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930EC6-07AA-6144-9F16-F25272149822}"/>
              </a:ext>
            </a:extLst>
          </p:cNvPr>
          <p:cNvSpPr/>
          <p:nvPr/>
        </p:nvSpPr>
        <p:spPr>
          <a:xfrm>
            <a:off x="793969" y="1732134"/>
            <a:ext cx="2584061" cy="1141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先不考慮 空間中 </a:t>
            </a:r>
            <a:r>
              <a:rPr lang="en-US" altLang="zh-TW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</a:t>
            </a:r>
            <a:r>
              <a:rPr lang="zh-TW" altLang="en-US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軸 </a:t>
            </a:r>
            <a:r>
              <a:rPr lang="en-US" altLang="zh-TW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(AP</a:t>
            </a:r>
            <a:r>
              <a:rPr lang="zh-TW" altLang="en-US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高度和我手機高度差不多</a:t>
            </a:r>
            <a:r>
              <a:rPr lang="en-US" altLang="zh-TW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46F3DE-C9CA-B0EC-2A1C-AFF27A6FC97B}"/>
              </a:ext>
            </a:extLst>
          </p:cNvPr>
          <p:cNvSpPr/>
          <p:nvPr/>
        </p:nvSpPr>
        <p:spPr>
          <a:xfrm>
            <a:off x="3750000" y="1730223"/>
            <a:ext cx="2584061" cy="1141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台 </a:t>
            </a:r>
            <a:r>
              <a:rPr lang="en-US" altLang="zh-TW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所測得的 </a:t>
            </a:r>
            <a:r>
              <a:rPr lang="en-US" altLang="zh-TW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RTT </a:t>
            </a:r>
            <a:r>
              <a:rPr lang="zh-TW" altLang="en-US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會在空間中形成 </a:t>
            </a:r>
            <a:r>
              <a:rPr lang="en-US" altLang="zh-TW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個以 </a:t>
            </a:r>
            <a:r>
              <a:rPr lang="en-US" altLang="zh-TW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為圓心的圓</a:t>
            </a:r>
            <a:endParaRPr lang="en-US" altLang="zh-TW" b="1" dirty="0">
              <a:solidFill>
                <a:srgbClr val="11111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5583FDBF-9035-B9A8-C769-48DA9CC3D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160" y="272411"/>
            <a:ext cx="1965015" cy="2028402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AB33D27-38C3-1EF1-0C2B-0631FB78DB79}"/>
              </a:ext>
            </a:extLst>
          </p:cNvPr>
          <p:cNvSpPr/>
          <p:nvPr/>
        </p:nvSpPr>
        <p:spPr>
          <a:xfrm>
            <a:off x="4002920" y="3747150"/>
            <a:ext cx="3665719" cy="7101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Case 1 : </a:t>
            </a:r>
            <a:r>
              <a:rPr lang="zh-TW" altLang="en-US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三個圓重疊出一塊面積 </a:t>
            </a:r>
            <a:r>
              <a:rPr lang="en-US" altLang="zh-TW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(this week)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1A5B584-BFD0-B28F-5CA5-A33595178F51}"/>
              </a:ext>
            </a:extLst>
          </p:cNvPr>
          <p:cNvSpPr/>
          <p:nvPr/>
        </p:nvSpPr>
        <p:spPr>
          <a:xfrm>
            <a:off x="4002920" y="4687490"/>
            <a:ext cx="3665719" cy="7101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Case 2 : </a:t>
            </a:r>
            <a:r>
              <a:rPr lang="zh-TW" altLang="en-US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兩大圓相交，另外一個小圓在大圓內</a:t>
            </a:r>
            <a:endParaRPr lang="en-US" altLang="zh-TW" b="1" dirty="0">
              <a:solidFill>
                <a:srgbClr val="11111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A27C9AC-5029-B064-69E9-14727C02FB68}"/>
              </a:ext>
            </a:extLst>
          </p:cNvPr>
          <p:cNvSpPr/>
          <p:nvPr/>
        </p:nvSpPr>
        <p:spPr>
          <a:xfrm>
            <a:off x="4002919" y="5641983"/>
            <a:ext cx="3665719" cy="7101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Case 3 : </a:t>
            </a:r>
            <a:r>
              <a:rPr lang="zh-TW" altLang="en-US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大中小圓完全重疊</a:t>
            </a:r>
            <a:endParaRPr lang="en-US" altLang="zh-TW" b="1" dirty="0">
              <a:solidFill>
                <a:srgbClr val="11111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30FD2F3-0E0C-7D45-BB96-9824D0E0613C}"/>
              </a:ext>
            </a:extLst>
          </p:cNvPr>
          <p:cNvSpPr txBox="1"/>
          <p:nvPr/>
        </p:nvSpPr>
        <p:spPr>
          <a:xfrm>
            <a:off x="10758791" y="2116147"/>
            <a:ext cx="116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Case1</a:t>
            </a:r>
            <a:endParaRPr lang="zh-TW" altLang="en-US" dirty="0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51DB9489-1A79-91AE-8B74-044B9F0AD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557369" y="2364621"/>
            <a:ext cx="1649753" cy="2718079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9909C42A-D80E-3897-C4A9-B3C7015F25DE}"/>
              </a:ext>
            </a:extLst>
          </p:cNvPr>
          <p:cNvSpPr txBox="1"/>
          <p:nvPr/>
        </p:nvSpPr>
        <p:spPr>
          <a:xfrm>
            <a:off x="10787974" y="4690531"/>
            <a:ext cx="116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Case2</a:t>
            </a:r>
            <a:endParaRPr lang="zh-TW" altLang="en-US" dirty="0"/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995FECF9-D72B-DF88-C2DB-6A3BA07F6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0564" y="4950348"/>
            <a:ext cx="1609323" cy="1492139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EA250AB1-383C-47C8-3898-BD08F32C0C93}"/>
              </a:ext>
            </a:extLst>
          </p:cNvPr>
          <p:cNvSpPr txBox="1"/>
          <p:nvPr/>
        </p:nvSpPr>
        <p:spPr>
          <a:xfrm>
            <a:off x="10390719" y="6198274"/>
            <a:ext cx="116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Case3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081E1493-E782-2384-B6B4-B6F0A823979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378030" y="2300813"/>
            <a:ext cx="371970" cy="19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接點: 弧形 35">
            <a:extLst>
              <a:ext uri="{FF2B5EF4-FFF2-40B4-BE49-F238E27FC236}">
                <a16:creationId xmlns:a16="http://schemas.microsoft.com/office/drawing/2014/main" id="{04DE4CF4-322C-497C-929B-6486DFE215D7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 flipH="1">
            <a:off x="3611463" y="2300813"/>
            <a:ext cx="2722598" cy="2827774"/>
          </a:xfrm>
          <a:prstGeom prst="curvedConnector5">
            <a:avLst>
              <a:gd name="adj1" fmla="val -29834"/>
              <a:gd name="adj2" fmla="val 31277"/>
              <a:gd name="adj3" fmla="val 149127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左大括弧 40">
            <a:extLst>
              <a:ext uri="{FF2B5EF4-FFF2-40B4-BE49-F238E27FC236}">
                <a16:creationId xmlns:a16="http://schemas.microsoft.com/office/drawing/2014/main" id="{32722801-DA26-835D-C56A-13A075B22394}"/>
              </a:ext>
            </a:extLst>
          </p:cNvPr>
          <p:cNvSpPr/>
          <p:nvPr/>
        </p:nvSpPr>
        <p:spPr>
          <a:xfrm>
            <a:off x="3611463" y="4102239"/>
            <a:ext cx="371970" cy="1955432"/>
          </a:xfrm>
          <a:prstGeom prst="leftBrace">
            <a:avLst>
              <a:gd name="adj1" fmla="val 8333"/>
              <a:gd name="adj2" fmla="val 52487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59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10C7C31-16B5-6B33-3810-B3617E78E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圖片 62">
            <a:extLst>
              <a:ext uri="{FF2B5EF4-FFF2-40B4-BE49-F238E27FC236}">
                <a16:creationId xmlns:a16="http://schemas.microsoft.com/office/drawing/2014/main" id="{283D187A-C35A-AB69-122A-1DA3D9DE9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941" y="0"/>
            <a:ext cx="7985991" cy="6858000"/>
          </a:xfrm>
          <a:prstGeom prst="rect">
            <a:avLst/>
          </a:prstGeom>
        </p:spPr>
      </p:pic>
      <p:sp>
        <p:nvSpPr>
          <p:cNvPr id="215" name="Google Shape;215;p33">
            <a:extLst>
              <a:ext uri="{FF2B5EF4-FFF2-40B4-BE49-F238E27FC236}">
                <a16:creationId xmlns:a16="http://schemas.microsoft.com/office/drawing/2014/main" id="{A84209D5-14AC-468C-1B6F-4C04E223B0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5094" y="376912"/>
            <a:ext cx="3588617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TW" sz="2800" dirty="0"/>
              <a:t>Experiment X Y axis</a:t>
            </a:r>
            <a:endParaRPr lang="en-US" sz="2800" dirty="0"/>
          </a:p>
        </p:txBody>
      </p:sp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8AC7E75C-46CA-F04C-39E9-8621C6491D86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>
            <a:extLst>
              <a:ext uri="{FF2B5EF4-FFF2-40B4-BE49-F238E27FC236}">
                <a16:creationId xmlns:a16="http://schemas.microsoft.com/office/drawing/2014/main" id="{41260C5D-4F2D-0B2B-19C0-0E3CEB5F5A95}"/>
              </a:ext>
            </a:extLst>
          </p:cNvPr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5D0E47-BE95-59CF-1142-96A32A6941E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D61191F2-FE38-DA32-26F5-75C7BFDBE1B9}"/>
              </a:ext>
            </a:extLst>
          </p:cNvPr>
          <p:cNvSpPr txBox="1"/>
          <p:nvPr/>
        </p:nvSpPr>
        <p:spPr>
          <a:xfrm>
            <a:off x="954201" y="2921168"/>
            <a:ext cx="332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紫色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座標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綠色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四個角落座標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藍色點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 1 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紅色點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 2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單位皆為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mm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5983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4EFBE398-DDB0-90DD-8DE8-4A6BCB553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>
            <a:extLst>
              <a:ext uri="{FF2B5EF4-FFF2-40B4-BE49-F238E27FC236}">
                <a16:creationId xmlns:a16="http://schemas.microsoft.com/office/drawing/2014/main" id="{9695531C-EA0E-593C-5CD6-7DAE8A0D85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5367" y="513400"/>
            <a:ext cx="5981621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Using X Y (6000,1100) for example</a:t>
            </a:r>
          </a:p>
        </p:txBody>
      </p:sp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D3EBF724-BA76-37AC-01D1-8B213F848BE6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>
            <a:extLst>
              <a:ext uri="{FF2B5EF4-FFF2-40B4-BE49-F238E27FC236}">
                <a16:creationId xmlns:a16="http://schemas.microsoft.com/office/drawing/2014/main" id="{8DCD8670-8A7E-F28D-DA8D-3BFC4EB6515D}"/>
              </a:ext>
            </a:extLst>
          </p:cNvPr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FB0527-80A1-E958-EE19-74AD0C0FBDE0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242A9D-C7A1-9D56-3DA3-CED966153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67" y="1555603"/>
            <a:ext cx="7387220" cy="3756582"/>
          </a:xfrm>
          <a:prstGeom prst="rect">
            <a:avLst/>
          </a:prstGeom>
        </p:spPr>
      </p:pic>
      <p:sp>
        <p:nvSpPr>
          <p:cNvPr id="193" name="文字方塊 192">
            <a:extLst>
              <a:ext uri="{FF2B5EF4-FFF2-40B4-BE49-F238E27FC236}">
                <a16:creationId xmlns:a16="http://schemas.microsoft.com/office/drawing/2014/main" id="{EC78E553-52B7-6F25-E3F5-0D0D93A077FE}"/>
              </a:ext>
            </a:extLst>
          </p:cNvPr>
          <p:cNvSpPr txBox="1"/>
          <p:nvPr/>
        </p:nvSpPr>
        <p:spPr>
          <a:xfrm>
            <a:off x="8150638" y="1934981"/>
            <a:ext cx="332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筆資料，每個座標點都可以畫出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個圖，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先以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(6000,1100)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這個點為例子</a:t>
            </a:r>
          </a:p>
        </p:txBody>
      </p:sp>
    </p:spTree>
    <p:extLst>
      <p:ext uri="{BB962C8B-B14F-4D97-AF65-F5344CB8AC3E}">
        <p14:creationId xmlns:p14="http://schemas.microsoft.com/office/powerpoint/2010/main" val="940826609"/>
      </p:ext>
    </p:extLst>
  </p:cSld>
  <p:clrMapOvr>
    <a:masterClrMapping/>
  </p:clrMapOvr>
</p:sld>
</file>

<file path=ppt/theme/theme1.xml><?xml version="1.0" encoding="utf-8"?>
<a:theme xmlns:a="http://schemas.openxmlformats.org/drawingml/2006/main" name="Regular Management Meeting by Slidesgo">
  <a:themeElements>
    <a:clrScheme name="Simple Light">
      <a:dk1>
        <a:srgbClr val="000000"/>
      </a:dk1>
      <a:lt1>
        <a:srgbClr val="F4F4F9"/>
      </a:lt1>
      <a:dk2>
        <a:srgbClr val="2F4550"/>
      </a:dk2>
      <a:lt2>
        <a:srgbClr val="586F7C"/>
      </a:lt2>
      <a:accent1>
        <a:srgbClr val="B8DB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3674</TotalTime>
  <Words>392</Words>
  <Application>Microsoft Office PowerPoint</Application>
  <PresentationFormat>寬螢幕</PresentationFormat>
  <Paragraphs>77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Anaheim</vt:lpstr>
      <vt:lpstr>Gilda Display</vt:lpstr>
      <vt:lpstr>Playfair Display Medium</vt:lpstr>
      <vt:lpstr>微軟正黑體</vt:lpstr>
      <vt:lpstr>Aptos</vt:lpstr>
      <vt:lpstr>Arial</vt:lpstr>
      <vt:lpstr>DM Sans</vt:lpstr>
      <vt:lpstr>Nunito Light</vt:lpstr>
      <vt:lpstr>PT Sans</vt:lpstr>
      <vt:lpstr>Regular Management Meeting by Slidesgo</vt:lpstr>
      <vt:lpstr>11.19 Meeting - 7</vt:lpstr>
      <vt:lpstr>Table of contents</vt:lpstr>
      <vt:lpstr>RTT triangulation </vt:lpstr>
      <vt:lpstr>Before work</vt:lpstr>
      <vt:lpstr>Before work</vt:lpstr>
      <vt:lpstr>Before work</vt:lpstr>
      <vt:lpstr>RTT triangulation </vt:lpstr>
      <vt:lpstr>Experiment X Y axis</vt:lpstr>
      <vt:lpstr>Using X Y (6000,1100) for example</vt:lpstr>
      <vt:lpstr>Using X Y (6000,1100) for example</vt:lpstr>
      <vt:lpstr>Mean distance error for already calculated point</vt:lpstr>
      <vt:lpstr>Next Step</vt:lpstr>
      <vt:lpstr>Case 2 : 兩大圓相交，另外一個小圓在大圓內     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吳定洋 WU TING YANG</dc:creator>
  <cp:lastModifiedBy>吳定洋 WU TING YANG</cp:lastModifiedBy>
  <cp:revision>151</cp:revision>
  <dcterms:created xsi:type="dcterms:W3CDTF">2024-09-23T11:19:04Z</dcterms:created>
  <dcterms:modified xsi:type="dcterms:W3CDTF">2024-11-19T04:10:40Z</dcterms:modified>
</cp:coreProperties>
</file>