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60" r:id="rId4"/>
    <p:sldId id="295" r:id="rId5"/>
    <p:sldId id="300" r:id="rId6"/>
    <p:sldId id="305" r:id="rId7"/>
    <p:sldId id="301" r:id="rId8"/>
    <p:sldId id="304" r:id="rId9"/>
    <p:sldId id="302" r:id="rId10"/>
    <p:sldId id="303" r:id="rId11"/>
    <p:sldId id="306" r:id="rId12"/>
    <p:sldId id="307" r:id="rId13"/>
    <p:sldId id="281" r:id="rId14"/>
    <p:sldId id="282" r:id="rId15"/>
    <p:sldId id="27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3" autoAdjust="0"/>
  </p:normalViewPr>
  <p:slideViewPr>
    <p:cSldViewPr snapToGrid="0">
      <p:cViewPr>
        <p:scale>
          <a:sx n="66" d="100"/>
          <a:sy n="66" d="100"/>
        </p:scale>
        <p:origin x="133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950B2D1-8D78-540D-C9DC-9B87E7D4E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F0B1C7D-D6A6-E984-10B9-227DDB55BA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E49D93A-B8F1-D345-FD90-682EAB3B6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54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E5229B7-23B1-3D0E-2D73-9AFCFAAB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812CF7D-B16B-EC0D-A8E2-F74D32742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C1F83E0-0179-5328-4603-1C000B201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63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918F832-8714-D30A-4944-577E1200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AA5E16E-D7BD-CA20-0A85-5C9646ADC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013AB5A-A747-3EDB-0795-0973C5053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025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7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1897C03-62D5-31A9-88F2-96FF3B96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7CFA0CF-BAAD-148A-80CE-74707A223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25C6B69-7EC9-E73C-5938-4153BD371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62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70C0686-BB28-9BA4-02FC-E582B0DF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01B9A02-7F90-051A-573E-759E9C9D77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65DDC5F-AEA6-6442-C5B4-17699B5E7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5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B4D2ABF-1923-08F1-3776-0D62751B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FA41967-D2CD-CAE8-1007-E45C81228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5590494-19F3-D5EC-FCDB-36C6DC5D5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04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F3F3FC0-980C-95FC-23C7-1861A17BF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3949CB5-97C8-709A-73D7-0C363ED8B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FEBC323-7242-AADD-F22C-09B3FCEED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51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37854F9-ED0D-A472-DD28-36B4F621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8EFC77B-3165-928D-9824-D7D8B4D4E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F407E0B-6900-A110-1431-AFDDC2B5F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0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29B9877-6D9A-F221-5409-60F5972D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E90C3D4-51B2-D287-5717-018993789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52DA568-1FB9-8898-779F-F41A6C270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5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11.26</a:t>
            </a:r>
            <a:br>
              <a:rPr lang="en" dirty="0"/>
            </a:br>
            <a:r>
              <a:rPr lang="en" dirty="0"/>
              <a:t>Meeting -8</a:t>
            </a:r>
            <a:endParaRPr sz="9600"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465186F-64B3-DCB3-2BE6-3B333DA01D1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74BA46C-1369-A745-E548-91764DC28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08371136-3B2D-DC1B-B2A2-ACBBF14BE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RTT triangulation 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7E5F40E-7CCB-19EA-88AF-20541F7453E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3D6A7F-4DFF-937D-16D2-8BB75FF644B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C40DDB-EA48-9A68-DB7A-128A913B0A04}"/>
              </a:ext>
            </a:extLst>
          </p:cNvPr>
          <p:cNvSpPr txBox="1"/>
          <p:nvPr/>
        </p:nvSpPr>
        <p:spPr>
          <a:xfrm>
            <a:off x="588830" y="977421"/>
            <a:ext cx="891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目前對於不同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C1CE24-300C-A893-D1EE-0BAD12843518}"/>
              </a:ext>
            </a:extLst>
          </p:cNvPr>
          <p:cNvSpPr/>
          <p:nvPr/>
        </p:nvSpPr>
        <p:spPr>
          <a:xfrm>
            <a:off x="631354" y="1713740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5: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兩圓相交並且都在一圓內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DE3EFF-0A1C-58AC-074F-D2B53BC4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21" y="613065"/>
            <a:ext cx="5597392" cy="5202445"/>
          </a:xfrm>
          <a:prstGeom prst="rect">
            <a:avLst/>
          </a:prstGeom>
        </p:spPr>
      </p:pic>
      <p:sp>
        <p:nvSpPr>
          <p:cNvPr id="5" name="加號 4">
            <a:extLst>
              <a:ext uri="{FF2B5EF4-FFF2-40B4-BE49-F238E27FC236}">
                <a16:creationId xmlns:a16="http://schemas.microsoft.com/office/drawing/2014/main" id="{8136BA51-265F-E7A7-5766-84475E9129A8}"/>
              </a:ext>
            </a:extLst>
          </p:cNvPr>
          <p:cNvSpPr/>
          <p:nvPr/>
        </p:nvSpPr>
        <p:spPr>
          <a:xfrm>
            <a:off x="8495116" y="2068830"/>
            <a:ext cx="302173" cy="25907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加號 5">
            <a:extLst>
              <a:ext uri="{FF2B5EF4-FFF2-40B4-BE49-F238E27FC236}">
                <a16:creationId xmlns:a16="http://schemas.microsoft.com/office/drawing/2014/main" id="{F0BFB99A-4169-A0A6-CD46-351DFA8C9D0B}"/>
              </a:ext>
            </a:extLst>
          </p:cNvPr>
          <p:cNvSpPr/>
          <p:nvPr/>
        </p:nvSpPr>
        <p:spPr>
          <a:xfrm>
            <a:off x="8453206" y="4065270"/>
            <a:ext cx="302173" cy="25907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6E18D7-B258-E3C7-9897-E86B2E83364E}"/>
              </a:ext>
            </a:extLst>
          </p:cNvPr>
          <p:cNvSpPr txBox="1"/>
          <p:nvPr/>
        </p:nvSpPr>
        <p:spPr>
          <a:xfrm>
            <a:off x="631354" y="2762114"/>
            <a:ext cx="4199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個交點的平均座標作為定位點，但發現如果有出現這個情況的話，準確度不佳</a:t>
            </a:r>
          </a:p>
        </p:txBody>
      </p:sp>
    </p:spTree>
    <p:extLst>
      <p:ext uri="{BB962C8B-B14F-4D97-AF65-F5344CB8AC3E}">
        <p14:creationId xmlns:p14="http://schemas.microsoft.com/office/powerpoint/2010/main" val="176825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CB447E-7F0D-96CD-DA0E-E59741F3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9930E75-0E3F-8D76-A6E9-79115B10CEE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1E53F1-542C-AD8E-D63E-10D1FD20E5B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66F825C-6E98-7E97-8734-B4D928CC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7" y="1013612"/>
            <a:ext cx="6544870" cy="553796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3BA782-3A3C-9845-C045-3FC7B8113CA2}"/>
              </a:ext>
            </a:extLst>
          </p:cNvPr>
          <p:cNvSpPr txBox="1"/>
          <p:nvPr/>
        </p:nvSpPr>
        <p:spPr>
          <a:xfrm>
            <a:off x="865237" y="626608"/>
            <a:ext cx="312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MDE</a:t>
            </a:r>
            <a:r>
              <a:rPr lang="zh-TW" altLang="en-US" dirty="0"/>
              <a:t> </a:t>
            </a:r>
            <a:r>
              <a:rPr lang="en-US" altLang="zh-TW" dirty="0"/>
              <a:t>230.20 mm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360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C3EE4E2-AB1A-DA39-3396-333F55CE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D14A043-0F9F-19C2-31AD-6276D012C62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8FE559-4C76-9452-AC60-B962802C59B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5B506A9F-004F-1EC3-AAF7-09063950A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531" y="793600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800" dirty="0"/>
              <a:t>發現</a:t>
            </a:r>
            <a:endParaRPr 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4D6402-D263-7B7E-3FA1-FE9FC9BC8A9F}"/>
              </a:ext>
            </a:extLst>
          </p:cNvPr>
          <p:cNvSpPr txBox="1"/>
          <p:nvPr/>
        </p:nvSpPr>
        <p:spPr>
          <a:xfrm>
            <a:off x="758599" y="1420027"/>
            <a:ext cx="770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取決於圓的大小不同、交點位置不同，有時準有時很不準</a:t>
            </a:r>
          </a:p>
        </p:txBody>
      </p:sp>
      <p:sp>
        <p:nvSpPr>
          <p:cNvPr id="4" name="Google Shape;215;p33">
            <a:extLst>
              <a:ext uri="{FF2B5EF4-FFF2-40B4-BE49-F238E27FC236}">
                <a16:creationId xmlns:a16="http://schemas.microsoft.com/office/drawing/2014/main" id="{F704CF86-B366-0E96-8AB8-F6EDFC9554C1}"/>
              </a:ext>
            </a:extLst>
          </p:cNvPr>
          <p:cNvSpPr txBox="1">
            <a:spLocks/>
          </p:cNvSpPr>
          <p:nvPr/>
        </p:nvSpPr>
        <p:spPr>
          <a:xfrm>
            <a:off x="515531" y="2846674"/>
            <a:ext cx="12524942" cy="82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zh-TW" altLang="en-US" sz="2800" kern="0" dirty="0"/>
              <a:t>解決方法</a:t>
            </a:r>
            <a:endParaRPr lang="en-US" sz="2800" kern="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DFA2DB-ACA8-5608-7454-59E3D538D58F}"/>
              </a:ext>
            </a:extLst>
          </p:cNvPr>
          <p:cNvSpPr txBox="1"/>
          <p:nvPr/>
        </p:nvSpPr>
        <p:spPr>
          <a:xfrm>
            <a:off x="758599" y="3536668"/>
            <a:ext cx="10998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我決定先來嘗試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方法，來把收到的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資料投影到實際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ground true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資料來進行距離校正</a:t>
            </a:r>
          </a:p>
        </p:txBody>
      </p:sp>
    </p:spTree>
    <p:extLst>
      <p:ext uri="{BB962C8B-B14F-4D97-AF65-F5344CB8AC3E}">
        <p14:creationId xmlns:p14="http://schemas.microsoft.com/office/powerpoint/2010/main" val="69686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36133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1277550" y="1755655"/>
            <a:ext cx="11560901" cy="8437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先嘗試新的用 </a:t>
            </a:r>
            <a:r>
              <a:rPr lang="en-US" altLang="zh-TW" sz="2800" dirty="0"/>
              <a:t>AP</a:t>
            </a:r>
            <a:r>
              <a:rPr lang="zh-TW" altLang="en-US" sz="2800" dirty="0"/>
              <a:t> 來進行資要蒐集</a:t>
            </a:r>
            <a:br>
              <a:rPr lang="en-US" altLang="zh-TW" sz="2800" dirty="0"/>
            </a:br>
            <a:br>
              <a:rPr lang="zh-TW" alt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F1027-061E-2FF8-E698-DCD0F636AA3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Google Shape;215;p33">
            <a:extLst>
              <a:ext uri="{FF2B5EF4-FFF2-40B4-BE49-F238E27FC236}">
                <a16:creationId xmlns:a16="http://schemas.microsoft.com/office/drawing/2014/main" id="{B65751AB-CE8E-70B0-FA8F-9543FDC7C26E}"/>
              </a:ext>
            </a:extLst>
          </p:cNvPr>
          <p:cNvSpPr txBox="1">
            <a:spLocks/>
          </p:cNvSpPr>
          <p:nvPr/>
        </p:nvSpPr>
        <p:spPr>
          <a:xfrm>
            <a:off x="1277549" y="2712217"/>
            <a:ext cx="11560901" cy="84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kern="0" dirty="0"/>
              <a:t>使用 </a:t>
            </a:r>
            <a:r>
              <a:rPr lang="en-US" altLang="zh-TW" sz="2800" kern="0" dirty="0"/>
              <a:t>fingerprint </a:t>
            </a:r>
            <a:r>
              <a:rPr lang="zh-TW" altLang="en-US" sz="2800" kern="0" dirty="0"/>
              <a:t>方法同時也會繼續做三角定位法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15023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1327547" y="1729100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5"/>
          </p:nvPr>
        </p:nvSpPr>
        <p:spPr>
          <a:xfrm>
            <a:off x="1327547" y="3360101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1327544" y="2375100"/>
            <a:ext cx="10864455" cy="5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RTT triangulation Cont. </a:t>
            </a:r>
          </a:p>
        </p:txBody>
      </p:sp>
      <p:cxnSp>
        <p:nvCxnSpPr>
          <p:cNvPr id="204" name="Google Shape;204;p32"/>
          <p:cNvCxnSpPr/>
          <p:nvPr/>
        </p:nvCxnSpPr>
        <p:spPr>
          <a:xfrm>
            <a:off x="1235466" y="1729104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230860" y="3360105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3EC34631-BD1E-DC3A-D1B4-1995608C4ECF}"/>
              </a:ext>
            </a:extLst>
          </p:cNvPr>
          <p:cNvSpPr txBox="1">
            <a:spLocks/>
          </p:cNvSpPr>
          <p:nvPr/>
        </p:nvSpPr>
        <p:spPr>
          <a:xfrm>
            <a:off x="1230860" y="3919233"/>
            <a:ext cx="8263927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B82F2A-B253-ACDC-9871-21D6E4C7D398}"/>
              </a:ext>
            </a:extLst>
          </p:cNvPr>
          <p:cNvSpPr/>
          <p:nvPr/>
        </p:nvSpPr>
        <p:spPr>
          <a:xfrm>
            <a:off x="2898844" y="6132322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D52B43E7-2EF6-FC94-9D6D-A363EF4FF2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411" y="3360101"/>
            <a:ext cx="3116874" cy="293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0C0604-4025-D472-FC98-C8CDDB81A20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679788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RTT triangulation 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D0F3B4F0-FFCF-9A55-6722-AE8AB4419B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62B6BB-CB84-10B6-546A-BB4C85D0C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3F0395C-F987-B1F4-9C53-C8BE831E7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B33352E0-BC4E-560F-6095-B72E60028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RTT triangulation 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96490ED-BFC4-3F8B-B46B-46511D746D0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923AA0-D0B0-8BEC-6EE7-8951C22713C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9CAFF3-1E5D-6B5A-D661-6230E0FEA672}"/>
              </a:ext>
            </a:extLst>
          </p:cNvPr>
          <p:cNvSpPr txBox="1"/>
          <p:nvPr/>
        </p:nvSpPr>
        <p:spPr>
          <a:xfrm>
            <a:off x="588830" y="977421"/>
            <a:ext cx="891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</a:t>
            </a:r>
            <a:r>
              <a:rPr lang="zh-TW" altLang="en-US" sz="2000" dirty="0"/>
              <a:t> </a:t>
            </a:r>
            <a:r>
              <a:rPr lang="en-US" altLang="zh-TW" sz="2000" dirty="0"/>
              <a:t>APs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多種</a:t>
            </a:r>
            <a:r>
              <a:rPr lang="zh-TW" altLang="en-US" sz="2000" dirty="0"/>
              <a:t> </a:t>
            </a:r>
            <a:r>
              <a:rPr lang="en-US" altLang="zh-TW" sz="2000" dirty="0"/>
              <a:t>case </a:t>
            </a:r>
            <a:endParaRPr lang="zh-TW" altLang="en-US" sz="20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583FDBF-9035-B9A8-C769-48DA9CC3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588" y="417304"/>
            <a:ext cx="1965015" cy="202840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AB33D27-38C3-1EF1-0C2B-0631FB78DB79}"/>
              </a:ext>
            </a:extLst>
          </p:cNvPr>
          <p:cNvSpPr/>
          <p:nvPr/>
        </p:nvSpPr>
        <p:spPr>
          <a:xfrm>
            <a:off x="565094" y="1691411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1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三個圓重疊出一塊面積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A5B584-BFD0-B28F-5CA5-A33595178F51}"/>
              </a:ext>
            </a:extLst>
          </p:cNvPr>
          <p:cNvSpPr/>
          <p:nvPr/>
        </p:nvSpPr>
        <p:spPr>
          <a:xfrm>
            <a:off x="547272" y="2645904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2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兩大圓相交，另外一個小圓在大圓內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27C9AC-5029-B064-69E9-14727C02FB68}"/>
              </a:ext>
            </a:extLst>
          </p:cNvPr>
          <p:cNvSpPr/>
          <p:nvPr/>
        </p:nvSpPr>
        <p:spPr>
          <a:xfrm>
            <a:off x="547271" y="3600397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3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大中小圓完全重疊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0FD2F3-0E0C-7D45-BB96-9824D0E0613C}"/>
              </a:ext>
            </a:extLst>
          </p:cNvPr>
          <p:cNvSpPr txBox="1"/>
          <p:nvPr/>
        </p:nvSpPr>
        <p:spPr>
          <a:xfrm>
            <a:off x="6258219" y="2261040"/>
            <a:ext cx="116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 1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1DB9489-1A79-91AE-8B74-044B9F0AD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06803" y="-62158"/>
            <a:ext cx="1649753" cy="271807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9909C42A-D80E-3897-C4A9-B3C7015F25DE}"/>
              </a:ext>
            </a:extLst>
          </p:cNvPr>
          <p:cNvSpPr txBox="1"/>
          <p:nvPr/>
        </p:nvSpPr>
        <p:spPr>
          <a:xfrm>
            <a:off x="9437408" y="2263752"/>
            <a:ext cx="116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 2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995FECF9-D72B-DF88-C2DB-6A3BA07F6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145" y="2851230"/>
            <a:ext cx="1609323" cy="149213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EA250AB1-383C-47C8-3898-BD08F32C0C93}"/>
              </a:ext>
            </a:extLst>
          </p:cNvPr>
          <p:cNvSpPr txBox="1"/>
          <p:nvPr/>
        </p:nvSpPr>
        <p:spPr>
          <a:xfrm>
            <a:off x="6436300" y="4099156"/>
            <a:ext cx="116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 3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DA0FFA-C506-9DB9-FFCE-A981E46E5689}"/>
              </a:ext>
            </a:extLst>
          </p:cNvPr>
          <p:cNvSpPr/>
          <p:nvPr/>
        </p:nvSpPr>
        <p:spPr>
          <a:xfrm>
            <a:off x="547270" y="4614852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4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兩圓重疊且另一個圓不與任何相交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E2D25AE-BE26-11A5-BD65-6D9B39802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636" y="2751191"/>
            <a:ext cx="2491176" cy="134796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21C44A-C298-B2C5-FD3E-5808D6656DC3}"/>
              </a:ext>
            </a:extLst>
          </p:cNvPr>
          <p:cNvSpPr txBox="1"/>
          <p:nvPr/>
        </p:nvSpPr>
        <p:spPr>
          <a:xfrm>
            <a:off x="9040927" y="4091774"/>
            <a:ext cx="116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 4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389CC3-6893-E6C7-F753-59905E1EDAD5}"/>
              </a:ext>
            </a:extLst>
          </p:cNvPr>
          <p:cNvSpPr/>
          <p:nvPr/>
        </p:nvSpPr>
        <p:spPr>
          <a:xfrm>
            <a:off x="547270" y="5569345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5: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兩圓相交並且都在一圓內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8239733B-3488-2A30-F28D-4AA06A4EE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029" y="4781261"/>
            <a:ext cx="1785412" cy="1659435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16294F-A90D-5569-9252-3878698F22C6}"/>
              </a:ext>
            </a:extLst>
          </p:cNvPr>
          <p:cNvSpPr txBox="1"/>
          <p:nvPr/>
        </p:nvSpPr>
        <p:spPr>
          <a:xfrm>
            <a:off x="6400220" y="6310815"/>
            <a:ext cx="116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5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D88CDD6-7F7B-A4E7-BC98-69E02B6C0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80DF0CB1-78C2-3936-DDA9-40699047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108" y="1599684"/>
            <a:ext cx="5286465" cy="4752478"/>
          </a:xfrm>
          <a:prstGeom prst="rect">
            <a:avLst/>
          </a:prstGeom>
        </p:spPr>
      </p:pic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275B0B57-B3CF-48FB-FA4C-B69DBAADC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RTT triangulation 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ED553FF-562B-4781-0EB8-B0382AAE998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29AC08-D336-5DD6-32E6-B7E731E98B8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D86489-D682-BF3D-7383-367C8CD41E3B}"/>
              </a:ext>
            </a:extLst>
          </p:cNvPr>
          <p:cNvSpPr txBox="1"/>
          <p:nvPr/>
        </p:nvSpPr>
        <p:spPr>
          <a:xfrm>
            <a:off x="588830" y="977421"/>
            <a:ext cx="891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目前對於不同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處理方法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44BC63-52CC-4C6F-2E22-97B3C9FCB92F}"/>
              </a:ext>
            </a:extLst>
          </p:cNvPr>
          <p:cNvSpPr/>
          <p:nvPr/>
        </p:nvSpPr>
        <p:spPr>
          <a:xfrm>
            <a:off x="565094" y="1691411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1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三個圓重疊出一塊面積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加號 6">
            <a:extLst>
              <a:ext uri="{FF2B5EF4-FFF2-40B4-BE49-F238E27FC236}">
                <a16:creationId xmlns:a16="http://schemas.microsoft.com/office/drawing/2014/main" id="{5D5F4576-FCF1-4586-69DE-BFBFC9E5E9EC}"/>
              </a:ext>
            </a:extLst>
          </p:cNvPr>
          <p:cNvSpPr/>
          <p:nvPr/>
        </p:nvSpPr>
        <p:spPr>
          <a:xfrm>
            <a:off x="7699528" y="4237409"/>
            <a:ext cx="272374" cy="24805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5209EB87-3959-8020-B780-15A9112A2227}"/>
              </a:ext>
            </a:extLst>
          </p:cNvPr>
          <p:cNvSpPr/>
          <p:nvPr/>
        </p:nvSpPr>
        <p:spPr>
          <a:xfrm>
            <a:off x="8706953" y="4141321"/>
            <a:ext cx="272374" cy="24805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120C8C3E-CEF7-2F82-1EEA-C4573E024B14}"/>
              </a:ext>
            </a:extLst>
          </p:cNvPr>
          <p:cNvSpPr/>
          <p:nvPr/>
        </p:nvSpPr>
        <p:spPr>
          <a:xfrm>
            <a:off x="8298013" y="4809341"/>
            <a:ext cx="272374" cy="24805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7DC1AE2-6D8E-856B-21FF-4E00FB000B94}"/>
              </a:ext>
            </a:extLst>
          </p:cNvPr>
          <p:cNvSpPr txBox="1"/>
          <p:nvPr/>
        </p:nvSpPr>
        <p:spPr>
          <a:xfrm>
            <a:off x="307420" y="2715470"/>
            <a:ext cx="402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個交點的平均座標作為定位點</a:t>
            </a:r>
          </a:p>
        </p:txBody>
      </p:sp>
    </p:spTree>
    <p:extLst>
      <p:ext uri="{BB962C8B-B14F-4D97-AF65-F5344CB8AC3E}">
        <p14:creationId xmlns:p14="http://schemas.microsoft.com/office/powerpoint/2010/main" val="420682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FD860C9-BFDD-BDEB-396E-6E01C3CBF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17BF95C-210A-93ED-6ED4-225904E3568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08F41-8C01-9FA7-0DD2-B9E015FAE8E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18A4E8-E725-1E80-4E1F-E79CD470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26565"/>
            <a:ext cx="6015773" cy="483143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D0D904A-3533-FBE8-245F-8FF71625A1E7}"/>
              </a:ext>
            </a:extLst>
          </p:cNvPr>
          <p:cNvSpPr txBox="1"/>
          <p:nvPr/>
        </p:nvSpPr>
        <p:spPr>
          <a:xfrm>
            <a:off x="0" y="1567407"/>
            <a:ext cx="312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MDE</a:t>
            </a:r>
            <a:r>
              <a:rPr lang="zh-TW" altLang="en-US" dirty="0"/>
              <a:t> </a:t>
            </a:r>
            <a:r>
              <a:rPr lang="en-US" altLang="zh-TW" dirty="0"/>
              <a:t>270.00 mm</a:t>
            </a:r>
            <a:r>
              <a:rPr lang="zh-TW" altLang="en-US" dirty="0"/>
              <a:t>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E07E377-EE7F-4BB8-72BA-91C59E4F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227" y="0"/>
            <a:ext cx="6015773" cy="479323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CB48B3-67B7-3248-E660-DE2BC7EDEDE9}"/>
              </a:ext>
            </a:extLst>
          </p:cNvPr>
          <p:cNvSpPr txBox="1"/>
          <p:nvPr/>
        </p:nvSpPr>
        <p:spPr>
          <a:xfrm>
            <a:off x="6587924" y="4924847"/>
            <a:ext cx="312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MDE</a:t>
            </a:r>
            <a:r>
              <a:rPr lang="zh-TW" altLang="en-US" dirty="0"/>
              <a:t> </a:t>
            </a:r>
            <a:r>
              <a:rPr lang="en-US" altLang="zh-TW" dirty="0"/>
              <a:t>2703.44 mm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0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0F675D9-CD8B-2B3C-5FA1-C7DA6D6CB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26033661-3D59-8807-F9E0-F10C31399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RTT triangulation 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C6D42D3-7CD4-3004-38C5-CFE8BD1DA99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9C9036-AD24-1BB6-E81F-0F84F1FEF1A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FF2965-24B8-B47F-343B-AFA211F3C6AE}"/>
              </a:ext>
            </a:extLst>
          </p:cNvPr>
          <p:cNvSpPr txBox="1"/>
          <p:nvPr/>
        </p:nvSpPr>
        <p:spPr>
          <a:xfrm>
            <a:off x="588830" y="977421"/>
            <a:ext cx="891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目前對於不同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55987D-EA4F-8C29-FBE9-DAE1979A00EE}"/>
              </a:ext>
            </a:extLst>
          </p:cNvPr>
          <p:cNvSpPr/>
          <p:nvPr/>
        </p:nvSpPr>
        <p:spPr>
          <a:xfrm>
            <a:off x="588830" y="1517274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2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兩大圓相交，另外一個小圓在大圓內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79D3FCF-38BC-6502-1414-6FD54FE4C2F1}"/>
              </a:ext>
            </a:extLst>
          </p:cNvPr>
          <p:cNvGrpSpPr/>
          <p:nvPr/>
        </p:nvGrpSpPr>
        <p:grpSpPr>
          <a:xfrm>
            <a:off x="5044098" y="4343979"/>
            <a:ext cx="3980918" cy="2426034"/>
            <a:chOff x="6297000" y="223760"/>
            <a:chExt cx="4899320" cy="29442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7489341-D102-043D-78B4-B6EBB428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7000" y="223760"/>
              <a:ext cx="4899320" cy="2944228"/>
            </a:xfrm>
            <a:prstGeom prst="rect">
              <a:avLst/>
            </a:prstGeom>
          </p:spPr>
        </p:pic>
        <p:sp>
          <p:nvSpPr>
            <p:cNvPr id="14" name="加號 13">
              <a:extLst>
                <a:ext uri="{FF2B5EF4-FFF2-40B4-BE49-F238E27FC236}">
                  <a16:creationId xmlns:a16="http://schemas.microsoft.com/office/drawing/2014/main" id="{A43C6C65-05FC-8106-A6A0-C139D180C6E2}"/>
                </a:ext>
              </a:extLst>
            </p:cNvPr>
            <p:cNvSpPr/>
            <p:nvPr/>
          </p:nvSpPr>
          <p:spPr>
            <a:xfrm>
              <a:off x="8696804" y="1025210"/>
              <a:ext cx="272374" cy="248055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加號 16">
              <a:extLst>
                <a:ext uri="{FF2B5EF4-FFF2-40B4-BE49-F238E27FC236}">
                  <a16:creationId xmlns:a16="http://schemas.microsoft.com/office/drawing/2014/main" id="{1C75FA6F-E43E-ED1B-9BB1-0122CE96AE7E}"/>
                </a:ext>
              </a:extLst>
            </p:cNvPr>
            <p:cNvSpPr/>
            <p:nvPr/>
          </p:nvSpPr>
          <p:spPr>
            <a:xfrm>
              <a:off x="8638607" y="2197651"/>
              <a:ext cx="272374" cy="248055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加號 18">
              <a:extLst>
                <a:ext uri="{FF2B5EF4-FFF2-40B4-BE49-F238E27FC236}">
                  <a16:creationId xmlns:a16="http://schemas.microsoft.com/office/drawing/2014/main" id="{3265217B-8EFA-D0DC-414F-CAA18852AC4F}"/>
                </a:ext>
              </a:extLst>
            </p:cNvPr>
            <p:cNvSpPr/>
            <p:nvPr/>
          </p:nvSpPr>
          <p:spPr>
            <a:xfrm>
              <a:off x="9040648" y="679256"/>
              <a:ext cx="272374" cy="248055"/>
            </a:xfrm>
            <a:prstGeom prst="mathPlus">
              <a:avLst/>
            </a:prstGeom>
            <a:solidFill>
              <a:srgbClr val="F4F4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加號 19">
              <a:extLst>
                <a:ext uri="{FF2B5EF4-FFF2-40B4-BE49-F238E27FC236}">
                  <a16:creationId xmlns:a16="http://schemas.microsoft.com/office/drawing/2014/main" id="{0BA2695C-3DC1-F493-3859-132087509F8B}"/>
                </a:ext>
              </a:extLst>
            </p:cNvPr>
            <p:cNvSpPr/>
            <p:nvPr/>
          </p:nvSpPr>
          <p:spPr>
            <a:xfrm>
              <a:off x="8904461" y="2550849"/>
              <a:ext cx="272374" cy="248055"/>
            </a:xfrm>
            <a:prstGeom prst="mathPlus">
              <a:avLst/>
            </a:prstGeom>
            <a:solidFill>
              <a:srgbClr val="F4F4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6E0EB42-CFE6-FF9A-F032-F105240ABD64}"/>
              </a:ext>
            </a:extLst>
          </p:cNvPr>
          <p:cNvGrpSpPr/>
          <p:nvPr/>
        </p:nvGrpSpPr>
        <p:grpSpPr>
          <a:xfrm>
            <a:off x="4676299" y="225621"/>
            <a:ext cx="7323827" cy="4446817"/>
            <a:chOff x="524454" y="3208436"/>
            <a:chExt cx="5266746" cy="3143726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3700BF9-24FF-0FF1-458C-D1C207C2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543" y="3208436"/>
              <a:ext cx="4726657" cy="3143726"/>
            </a:xfrm>
            <a:prstGeom prst="rect">
              <a:avLst/>
            </a:prstGeom>
          </p:spPr>
        </p:pic>
        <p:sp>
          <p:nvSpPr>
            <p:cNvPr id="21" name="加號 20">
              <a:extLst>
                <a:ext uri="{FF2B5EF4-FFF2-40B4-BE49-F238E27FC236}">
                  <a16:creationId xmlns:a16="http://schemas.microsoft.com/office/drawing/2014/main" id="{BD4AADD0-741A-8E8B-2315-A976261A147E}"/>
                </a:ext>
              </a:extLst>
            </p:cNvPr>
            <p:cNvSpPr/>
            <p:nvPr/>
          </p:nvSpPr>
          <p:spPr>
            <a:xfrm>
              <a:off x="2690648" y="3665498"/>
              <a:ext cx="272374" cy="248055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加號 23">
              <a:extLst>
                <a:ext uri="{FF2B5EF4-FFF2-40B4-BE49-F238E27FC236}">
                  <a16:creationId xmlns:a16="http://schemas.microsoft.com/office/drawing/2014/main" id="{7553F820-6DA8-E69F-8B95-B1943D2B6ACA}"/>
                </a:ext>
              </a:extLst>
            </p:cNvPr>
            <p:cNvSpPr/>
            <p:nvPr/>
          </p:nvSpPr>
          <p:spPr>
            <a:xfrm>
              <a:off x="2554461" y="5440870"/>
              <a:ext cx="272374" cy="248055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08D5FD9-6DCC-A306-13BC-48E664E5B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5090" y="3265170"/>
              <a:ext cx="254112" cy="29337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7C45302D-0DDC-523B-C078-395915574C5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54" y="4570484"/>
              <a:ext cx="2862777" cy="2071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E6C3E3B6-8140-AC62-59D0-BAAB605894D1}"/>
                </a:ext>
              </a:extLst>
            </p:cNvPr>
            <p:cNvSpPr/>
            <p:nvPr/>
          </p:nvSpPr>
          <p:spPr>
            <a:xfrm>
              <a:off x="1744980" y="46305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笑臉 34">
              <a:extLst>
                <a:ext uri="{FF2B5EF4-FFF2-40B4-BE49-F238E27FC236}">
                  <a16:creationId xmlns:a16="http://schemas.microsoft.com/office/drawing/2014/main" id="{CF98338D-0B90-B120-5E78-B3CCCF359EE3}"/>
                </a:ext>
              </a:extLst>
            </p:cNvPr>
            <p:cNvSpPr/>
            <p:nvPr/>
          </p:nvSpPr>
          <p:spPr>
            <a:xfrm flipH="1">
              <a:off x="2236964" y="4633214"/>
              <a:ext cx="118081" cy="124226"/>
            </a:xfrm>
            <a:prstGeom prst="smileyFac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笑臉 35">
              <a:extLst>
                <a:ext uri="{FF2B5EF4-FFF2-40B4-BE49-F238E27FC236}">
                  <a16:creationId xmlns:a16="http://schemas.microsoft.com/office/drawing/2014/main" id="{DF0DC384-FCDB-0FCD-605D-7254047BA20B}"/>
                </a:ext>
              </a:extLst>
            </p:cNvPr>
            <p:cNvSpPr/>
            <p:nvPr/>
          </p:nvSpPr>
          <p:spPr>
            <a:xfrm flipH="1">
              <a:off x="1163101" y="4549832"/>
              <a:ext cx="118081" cy="124226"/>
            </a:xfrm>
            <a:prstGeom prst="smileyFac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E4E7C22-9987-3095-BB96-55976FAA8EDF}"/>
              </a:ext>
            </a:extLst>
          </p:cNvPr>
          <p:cNvSpPr txBox="1"/>
          <p:nvPr/>
        </p:nvSpPr>
        <p:spPr>
          <a:xfrm>
            <a:off x="598146" y="2532395"/>
            <a:ext cx="3356042" cy="372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先找出兩圓交出的兩點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將兩交點做一直線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紫色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找出垂直於該直線並通過小圓圓心的線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該線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黃色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會和小圓圓周交於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選取離紫色線最近的點作為定位點</a:t>
            </a:r>
          </a:p>
        </p:txBody>
      </p:sp>
    </p:spTree>
    <p:extLst>
      <p:ext uri="{BB962C8B-B14F-4D97-AF65-F5344CB8AC3E}">
        <p14:creationId xmlns:p14="http://schemas.microsoft.com/office/powerpoint/2010/main" val="291706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E3063F7-8FF1-069A-040A-247C3165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F62B7D6C-A07B-5263-CC61-BADBD046381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C9C60B-FC4A-0279-7238-11FAFA597F21}"/>
              </a:ext>
            </a:extLst>
          </p:cNvPr>
          <p:cNvSpPr/>
          <p:nvPr/>
        </p:nvSpPr>
        <p:spPr>
          <a:xfrm>
            <a:off x="11513362" y="6318269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A07B2D-A7B9-25D2-7D09-9199D514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3110"/>
            <a:ext cx="6315425" cy="4884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8150F8-C2B2-C2EE-1A33-DBFBB3DE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20" y="0"/>
            <a:ext cx="6006282" cy="488489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DE0E20-2D11-0B78-2D68-4CE1E9646486}"/>
              </a:ext>
            </a:extLst>
          </p:cNvPr>
          <p:cNvSpPr txBox="1"/>
          <p:nvPr/>
        </p:nvSpPr>
        <p:spPr>
          <a:xfrm>
            <a:off x="8284100" y="4887179"/>
            <a:ext cx="312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MDE</a:t>
            </a:r>
            <a:r>
              <a:rPr lang="zh-TW" altLang="en-US" dirty="0"/>
              <a:t> </a:t>
            </a:r>
            <a:r>
              <a:rPr lang="en-US" altLang="zh-TW" dirty="0"/>
              <a:t>4133.92 mm</a:t>
            </a:r>
            <a:r>
              <a:rPr lang="zh-TW" altLang="en-US" dirty="0"/>
              <a:t>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CBF4A-04EA-D95E-2831-D4E09C070E22}"/>
              </a:ext>
            </a:extLst>
          </p:cNvPr>
          <p:cNvSpPr txBox="1"/>
          <p:nvPr/>
        </p:nvSpPr>
        <p:spPr>
          <a:xfrm>
            <a:off x="309143" y="1657469"/>
            <a:ext cx="312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MDE</a:t>
            </a:r>
            <a:r>
              <a:rPr lang="zh-TW" altLang="en-US" dirty="0"/>
              <a:t> </a:t>
            </a:r>
            <a:r>
              <a:rPr lang="en-US" altLang="zh-TW" dirty="0"/>
              <a:t>189.63mm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68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702B9B0-0538-DEB1-45A9-0A56118B3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824831C0-3AFF-DD1E-02D9-5335335E6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094" y="376912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RTT triangulation </a:t>
            </a:r>
            <a:endParaRPr lang="en-US" sz="2800"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4E3473E-99BE-5DBF-7A2C-08221715500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BBC248-5030-4DFF-2B92-D03D062D6329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57B82A-08D7-60E3-FF6E-148EE6729B3C}"/>
              </a:ext>
            </a:extLst>
          </p:cNvPr>
          <p:cNvSpPr txBox="1"/>
          <p:nvPr/>
        </p:nvSpPr>
        <p:spPr>
          <a:xfrm>
            <a:off x="588830" y="977421"/>
            <a:ext cx="891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目前對於不同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處理方法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E3C9EDD-F338-F41B-F002-5817E8C078B8}"/>
              </a:ext>
            </a:extLst>
          </p:cNvPr>
          <p:cNvSpPr/>
          <p:nvPr/>
        </p:nvSpPr>
        <p:spPr>
          <a:xfrm>
            <a:off x="673731" y="1661796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3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大中小圓完全重疊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F832945E-3C30-55B4-C512-CF7300930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287" y="400845"/>
            <a:ext cx="3116236" cy="288932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353F4ED2-6B9E-5B8A-8801-2497DAE7ABC4}"/>
              </a:ext>
            </a:extLst>
          </p:cNvPr>
          <p:cNvSpPr/>
          <p:nvPr/>
        </p:nvSpPr>
        <p:spPr>
          <a:xfrm>
            <a:off x="673730" y="2751191"/>
            <a:ext cx="3665719" cy="710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4 : </a:t>
            </a:r>
            <a:r>
              <a:rPr lang="zh-TW" altLang="en-US" b="1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兩圓重疊且另一個圓不與任何相交</a:t>
            </a:r>
            <a:endParaRPr lang="en-US" altLang="zh-TW" b="1" dirty="0">
              <a:solidFill>
                <a:srgbClr val="1111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2D941C3F-AE5C-D855-4FA9-E2CC7BBAA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862" y="3855342"/>
            <a:ext cx="4676417" cy="253039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2CEF25-422A-71EB-0D61-EDEC514C258B}"/>
              </a:ext>
            </a:extLst>
          </p:cNvPr>
          <p:cNvSpPr txBox="1"/>
          <p:nvPr/>
        </p:nvSpPr>
        <p:spPr>
          <a:xfrm>
            <a:off x="846307" y="3923441"/>
            <a:ext cx="307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因無法產生任何交點，判定為錯誤資料，跳過計算</a:t>
            </a:r>
          </a:p>
        </p:txBody>
      </p:sp>
    </p:spTree>
    <p:extLst>
      <p:ext uri="{BB962C8B-B14F-4D97-AF65-F5344CB8AC3E}">
        <p14:creationId xmlns:p14="http://schemas.microsoft.com/office/powerpoint/2010/main" val="3914576968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389</Words>
  <Application>Microsoft Office PowerPoint</Application>
  <PresentationFormat>寬螢幕</PresentationFormat>
  <Paragraphs>71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11.26 Meeting -8</vt:lpstr>
      <vt:lpstr>Table of contents</vt:lpstr>
      <vt:lpstr>RTT triangulation </vt:lpstr>
      <vt:lpstr>RTT triangulation </vt:lpstr>
      <vt:lpstr>RTT triangulation </vt:lpstr>
      <vt:lpstr>PowerPoint 簡報</vt:lpstr>
      <vt:lpstr>RTT triangulation </vt:lpstr>
      <vt:lpstr>PowerPoint 簡報</vt:lpstr>
      <vt:lpstr>RTT triangulation </vt:lpstr>
      <vt:lpstr>RTT triangulation </vt:lpstr>
      <vt:lpstr>PowerPoint 簡報</vt:lpstr>
      <vt:lpstr>發現</vt:lpstr>
      <vt:lpstr>Next Step</vt:lpstr>
      <vt:lpstr>先嘗試新的用 AP 來進行資要蒐集     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167</cp:revision>
  <dcterms:created xsi:type="dcterms:W3CDTF">2024-09-23T11:19:04Z</dcterms:created>
  <dcterms:modified xsi:type="dcterms:W3CDTF">2024-11-26T03:45:42Z</dcterms:modified>
</cp:coreProperties>
</file>