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sldIdLst>
    <p:sldId id="256" r:id="rId2"/>
    <p:sldId id="258" r:id="rId3"/>
    <p:sldId id="321" r:id="rId4"/>
    <p:sldId id="323" r:id="rId5"/>
    <p:sldId id="324" r:id="rId6"/>
    <p:sldId id="326" r:id="rId7"/>
    <p:sldId id="325" r:id="rId8"/>
    <p:sldId id="260" r:id="rId9"/>
    <p:sldId id="306" r:id="rId10"/>
    <p:sldId id="320" r:id="rId11"/>
    <p:sldId id="322" r:id="rId12"/>
    <p:sldId id="314" r:id="rId13"/>
    <p:sldId id="316" r:id="rId14"/>
    <p:sldId id="318" r:id="rId15"/>
    <p:sldId id="315" r:id="rId16"/>
    <p:sldId id="319" r:id="rId17"/>
    <p:sldId id="281" r:id="rId18"/>
    <p:sldId id="282" r:id="rId19"/>
    <p:sldId id="277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9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92262A-DF53-4D74-98ED-AFC07432CB8C}" v="80" dt="2024-10-03T05:22:00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90" autoAdjust="0"/>
  </p:normalViewPr>
  <p:slideViewPr>
    <p:cSldViewPr snapToGrid="0">
      <p:cViewPr>
        <p:scale>
          <a:sx n="75" d="100"/>
          <a:sy n="75" d="100"/>
        </p:scale>
        <p:origin x="974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定洋 吳" userId="c5f20cff15bfd43e" providerId="LiveId" clId="{D392262A-DF53-4D74-98ED-AFC07432CB8C}"/>
    <pc:docChg chg="undo redo custSel addSld delSld modSld sldOrd modMainMaster">
      <pc:chgData name="定洋 吳" userId="c5f20cff15bfd43e" providerId="LiveId" clId="{D392262A-DF53-4D74-98ED-AFC07432CB8C}" dt="2024-10-03T05:26:52.456" v="2444" actId="20577"/>
      <pc:docMkLst>
        <pc:docMk/>
      </pc:docMkLst>
      <pc:sldChg chg="addSp delSp modSp mod">
        <pc:chgData name="定洋 吳" userId="c5f20cff15bfd43e" providerId="LiveId" clId="{D392262A-DF53-4D74-98ED-AFC07432CB8C}" dt="2024-10-03T05:26:52.456" v="2444" actId="20577"/>
        <pc:sldMkLst>
          <pc:docMk/>
          <pc:sldMk cId="0" sldId="256"/>
        </pc:sldMkLst>
        <pc:spChg chg="add del">
          <ac:chgData name="定洋 吳" userId="c5f20cff15bfd43e" providerId="LiveId" clId="{D392262A-DF53-4D74-98ED-AFC07432CB8C}" dt="2024-10-03T05:20:23.641" v="2386" actId="11529"/>
          <ac:spMkLst>
            <pc:docMk/>
            <pc:sldMk cId="0" sldId="256"/>
            <ac:spMk id="2" creationId="{5285DD46-747D-7DE5-761C-2660279408E8}"/>
          </ac:spMkLst>
        </pc:spChg>
        <pc:spChg chg="add mod">
          <ac:chgData name="定洋 吳" userId="c5f20cff15bfd43e" providerId="LiveId" clId="{D392262A-DF53-4D74-98ED-AFC07432CB8C}" dt="2024-10-03T05:20:43.701" v="2393" actId="113"/>
          <ac:spMkLst>
            <pc:docMk/>
            <pc:sldMk cId="0" sldId="256"/>
            <ac:spMk id="3" creationId="{2465186F-64B3-DCB3-2BE6-3B333DA01D12}"/>
          </ac:spMkLst>
        </pc:spChg>
        <pc:spChg chg="mod">
          <ac:chgData name="定洋 吳" userId="c5f20cff15bfd43e" providerId="LiveId" clId="{D392262A-DF53-4D74-98ED-AFC07432CB8C}" dt="2024-10-03T05:26:52.456" v="2444" actId="20577"/>
          <ac:spMkLst>
            <pc:docMk/>
            <pc:sldMk cId="0" sldId="256"/>
            <ac:spMk id="171" creationId="{00000000-0000-0000-0000-000000000000}"/>
          </ac:spMkLst>
        </pc:spChg>
      </pc:sldChg>
      <pc:sldChg chg="addSp delSp modSp mod modClrScheme chgLayout">
        <pc:chgData name="定洋 吳" userId="c5f20cff15bfd43e" providerId="LiveId" clId="{D392262A-DF53-4D74-98ED-AFC07432CB8C}" dt="2024-10-03T05:20:48.987" v="2396" actId="20577"/>
        <pc:sldMkLst>
          <pc:docMk/>
          <pc:sldMk cId="0" sldId="258"/>
        </pc:sldMkLst>
        <pc:spChg chg="add mod">
          <ac:chgData name="定洋 吳" userId="c5f20cff15bfd43e" providerId="LiveId" clId="{D392262A-DF53-4D74-98ED-AFC07432CB8C}" dt="2024-10-02T13:55:48.264" v="883" actId="20577"/>
          <ac:spMkLst>
            <pc:docMk/>
            <pc:sldMk cId="0" sldId="258"/>
            <ac:spMk id="2" creationId="{F679243B-8632-61D4-34F0-BC5900B267D7}"/>
          </ac:spMkLst>
        </pc:spChg>
        <pc:spChg chg="add mod">
          <ac:chgData name="定洋 吳" userId="c5f20cff15bfd43e" providerId="LiveId" clId="{D392262A-DF53-4D74-98ED-AFC07432CB8C}" dt="2024-10-02T13:55:45.494" v="881"/>
          <ac:spMkLst>
            <pc:docMk/>
            <pc:sldMk cId="0" sldId="258"/>
            <ac:spMk id="3" creationId="{3EC34631-BD1E-DC3A-D1B4-1995608C4ECF}"/>
          </ac:spMkLst>
        </pc:spChg>
        <pc:spChg chg="add mod">
          <ac:chgData name="定洋 吳" userId="c5f20cff15bfd43e" providerId="LiveId" clId="{D392262A-DF53-4D74-98ED-AFC07432CB8C}" dt="2024-10-03T05:20:48.987" v="2396" actId="20577"/>
          <ac:spMkLst>
            <pc:docMk/>
            <pc:sldMk cId="0" sldId="258"/>
            <ac:spMk id="5" creationId="{670C0604-4025-D472-FC98-C8CDDB81A20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5" creationId="{A687C30C-4A51-1D96-B1DE-C259DD1CCA1E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6" creationId="{8219DFDA-953A-C3A9-E22D-122F9505F8A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7" creationId="{99D339CF-5363-3689-4010-1A296E298FB1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8" creationId="{316F2C32-4832-67BD-A0CA-92FDB5A643C0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9" creationId="{B3EA843E-7AB6-8F7E-EE4B-46CA8F83953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0" creationId="{8BE8AE1E-EF28-BCBB-8B5D-6CF591BE56E2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1" creationId="{E0375BCD-02E4-47F2-B3C5-FAB34370F7A6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2" creationId="{802EE874-03C1-5AC1-D72D-7CB0E75D698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3" creationId="{02AB43FF-1A57-C5DF-6EF3-379D529E9C7A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4" creationId="{1ABF56B4-F3A5-6B11-72FB-FC1EB6C39F68}"/>
          </ac:spMkLst>
        </pc:spChg>
        <pc:spChg chg="add del mod">
          <ac:chgData name="定洋 吳" userId="c5f20cff15bfd43e" providerId="LiveId" clId="{D392262A-DF53-4D74-98ED-AFC07432CB8C}" dt="2024-10-02T14:01:13.334" v="916" actId="478"/>
          <ac:spMkLst>
            <pc:docMk/>
            <pc:sldMk cId="0" sldId="258"/>
            <ac:spMk id="16" creationId="{FC845535-BC08-C5AE-F9AA-94B1B34EF7BC}"/>
          </ac:spMkLst>
        </pc:spChg>
        <pc:spChg chg="add mod">
          <ac:chgData name="定洋 吳" userId="c5f20cff15bfd43e" providerId="LiveId" clId="{D392262A-DF53-4D74-98ED-AFC07432CB8C}" dt="2024-10-02T14:01:45.718" v="925" actId="14100"/>
          <ac:spMkLst>
            <pc:docMk/>
            <pc:sldMk cId="0" sldId="258"/>
            <ac:spMk id="17" creationId="{E3B82F2A-B253-ACDC-9871-21D6E4C7D398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0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1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2" creationId="{00000000-0000-0000-0000-00000000000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4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5" creationId="{00000000-0000-0000-0000-000000000000}"/>
          </ac:spMkLst>
        </pc:spChg>
        <pc:spChg chg="add del">
          <ac:chgData name="定洋 吳" userId="c5f20cff15bfd43e" providerId="LiveId" clId="{D392262A-DF53-4D74-98ED-AFC07432CB8C}" dt="2024-10-02T13:59:57.113" v="893" actId="478"/>
          <ac:spMkLst>
            <pc:docMk/>
            <pc:sldMk cId="0" sldId="258"/>
            <ac:spMk id="209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2:25.859" v="931" actId="1076"/>
          <ac:picMkLst>
            <pc:docMk/>
            <pc:sldMk cId="0" sldId="258"/>
            <ac:picMk id="18" creationId="{D52B43E7-2EF6-FC94-9D6D-A363EF4FF26A}"/>
          </ac:picMkLst>
        </pc:picChg>
        <pc:cxnChg chg="add mod">
          <ac:chgData name="定洋 吳" userId="c5f20cff15bfd43e" providerId="LiveId" clId="{D392262A-DF53-4D74-98ED-AFC07432CB8C}" dt="2024-10-02T13:55:27.293" v="878" actId="1076"/>
          <ac:cxnSpMkLst>
            <pc:docMk/>
            <pc:sldMk cId="0" sldId="258"/>
            <ac:cxnSpMk id="4" creationId="{93D00A7C-4806-3114-1046-EB9688F4B508}"/>
          </ac:cxnSpMkLst>
        </pc:cxnChg>
        <pc:cxnChg chg="mod">
          <ac:chgData name="定洋 吳" userId="c5f20cff15bfd43e" providerId="LiveId" clId="{D392262A-DF53-4D74-98ED-AFC07432CB8C}" dt="2024-10-02T12:59:47.792" v="25" actId="1076"/>
          <ac:cxnSpMkLst>
            <pc:docMk/>
            <pc:sldMk cId="0" sldId="258"/>
            <ac:cxnSpMk id="204" creationId="{00000000-0000-0000-0000-000000000000}"/>
          </ac:cxnSpMkLst>
        </pc:cxnChg>
        <pc:cxnChg chg="mod">
          <ac:chgData name="定洋 吳" userId="c5f20cff15bfd43e" providerId="LiveId" clId="{D392262A-DF53-4D74-98ED-AFC07432CB8C}" dt="2024-10-02T13:55:38.379" v="880" actId="1076"/>
          <ac:cxnSpMkLst>
            <pc:docMk/>
            <pc:sldMk cId="0" sldId="258"/>
            <ac:cxnSpMk id="206" creationId="{00000000-0000-0000-0000-000000000000}"/>
          </ac:cxnSpMkLst>
        </pc:cxnChg>
      </pc:sldChg>
      <pc:sldChg chg="addSp modSp mod">
        <pc:chgData name="定洋 吳" userId="c5f20cff15bfd43e" providerId="LiveId" clId="{D392262A-DF53-4D74-98ED-AFC07432CB8C}" dt="2024-10-03T05:20:51.934" v="2399" actId="20577"/>
        <pc:sldMkLst>
          <pc:docMk/>
          <pc:sldMk cId="0" sldId="260"/>
        </pc:sldMkLst>
        <pc:spChg chg="add mod">
          <ac:chgData name="定洋 吳" userId="c5f20cff15bfd43e" providerId="LiveId" clId="{D392262A-DF53-4D74-98ED-AFC07432CB8C}" dt="2024-10-03T05:20:51.934" v="2399" actId="20577"/>
          <ac:spMkLst>
            <pc:docMk/>
            <pc:sldMk cId="0" sldId="260"/>
            <ac:spMk id="2" creationId="{6462B6BB-CB84-10B6-546A-BB4C85D0C74F}"/>
          </ac:spMkLst>
        </pc:spChg>
        <pc:spChg chg="mod">
          <ac:chgData name="定洋 吳" userId="c5f20cff15bfd43e" providerId="LiveId" clId="{D392262A-DF53-4D74-98ED-AFC07432CB8C}" dt="2024-10-02T13:00:15.843" v="44" actId="1076"/>
          <ac:spMkLst>
            <pc:docMk/>
            <pc:sldMk cId="0" sldId="260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00:36.916" v="78" actId="20577"/>
          <ac:spMkLst>
            <pc:docMk/>
            <pc:sldMk cId="0" sldId="260"/>
            <ac:spMk id="228" creationId="{00000000-0000-0000-0000-000000000000}"/>
          </ac:spMkLst>
        </pc:spChg>
        <pc:picChg chg="mod">
          <ac:chgData name="定洋 吳" userId="c5f20cff15bfd43e" providerId="LiveId" clId="{D392262A-DF53-4D74-98ED-AFC07432CB8C}" dt="2024-10-02T13:00:23.817" v="45" actId="1076"/>
          <ac:picMkLst>
            <pc:docMk/>
            <pc:sldMk cId="0" sldId="260"/>
            <ac:picMk id="5" creationId="{D0F3B4F0-FFCF-9A55-6722-AE8AB4419BBC}"/>
          </ac:picMkLst>
        </pc:picChg>
      </pc:sldChg>
      <pc:sldChg chg="del">
        <pc:chgData name="定洋 吳" userId="c5f20cff15bfd43e" providerId="LiveId" clId="{D392262A-DF53-4D74-98ED-AFC07432CB8C}" dt="2024-10-02T13:00:52.037" v="82" actId="47"/>
        <pc:sldMkLst>
          <pc:docMk/>
          <pc:sldMk cId="0" sldId="263"/>
        </pc:sldMkLst>
      </pc:sldChg>
      <pc:sldChg chg="del">
        <pc:chgData name="定洋 吳" userId="c5f20cff15bfd43e" providerId="LiveId" clId="{D392262A-DF53-4D74-98ED-AFC07432CB8C}" dt="2024-10-02T13:00:51.257" v="81" actId="47"/>
        <pc:sldMkLst>
          <pc:docMk/>
          <pc:sldMk cId="2957722641" sldId="264"/>
        </pc:sldMkLst>
      </pc:sldChg>
      <pc:sldChg chg="del">
        <pc:chgData name="定洋 吳" userId="c5f20cff15bfd43e" providerId="LiveId" clId="{D392262A-DF53-4D74-98ED-AFC07432CB8C}" dt="2024-10-02T13:00:50.142" v="80" actId="47"/>
        <pc:sldMkLst>
          <pc:docMk/>
          <pc:sldMk cId="1677118246" sldId="265"/>
        </pc:sldMkLst>
      </pc:sldChg>
      <pc:sldChg chg="del">
        <pc:chgData name="定洋 吳" userId="c5f20cff15bfd43e" providerId="LiveId" clId="{D392262A-DF53-4D74-98ED-AFC07432CB8C}" dt="2024-10-02T13:00:49.662" v="79" actId="47"/>
        <pc:sldMkLst>
          <pc:docMk/>
          <pc:sldMk cId="1154053123" sldId="266"/>
        </pc:sldMkLst>
      </pc:sldChg>
      <pc:sldChg chg="addSp delSp modSp mod">
        <pc:chgData name="定洋 吳" userId="c5f20cff15bfd43e" providerId="LiveId" clId="{D392262A-DF53-4D74-98ED-AFC07432CB8C}" dt="2024-10-03T05:21:21.642" v="2421" actId="20577"/>
        <pc:sldMkLst>
          <pc:docMk/>
          <pc:sldMk cId="4284277754" sldId="267"/>
        </pc:sldMkLst>
        <pc:spChg chg="add mod">
          <ac:chgData name="定洋 吳" userId="c5f20cff15bfd43e" providerId="LiveId" clId="{D392262A-DF53-4D74-98ED-AFC07432CB8C}" dt="2024-10-03T05:21:21.642" v="2421" actId="20577"/>
          <ac:spMkLst>
            <pc:docMk/>
            <pc:sldMk cId="4284277754" sldId="267"/>
            <ac:spMk id="2" creationId="{BC5C7ADB-326A-9C3F-3AB8-530C0955557B}"/>
          </ac:spMkLst>
        </pc:spChg>
        <pc:spChg chg="add del mod">
          <ac:chgData name="定洋 吳" userId="c5f20cff15bfd43e" providerId="LiveId" clId="{D392262A-DF53-4D74-98ED-AFC07432CB8C}" dt="2024-10-02T13:53:38.414" v="780" actId="478"/>
          <ac:spMkLst>
            <pc:docMk/>
            <pc:sldMk cId="4284277754" sldId="267"/>
            <ac:spMk id="3" creationId="{7235890A-B464-A47F-15A8-B67A212D657B}"/>
          </ac:spMkLst>
        </pc:spChg>
        <pc:spChg chg="add mod">
          <ac:chgData name="定洋 吳" userId="c5f20cff15bfd43e" providerId="LiveId" clId="{D392262A-DF53-4D74-98ED-AFC07432CB8C}" dt="2024-10-02T13:55:07.583" v="874" actId="14100"/>
          <ac:spMkLst>
            <pc:docMk/>
            <pc:sldMk cId="4284277754" sldId="267"/>
            <ac:spMk id="5" creationId="{B43036A3-E7B7-CD39-0097-B09FB9255AC3}"/>
          </ac:spMkLst>
        </pc:spChg>
        <pc:spChg chg="mod">
          <ac:chgData name="定洋 吳" userId="c5f20cff15bfd43e" providerId="LiveId" clId="{D392262A-DF53-4D74-98ED-AFC07432CB8C}" dt="2024-10-02T13:53:33.029" v="778" actId="20577"/>
          <ac:spMkLst>
            <pc:docMk/>
            <pc:sldMk cId="4284277754" sldId="267"/>
            <ac:spMk id="226" creationId="{00000000-0000-0000-0000-000000000000}"/>
          </ac:spMkLst>
        </pc:spChg>
        <pc:spChg chg="del">
          <ac:chgData name="定洋 吳" userId="c5f20cff15bfd43e" providerId="LiveId" clId="{D392262A-DF53-4D74-98ED-AFC07432CB8C}" dt="2024-10-02T13:53:35.769" v="779" actId="478"/>
          <ac:spMkLst>
            <pc:docMk/>
            <pc:sldMk cId="4284277754" sldId="267"/>
            <ac:spMk id="228" creationId="{00000000-0000-0000-0000-000000000000}"/>
          </ac:spMkLst>
        </pc:spChg>
      </pc:sldChg>
      <pc:sldChg chg="addSp delSp modSp mod">
        <pc:chgData name="定洋 吳" userId="c5f20cff15bfd43e" providerId="LiveId" clId="{D392262A-DF53-4D74-98ED-AFC07432CB8C}" dt="2024-10-03T05:21:25.566" v="2423" actId="20577"/>
        <pc:sldMkLst>
          <pc:docMk/>
          <pc:sldMk cId="3489677447" sldId="268"/>
        </pc:sldMkLst>
        <pc:spChg chg="add mod">
          <ac:chgData name="定洋 吳" userId="c5f20cff15bfd43e" providerId="LiveId" clId="{D392262A-DF53-4D74-98ED-AFC07432CB8C}" dt="2024-10-03T05:21:25.566" v="2423" actId="20577"/>
          <ac:spMkLst>
            <pc:docMk/>
            <pc:sldMk cId="3489677447" sldId="268"/>
            <ac:spMk id="2" creationId="{4F2F1027-061E-2FF8-E698-DCD0F636AA3C}"/>
          </ac:spMkLst>
        </pc:spChg>
        <pc:spChg chg="del">
          <ac:chgData name="定洋 吳" userId="c5f20cff15bfd43e" providerId="LiveId" clId="{D392262A-DF53-4D74-98ED-AFC07432CB8C}" dt="2024-10-02T13:02:07.420" v="96" actId="478"/>
          <ac:spMkLst>
            <pc:docMk/>
            <pc:sldMk cId="3489677447" sldId="268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2T13:20:16.104" v="404" actId="1076"/>
          <ac:spMkLst>
            <pc:docMk/>
            <pc:sldMk cId="3489677447" sldId="268"/>
            <ac:spMk id="8" creationId="{68E0B771-65F7-DA80-DC9D-2FD1E15B0943}"/>
          </ac:spMkLst>
        </pc:spChg>
        <pc:spChg chg="add mod">
          <ac:chgData name="定洋 吳" userId="c5f20cff15bfd43e" providerId="LiveId" clId="{D392262A-DF53-4D74-98ED-AFC07432CB8C}" dt="2024-10-02T13:20:53.471" v="458" actId="1076"/>
          <ac:spMkLst>
            <pc:docMk/>
            <pc:sldMk cId="3489677447" sldId="268"/>
            <ac:spMk id="11" creationId="{7B49519B-867B-9F38-5339-40B5F328AFEC}"/>
          </ac:spMkLst>
        </pc:spChg>
        <pc:spChg chg="mod">
          <ac:chgData name="定洋 吳" userId="c5f20cff15bfd43e" providerId="LiveId" clId="{D392262A-DF53-4D74-98ED-AFC07432CB8C}" dt="2024-10-02T13:52:57.246" v="760" actId="20577"/>
          <ac:spMkLst>
            <pc:docMk/>
            <pc:sldMk cId="3489677447" sldId="26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2:30.055" v="134" actId="478"/>
          <ac:spMkLst>
            <pc:docMk/>
            <pc:sldMk cId="3489677447" sldId="268"/>
            <ac:spMk id="216" creationId="{00000000-0000-0000-0000-000000000000}"/>
          </ac:spMkLst>
        </pc:spChg>
        <pc:picChg chg="add del">
          <ac:chgData name="定洋 吳" userId="c5f20cff15bfd43e" providerId="LiveId" clId="{D392262A-DF53-4D74-98ED-AFC07432CB8C}" dt="2024-10-02T13:02:03.739" v="94" actId="22"/>
          <ac:picMkLst>
            <pc:docMk/>
            <pc:sldMk cId="3489677447" sldId="268"/>
            <ac:picMk id="3" creationId="{085C2019-2CEC-C0A7-A074-4D4B9A517702}"/>
          </ac:picMkLst>
        </pc:picChg>
        <pc:picChg chg="add mod">
          <ac:chgData name="定洋 吳" userId="c5f20cff15bfd43e" providerId="LiveId" clId="{D392262A-DF53-4D74-98ED-AFC07432CB8C}" dt="2024-10-02T13:02:51.688" v="140" actId="1076"/>
          <ac:picMkLst>
            <pc:docMk/>
            <pc:sldMk cId="3489677447" sldId="268"/>
            <ac:picMk id="5" creationId="{3B0AF338-26C8-12DA-2848-7DB71ABBA432}"/>
          </ac:picMkLst>
        </pc:picChg>
        <pc:picChg chg="add mod">
          <ac:chgData name="定洋 吳" userId="c5f20cff15bfd43e" providerId="LiveId" clId="{D392262A-DF53-4D74-98ED-AFC07432CB8C}" dt="2024-10-02T13:20:13.780" v="403" actId="1076"/>
          <ac:picMkLst>
            <pc:docMk/>
            <pc:sldMk cId="3489677447" sldId="268"/>
            <ac:picMk id="10" creationId="{5B20E41B-FC4F-529A-5536-4D886511D459}"/>
          </ac:picMkLst>
        </pc:picChg>
      </pc:sldChg>
      <pc:sldChg chg="del">
        <pc:chgData name="定洋 吳" userId="c5f20cff15bfd43e" providerId="LiveId" clId="{D392262A-DF53-4D74-98ED-AFC07432CB8C}" dt="2024-10-02T13:03:58.184" v="146" actId="47"/>
        <pc:sldMkLst>
          <pc:docMk/>
          <pc:sldMk cId="3215786392" sldId="269"/>
        </pc:sldMkLst>
      </pc:sldChg>
      <pc:sldChg chg="addSp modSp mod">
        <pc:chgData name="定洋 吳" userId="c5f20cff15bfd43e" providerId="LiveId" clId="{D392262A-DF53-4D74-98ED-AFC07432CB8C}" dt="2024-10-03T05:22:02.698" v="2440" actId="20577"/>
        <pc:sldMkLst>
          <pc:docMk/>
          <pc:sldMk cId="1676604567" sldId="277"/>
        </pc:sldMkLst>
        <pc:spChg chg="add mod">
          <ac:chgData name="定洋 吳" userId="c5f20cff15bfd43e" providerId="LiveId" clId="{D392262A-DF53-4D74-98ED-AFC07432CB8C}" dt="2024-10-03T05:22:02.698" v="2440" actId="20577"/>
          <ac:spMkLst>
            <pc:docMk/>
            <pc:sldMk cId="1676604567" sldId="277"/>
            <ac:spMk id="2" creationId="{65F69B8B-A9EE-EAD6-7459-35780108B3A5}"/>
          </ac:spMkLst>
        </pc:spChg>
      </pc:sldChg>
      <pc:sldChg chg="addSp delSp modSp add del mod">
        <pc:chgData name="定洋 吳" userId="c5f20cff15bfd43e" providerId="LiveId" clId="{D392262A-DF53-4D74-98ED-AFC07432CB8C}" dt="2024-10-02T13:01:12.571" v="90" actId="47"/>
        <pc:sldMkLst>
          <pc:docMk/>
          <pc:sldMk cId="1622340624" sldId="278"/>
        </pc:sldMkLst>
        <pc:spChg chg="add del mod">
          <ac:chgData name="定洋 吳" userId="c5f20cff15bfd43e" providerId="LiveId" clId="{D392262A-DF53-4D74-98ED-AFC07432CB8C}" dt="2024-10-02T13:01:06.954" v="88" actId="478"/>
          <ac:spMkLst>
            <pc:docMk/>
            <pc:sldMk cId="1622340624" sldId="278"/>
            <ac:spMk id="3" creationId="{EAF2373E-0FFE-67E3-8956-BDB97DBF6267}"/>
          </ac:spMkLst>
        </pc:spChg>
        <pc:spChg chg="del">
          <ac:chgData name="定洋 吳" userId="c5f20cff15bfd43e" providerId="LiveId" clId="{D392262A-DF53-4D74-98ED-AFC07432CB8C}" dt="2024-10-02T13:00:58.479" v="84" actId="478"/>
          <ac:spMkLst>
            <pc:docMk/>
            <pc:sldMk cId="1622340624" sldId="278"/>
            <ac:spMk id="7" creationId="{0E21CECE-DB3B-9B11-4E7B-A47A1EDD931D}"/>
          </ac:spMkLst>
        </pc:spChg>
        <pc:spChg chg="del">
          <ac:chgData name="定洋 吳" userId="c5f20cff15bfd43e" providerId="LiveId" clId="{D392262A-DF53-4D74-98ED-AFC07432CB8C}" dt="2024-10-02T13:01:03.990" v="86" actId="478"/>
          <ac:spMkLst>
            <pc:docMk/>
            <pc:sldMk cId="1622340624" sldId="27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1:05.349" v="87" actId="478"/>
          <ac:spMkLst>
            <pc:docMk/>
            <pc:sldMk cId="1622340624" sldId="278"/>
            <ac:spMk id="216" creationId="{00000000-0000-0000-0000-000000000000}"/>
          </ac:spMkLst>
        </pc:spChg>
        <pc:cxnChg chg="del">
          <ac:chgData name="定洋 吳" userId="c5f20cff15bfd43e" providerId="LiveId" clId="{D392262A-DF53-4D74-98ED-AFC07432CB8C}" dt="2024-10-02T13:01:06.954" v="88" actId="478"/>
          <ac:cxnSpMkLst>
            <pc:docMk/>
            <pc:sldMk cId="1622340624" sldId="278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0:55.137" v="2402" actId="20577"/>
        <pc:sldMkLst>
          <pc:docMk/>
          <pc:sldMk cId="3561158915" sldId="279"/>
        </pc:sldMkLst>
        <pc:spChg chg="add mod">
          <ac:chgData name="定洋 吳" userId="c5f20cff15bfd43e" providerId="LiveId" clId="{D392262A-DF53-4D74-98ED-AFC07432CB8C}" dt="2024-10-03T04:16:45.238" v="1228"/>
          <ac:spMkLst>
            <pc:docMk/>
            <pc:sldMk cId="3561158915" sldId="279"/>
            <ac:spMk id="2" creationId="{C3566250-5A93-B968-0233-FE01530F66E1}"/>
          </ac:spMkLst>
        </pc:spChg>
        <pc:spChg chg="add del mod">
          <ac:chgData name="定洋 吳" userId="c5f20cff15bfd43e" providerId="LiveId" clId="{D392262A-DF53-4D74-98ED-AFC07432CB8C}" dt="2024-10-03T04:17:11.185" v="1248" actId="478"/>
          <ac:spMkLst>
            <pc:docMk/>
            <pc:sldMk cId="3561158915" sldId="279"/>
            <ac:spMk id="4" creationId="{8E39ABE2-17F3-50F8-119D-983B31B0885F}"/>
          </ac:spMkLst>
        </pc:spChg>
        <pc:spChg chg="add mod">
          <ac:chgData name="定洋 吳" userId="c5f20cff15bfd43e" providerId="LiveId" clId="{D392262A-DF53-4D74-98ED-AFC07432CB8C}" dt="2024-10-03T04:25:11.710" v="1591" actId="1076"/>
          <ac:spMkLst>
            <pc:docMk/>
            <pc:sldMk cId="3561158915" sldId="279"/>
            <ac:spMk id="5" creationId="{CF956949-A1F8-758A-6E4E-D5B203CCAD53}"/>
          </ac:spMkLst>
        </pc:spChg>
        <pc:spChg chg="add mod">
          <ac:chgData name="定洋 吳" userId="c5f20cff15bfd43e" providerId="LiveId" clId="{D392262A-DF53-4D74-98ED-AFC07432CB8C}" dt="2024-10-03T04:25:24.904" v="1594" actId="1076"/>
          <ac:spMkLst>
            <pc:docMk/>
            <pc:sldMk cId="3561158915" sldId="279"/>
            <ac:spMk id="6" creationId="{1B196F88-912D-D1F8-573A-3CA0E4FE4FB9}"/>
          </ac:spMkLst>
        </pc:spChg>
        <pc:spChg chg="del">
          <ac:chgData name="定洋 吳" userId="c5f20cff15bfd43e" providerId="LiveId" clId="{D392262A-DF53-4D74-98ED-AFC07432CB8C}" dt="2024-10-02T13:01:15.788" v="91" actId="478"/>
          <ac:spMkLst>
            <pc:docMk/>
            <pc:sldMk cId="3561158915" sldId="279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3T04:25:27.978" v="1595"/>
          <ac:spMkLst>
            <pc:docMk/>
            <pc:sldMk cId="3561158915" sldId="279"/>
            <ac:spMk id="7" creationId="{632DBEE2-7F56-DC62-B54C-EDD9BDCB7009}"/>
          </ac:spMkLst>
        </pc:spChg>
        <pc:spChg chg="add mod">
          <ac:chgData name="定洋 吳" userId="c5f20cff15bfd43e" providerId="LiveId" clId="{D392262A-DF53-4D74-98ED-AFC07432CB8C}" dt="2024-10-03T05:20:55.137" v="2402" actId="20577"/>
          <ac:spMkLst>
            <pc:docMk/>
            <pc:sldMk cId="3561158915" sldId="279"/>
            <ac:spMk id="8" creationId="{7CD8C37E-B857-0DEE-0172-CC8D89D1E967}"/>
          </ac:spMkLst>
        </pc:spChg>
        <pc:spChg chg="add del mod">
          <ac:chgData name="定洋 吳" userId="c5f20cff15bfd43e" providerId="LiveId" clId="{D392262A-DF53-4D74-98ED-AFC07432CB8C}" dt="2024-10-03T04:17:41.823" v="1268" actId="1076"/>
          <ac:spMkLst>
            <pc:docMk/>
            <pc:sldMk cId="3561158915" sldId="279"/>
            <ac:spMk id="215" creationId="{00000000-0000-0000-0000-000000000000}"/>
          </ac:spMkLst>
        </pc:spChg>
        <pc:spChg chg="add del mod">
          <ac:chgData name="定洋 吳" userId="c5f20cff15bfd43e" providerId="LiveId" clId="{D392262A-DF53-4D74-98ED-AFC07432CB8C}" dt="2024-10-03T04:25:17.713" v="1593" actId="20577"/>
          <ac:spMkLst>
            <pc:docMk/>
            <pc:sldMk cId="3561158915" sldId="279"/>
            <ac:spMk id="216" creationId="{00000000-0000-0000-0000-000000000000}"/>
          </ac:spMkLst>
        </pc:spChg>
      </pc:sldChg>
      <pc:sldChg chg="addSp delSp modSp add mod">
        <pc:chgData name="定洋 吳" userId="c5f20cff15bfd43e" providerId="LiveId" clId="{D392262A-DF53-4D74-98ED-AFC07432CB8C}" dt="2024-10-03T05:21:36.942" v="2427" actId="20577"/>
        <pc:sldMkLst>
          <pc:docMk/>
          <pc:sldMk cId="1394491973" sldId="280"/>
        </pc:sldMkLst>
        <pc:spChg chg="add mod">
          <ac:chgData name="定洋 吳" userId="c5f20cff15bfd43e" providerId="LiveId" clId="{D392262A-DF53-4D74-98ED-AFC07432CB8C}" dt="2024-10-02T13:24:09.187" v="569" actId="14100"/>
          <ac:spMkLst>
            <pc:docMk/>
            <pc:sldMk cId="1394491973" sldId="280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36.942" v="2427" actId="20577"/>
          <ac:spMkLst>
            <pc:docMk/>
            <pc:sldMk cId="1394491973" sldId="280"/>
            <ac:spMk id="3" creationId="{614E9170-D74A-07B7-B637-F24F9C0B4DB2}"/>
          </ac:spMkLst>
        </pc:spChg>
        <pc:spChg chg="add">
          <ac:chgData name="定洋 吳" userId="c5f20cff15bfd43e" providerId="LiveId" clId="{D392262A-DF53-4D74-98ED-AFC07432CB8C}" dt="2024-10-02T13:15:33.506" v="232"/>
          <ac:spMkLst>
            <pc:docMk/>
            <pc:sldMk cId="1394491973" sldId="280"/>
            <ac:spMk id="3" creationId="{C7B319B1-8648-434F-839A-A47FCC91EF30}"/>
          </ac:spMkLst>
        </pc:spChg>
        <pc:spChg chg="add del mod">
          <ac:chgData name="定洋 吳" userId="c5f20cff15bfd43e" providerId="LiveId" clId="{D392262A-DF53-4D74-98ED-AFC07432CB8C}" dt="2024-10-02T13:49:33.071" v="705" actId="478"/>
          <ac:spMkLst>
            <pc:docMk/>
            <pc:sldMk cId="1394491973" sldId="280"/>
            <ac:spMk id="6" creationId="{563C55D6-3982-064D-B818-86D1EF0FDEC8}"/>
          </ac:spMkLst>
        </pc:spChg>
        <pc:spChg chg="del">
          <ac:chgData name="定洋 吳" userId="c5f20cff15bfd43e" providerId="LiveId" clId="{D392262A-DF53-4D74-98ED-AFC07432CB8C}" dt="2024-10-02T13:15:14.401" v="231" actId="478"/>
          <ac:spMkLst>
            <pc:docMk/>
            <pc:sldMk cId="1394491973" sldId="280"/>
            <ac:spMk id="8" creationId="{68E0B771-65F7-DA80-DC9D-2FD1E15B0943}"/>
          </ac:spMkLst>
        </pc:spChg>
        <pc:spChg chg="mod">
          <ac:chgData name="定洋 吳" userId="c5f20cff15bfd43e" providerId="LiveId" clId="{D392262A-DF53-4D74-98ED-AFC07432CB8C}" dt="2024-10-02T13:13:59.602" v="194" actId="20577"/>
          <ac:spMkLst>
            <pc:docMk/>
            <pc:sldMk cId="1394491973" sldId="280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04:08.240" v="150" actId="478"/>
          <ac:picMkLst>
            <pc:docMk/>
            <pc:sldMk cId="1394491973" sldId="280"/>
            <ac:picMk id="5" creationId="{3B0AF338-26C8-12DA-2848-7DB71ABBA432}"/>
          </ac:picMkLst>
        </pc:picChg>
        <pc:picChg chg="del">
          <ac:chgData name="定洋 吳" userId="c5f20cff15bfd43e" providerId="LiveId" clId="{D392262A-DF53-4D74-98ED-AFC07432CB8C}" dt="2024-10-02T13:04:08.553" v="151" actId="478"/>
          <ac:picMkLst>
            <pc:docMk/>
            <pc:sldMk cId="1394491973" sldId="280"/>
            <ac:picMk id="10" creationId="{5B20E41B-FC4F-529A-5536-4D886511D459}"/>
          </ac:picMkLst>
        </pc:picChg>
      </pc:sldChg>
      <pc:sldChg chg="new del">
        <pc:chgData name="定洋 吳" userId="c5f20cff15bfd43e" providerId="LiveId" clId="{D392262A-DF53-4D74-98ED-AFC07432CB8C}" dt="2024-10-02T13:04:03.559" v="148" actId="47"/>
        <pc:sldMkLst>
          <pc:docMk/>
          <pc:sldMk cId="4018531848" sldId="280"/>
        </pc:sldMkLst>
      </pc:sldChg>
      <pc:sldChg chg="addSp delSp modSp add mod">
        <pc:chgData name="定洋 吳" userId="c5f20cff15bfd43e" providerId="LiveId" clId="{D392262A-DF53-4D74-98ED-AFC07432CB8C}" dt="2024-10-03T05:21:41.069" v="2429" actId="20577"/>
        <pc:sldMkLst>
          <pc:docMk/>
          <pc:sldMk cId="2646976714" sldId="281"/>
        </pc:sldMkLst>
        <pc:spChg chg="del mod">
          <ac:chgData name="定洋 吳" userId="c5f20cff15bfd43e" providerId="LiveId" clId="{D392262A-DF53-4D74-98ED-AFC07432CB8C}" dt="2024-10-02T13:19:01.157" v="402" actId="478"/>
          <ac:spMkLst>
            <pc:docMk/>
            <pc:sldMk cId="2646976714" sldId="281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41.069" v="2429" actId="20577"/>
          <ac:spMkLst>
            <pc:docMk/>
            <pc:sldMk cId="2646976714" sldId="281"/>
            <ac:spMk id="2" creationId="{AE69D88A-4255-63CD-EEEA-B655A2AD98E1}"/>
          </ac:spMkLst>
        </pc:spChg>
        <pc:spChg chg="add del mod">
          <ac:chgData name="定洋 吳" userId="c5f20cff15bfd43e" providerId="LiveId" clId="{D392262A-DF53-4D74-98ED-AFC07432CB8C}" dt="2024-10-02T13:22:14.838" v="467"/>
          <ac:spMkLst>
            <pc:docMk/>
            <pc:sldMk cId="2646976714" sldId="281"/>
            <ac:spMk id="3" creationId="{A39FE849-5969-6713-E259-3C046E6300EB}"/>
          </ac:spMkLst>
        </pc:spChg>
        <pc:spChg chg="add mod">
          <ac:chgData name="定洋 吳" userId="c5f20cff15bfd43e" providerId="LiveId" clId="{D392262A-DF53-4D74-98ED-AFC07432CB8C}" dt="2024-10-02T13:42:40.109" v="683" actId="2711"/>
          <ac:spMkLst>
            <pc:docMk/>
            <pc:sldMk cId="2646976714" sldId="281"/>
            <ac:spMk id="6" creationId="{5D80522D-B328-F25E-E5E7-B3C0496E5CFD}"/>
          </ac:spMkLst>
        </pc:spChg>
        <pc:spChg chg="mod">
          <ac:chgData name="定洋 吳" userId="c5f20cff15bfd43e" providerId="LiveId" clId="{D392262A-DF53-4D74-98ED-AFC07432CB8C}" dt="2024-10-02T14:04:12.465" v="977" actId="20577"/>
          <ac:spMkLst>
            <pc:docMk/>
            <pc:sldMk cId="2646976714" sldId="281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3:38:29.151" v="574" actId="14100"/>
          <ac:picMkLst>
            <pc:docMk/>
            <pc:sldMk cId="2646976714" sldId="281"/>
            <ac:picMk id="5" creationId="{78C9C43C-4E46-2FC6-82C7-503CE6093A6A}"/>
          </ac:picMkLst>
        </pc:picChg>
      </pc:sldChg>
      <pc:sldChg chg="addSp delSp modSp add mod ord">
        <pc:chgData name="定洋 吳" userId="c5f20cff15bfd43e" providerId="LiveId" clId="{D392262A-DF53-4D74-98ED-AFC07432CB8C}" dt="2024-10-03T05:21:48.136" v="2433" actId="20577"/>
        <pc:sldMkLst>
          <pc:docMk/>
          <pc:sldMk cId="264553822" sldId="282"/>
        </pc:sldMkLst>
        <pc:spChg chg="add mod">
          <ac:chgData name="定洋 吳" userId="c5f20cff15bfd43e" providerId="LiveId" clId="{D392262A-DF53-4D74-98ED-AFC07432CB8C}" dt="2024-10-03T05:21:48.136" v="2433" actId="20577"/>
          <ac:spMkLst>
            <pc:docMk/>
            <pc:sldMk cId="264553822" sldId="282"/>
            <ac:spMk id="2" creationId="{A273840C-6FEC-89E8-AF8A-34C61693F678}"/>
          </ac:spMkLst>
        </pc:spChg>
        <pc:spChg chg="add del">
          <ac:chgData name="定洋 吳" userId="c5f20cff15bfd43e" providerId="LiveId" clId="{D392262A-DF53-4D74-98ED-AFC07432CB8C}" dt="2024-10-02T14:05:07.582" v="1019" actId="22"/>
          <ac:spMkLst>
            <pc:docMk/>
            <pc:sldMk cId="264553822" sldId="282"/>
            <ac:spMk id="3" creationId="{553E21FC-CF91-8F52-5EFA-6C10886922DC}"/>
          </ac:spMkLst>
        </pc:spChg>
        <pc:spChg chg="del mod">
          <ac:chgData name="定洋 吳" userId="c5f20cff15bfd43e" providerId="LiveId" clId="{D392262A-DF53-4D74-98ED-AFC07432CB8C}" dt="2024-10-02T14:03:43.064" v="943" actId="478"/>
          <ac:spMkLst>
            <pc:docMk/>
            <pc:sldMk cId="264553822" sldId="282"/>
            <ac:spMk id="6" creationId="{5D80522D-B328-F25E-E5E7-B3C0496E5CFD}"/>
          </ac:spMkLst>
        </pc:spChg>
        <pc:spChg chg="add del mod">
          <ac:chgData name="定洋 吳" userId="c5f20cff15bfd43e" providerId="LiveId" clId="{D392262A-DF53-4D74-98ED-AFC07432CB8C}" dt="2024-10-02T14:07:31.441" v="1041"/>
          <ac:spMkLst>
            <pc:docMk/>
            <pc:sldMk cId="264553822" sldId="282"/>
            <ac:spMk id="7" creationId="{409FE2AC-6561-5FC5-C05A-3B5056321B56}"/>
          </ac:spMkLst>
        </pc:spChg>
        <pc:spChg chg="add del mod">
          <ac:chgData name="定洋 吳" userId="c5f20cff15bfd43e" providerId="LiveId" clId="{D392262A-DF53-4D74-98ED-AFC07432CB8C}" dt="2024-10-02T14:18:34.281" v="1185" actId="478"/>
          <ac:spMkLst>
            <pc:docMk/>
            <pc:sldMk cId="264553822" sldId="282"/>
            <ac:spMk id="10" creationId="{BC2BEDB5-27F4-E9A9-51C7-EAA18F211E40}"/>
          </ac:spMkLst>
        </pc:spChg>
        <pc:spChg chg="add">
          <ac:chgData name="定洋 吳" userId="c5f20cff15bfd43e" providerId="LiveId" clId="{D392262A-DF53-4D74-98ED-AFC07432CB8C}" dt="2024-10-02T14:08:18.887" v="1046"/>
          <ac:spMkLst>
            <pc:docMk/>
            <pc:sldMk cId="264553822" sldId="282"/>
            <ac:spMk id="11" creationId="{A4137DEF-445A-244E-9F86-3CD64EC0A420}"/>
          </ac:spMkLst>
        </pc:spChg>
        <pc:spChg chg="add mod">
          <ac:chgData name="定洋 吳" userId="c5f20cff15bfd43e" providerId="LiveId" clId="{D392262A-DF53-4D74-98ED-AFC07432CB8C}" dt="2024-10-02T14:08:26.629" v="1050" actId="14100"/>
          <ac:spMkLst>
            <pc:docMk/>
            <pc:sldMk cId="264553822" sldId="282"/>
            <ac:spMk id="12" creationId="{F3E93C07-B54D-DC56-973C-1A87025B5AD9}"/>
          </ac:spMkLst>
        </pc:spChg>
        <pc:spChg chg="add mod">
          <ac:chgData name="定洋 吳" userId="c5f20cff15bfd43e" providerId="LiveId" clId="{D392262A-DF53-4D74-98ED-AFC07432CB8C}" dt="2024-10-02T14:08:38.456" v="1055"/>
          <ac:spMkLst>
            <pc:docMk/>
            <pc:sldMk cId="264553822" sldId="282"/>
            <ac:spMk id="13" creationId="{432C6B27-E2B9-D111-C0F5-570431EC2CAD}"/>
          </ac:spMkLst>
        </pc:spChg>
        <pc:spChg chg="mod">
          <ac:chgData name="定洋 吳" userId="c5f20cff15bfd43e" providerId="LiveId" clId="{D392262A-DF53-4D74-98ED-AFC07432CB8C}" dt="2024-10-02T14:18:23.151" v="1183" actId="20577"/>
          <ac:spMkLst>
            <pc:docMk/>
            <pc:sldMk cId="264553822" sldId="282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51:49.752" v="706" actId="478"/>
          <ac:picMkLst>
            <pc:docMk/>
            <pc:sldMk cId="264553822" sldId="282"/>
            <ac:picMk id="5" creationId="{78C9C43C-4E46-2FC6-82C7-503CE6093A6A}"/>
          </ac:picMkLst>
        </pc:picChg>
        <pc:picChg chg="add del mod">
          <ac:chgData name="定洋 吳" userId="c5f20cff15bfd43e" providerId="LiveId" clId="{D392262A-DF53-4D74-98ED-AFC07432CB8C}" dt="2024-10-02T14:18:24.853" v="1184" actId="478"/>
          <ac:picMkLst>
            <pc:docMk/>
            <pc:sldMk cId="264553822" sldId="282"/>
            <ac:picMk id="9" creationId="{8FBCC2EA-B9B1-ACBC-6CFF-55F7CD98B0D0}"/>
          </ac:picMkLst>
        </pc:picChg>
        <pc:picChg chg="add mod">
          <ac:chgData name="定洋 吳" userId="c5f20cff15bfd43e" providerId="LiveId" clId="{D392262A-DF53-4D74-98ED-AFC07432CB8C}" dt="2024-10-02T14:18:38.437" v="1188" actId="1076"/>
          <ac:picMkLst>
            <pc:docMk/>
            <pc:sldMk cId="264553822" sldId="282"/>
            <ac:picMk id="15" creationId="{DC5DA7FD-8712-9F32-0075-5BD7169AC9B0}"/>
          </ac:picMkLst>
        </pc:picChg>
        <pc:picChg chg="add mod">
          <ac:chgData name="定洋 吳" userId="c5f20cff15bfd43e" providerId="LiveId" clId="{D392262A-DF53-4D74-98ED-AFC07432CB8C}" dt="2024-10-02T14:19:07.364" v="1193" actId="1076"/>
          <ac:picMkLst>
            <pc:docMk/>
            <pc:sldMk cId="264553822" sldId="282"/>
            <ac:picMk id="17" creationId="{C58E1D19-4A07-47A8-14C0-F665D5454469}"/>
          </ac:picMkLst>
        </pc:picChg>
      </pc:sldChg>
      <pc:sldChg chg="add del">
        <pc:chgData name="定洋 吳" userId="c5f20cff15bfd43e" providerId="LiveId" clId="{D392262A-DF53-4D74-98ED-AFC07432CB8C}" dt="2024-10-02T13:53:06.101" v="762"/>
        <pc:sldMkLst>
          <pc:docMk/>
          <pc:sldMk cId="202468390" sldId="283"/>
        </pc:sldMkLst>
      </pc:sldChg>
      <pc:sldChg chg="addSp delSp modSp add mod">
        <pc:chgData name="定洋 吳" userId="c5f20cff15bfd43e" providerId="LiveId" clId="{D392262A-DF53-4D74-98ED-AFC07432CB8C}" dt="2024-10-03T05:21:34.993" v="2425" actId="20577"/>
        <pc:sldMkLst>
          <pc:docMk/>
          <pc:sldMk cId="4268379261" sldId="283"/>
        </pc:sldMkLst>
        <pc:spChg chg="add mod">
          <ac:chgData name="定洋 吳" userId="c5f20cff15bfd43e" providerId="LiveId" clId="{D392262A-DF53-4D74-98ED-AFC07432CB8C}" dt="2024-10-03T05:21:34.993" v="2425" actId="20577"/>
          <ac:spMkLst>
            <pc:docMk/>
            <pc:sldMk cId="4268379261" sldId="283"/>
            <ac:spMk id="3" creationId="{A502C176-72BA-279A-92BD-60FAA67D3341}"/>
          </ac:spMkLst>
        </pc:spChg>
        <pc:spChg chg="mod">
          <ac:chgData name="定洋 吳" userId="c5f20cff15bfd43e" providerId="LiveId" clId="{D392262A-DF53-4D74-98ED-AFC07432CB8C}" dt="2024-10-02T13:53:49.130" v="785" actId="14100"/>
          <ac:spMkLst>
            <pc:docMk/>
            <pc:sldMk cId="4268379261" sldId="283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3:43.313" v="782" actId="20577"/>
          <ac:spMkLst>
            <pc:docMk/>
            <pc:sldMk cId="4268379261" sldId="283"/>
            <ac:spMk id="227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4:38.728" v="838" actId="14100"/>
          <ac:spMkLst>
            <pc:docMk/>
            <pc:sldMk cId="4268379261" sldId="283"/>
            <ac:spMk id="228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3:01.434" v="942" actId="14100"/>
          <ac:picMkLst>
            <pc:docMk/>
            <pc:sldMk cId="4268379261" sldId="283"/>
            <ac:picMk id="2" creationId="{928B9A44-8D13-2BC8-A8A5-280FCFB17315}"/>
          </ac:picMkLst>
        </pc:picChg>
        <pc:picChg chg="del mod">
          <ac:chgData name="定洋 吳" userId="c5f20cff15bfd43e" providerId="LiveId" clId="{D392262A-DF53-4D74-98ED-AFC07432CB8C}" dt="2024-10-02T14:02:35.414" v="932" actId="478"/>
          <ac:picMkLst>
            <pc:docMk/>
            <pc:sldMk cId="4268379261" sldId="283"/>
            <ac:picMk id="4" creationId="{BE5B9F9E-1224-8D2E-F612-8F93AE1EBA69}"/>
          </ac:picMkLst>
        </pc:picChg>
      </pc:sldChg>
      <pc:sldChg chg="addSp modSp add mod ord">
        <pc:chgData name="定洋 吳" userId="c5f20cff15bfd43e" providerId="LiveId" clId="{D392262A-DF53-4D74-98ED-AFC07432CB8C}" dt="2024-10-03T05:21:50.005" v="2434"/>
        <pc:sldMkLst>
          <pc:docMk/>
          <pc:sldMk cId="1591296598" sldId="284"/>
        </pc:sldMkLst>
        <pc:spChg chg="add mod">
          <ac:chgData name="定洋 吳" userId="c5f20cff15bfd43e" providerId="LiveId" clId="{D392262A-DF53-4D74-98ED-AFC07432CB8C}" dt="2024-10-02T14:15:27.629" v="1137" actId="14100"/>
          <ac:spMkLst>
            <pc:docMk/>
            <pc:sldMk cId="1591296598" sldId="284"/>
            <ac:spMk id="2" creationId="{5441AF37-792F-565B-0F36-4ECAC770A3FA}"/>
          </ac:spMkLst>
        </pc:spChg>
        <pc:spChg chg="add mod">
          <ac:chgData name="定洋 吳" userId="c5f20cff15bfd43e" providerId="LiveId" clId="{D392262A-DF53-4D74-98ED-AFC07432CB8C}" dt="2024-10-02T14:15:45.441" v="1149" actId="1076"/>
          <ac:spMkLst>
            <pc:docMk/>
            <pc:sldMk cId="1591296598" sldId="284"/>
            <ac:spMk id="3" creationId="{D02DF911-83BF-26C0-C408-7DBA907012C3}"/>
          </ac:spMkLst>
        </pc:spChg>
        <pc:spChg chg="add mod">
          <ac:chgData name="定洋 吳" userId="c5f20cff15bfd43e" providerId="LiveId" clId="{D392262A-DF53-4D74-98ED-AFC07432CB8C}" dt="2024-10-02T14:15:55.808" v="1153" actId="1076"/>
          <ac:spMkLst>
            <pc:docMk/>
            <pc:sldMk cId="1591296598" sldId="284"/>
            <ac:spMk id="4" creationId="{7AFB82AC-057F-B5E2-E407-F27E45FC9044}"/>
          </ac:spMkLst>
        </pc:spChg>
        <pc:spChg chg="add mod">
          <ac:chgData name="定洋 吳" userId="c5f20cff15bfd43e" providerId="LiveId" clId="{D392262A-DF53-4D74-98ED-AFC07432CB8C}" dt="2024-10-03T05:21:45.051" v="2431" actId="20577"/>
          <ac:spMkLst>
            <pc:docMk/>
            <pc:sldMk cId="1591296598" sldId="284"/>
            <ac:spMk id="5" creationId="{F5F991ED-7F0F-4B89-56B9-1D75541B365E}"/>
          </ac:spMkLst>
        </pc:spChg>
        <pc:spChg chg="add mod">
          <ac:chgData name="定洋 吳" userId="c5f20cff15bfd43e" providerId="LiveId" clId="{D392262A-DF53-4D74-98ED-AFC07432CB8C}" dt="2024-10-03T05:21:50.005" v="2434"/>
          <ac:spMkLst>
            <pc:docMk/>
            <pc:sldMk cId="1591296598" sldId="284"/>
            <ac:spMk id="6" creationId="{41BD3EC2-9517-5F1F-5883-E94700D34313}"/>
          </ac:spMkLst>
        </pc:spChg>
        <pc:picChg chg="mod">
          <ac:chgData name="定洋 吳" userId="c5f20cff15bfd43e" providerId="LiveId" clId="{D392262A-DF53-4D74-98ED-AFC07432CB8C}" dt="2024-10-02T14:15:50.289" v="1152" actId="1076"/>
          <ac:picMkLst>
            <pc:docMk/>
            <pc:sldMk cId="1591296598" sldId="284"/>
            <ac:picMk id="9" creationId="{8FBCC2EA-B9B1-ACBC-6CFF-55F7CD98B0D0}"/>
          </ac:picMkLst>
        </pc:picChg>
      </pc:sldChg>
      <pc:sldChg chg="new del">
        <pc:chgData name="定洋 吳" userId="c5f20cff15bfd43e" providerId="LiveId" clId="{D392262A-DF53-4D74-98ED-AFC07432CB8C}" dt="2024-10-02T14:11:49.548" v="1129" actId="680"/>
        <pc:sldMkLst>
          <pc:docMk/>
          <pc:sldMk cId="1709574180" sldId="284"/>
        </pc:sldMkLst>
      </pc:sldChg>
      <pc:sldChg chg="addSp delSp modSp add mod">
        <pc:chgData name="定洋 吳" userId="c5f20cff15bfd43e" providerId="LiveId" clId="{D392262A-DF53-4D74-98ED-AFC07432CB8C}" dt="2024-10-03T05:21:59.157" v="2438" actId="20577"/>
        <pc:sldMkLst>
          <pc:docMk/>
          <pc:sldMk cId="1127234135" sldId="285"/>
        </pc:sldMkLst>
        <pc:spChg chg="add mod">
          <ac:chgData name="定洋 吳" userId="c5f20cff15bfd43e" providerId="LiveId" clId="{D392262A-DF53-4D74-98ED-AFC07432CB8C}" dt="2024-10-03T05:21:59.157" v="2438" actId="20577"/>
          <ac:spMkLst>
            <pc:docMk/>
            <pc:sldMk cId="1127234135" sldId="285"/>
            <ac:spMk id="2" creationId="{B283EC2A-509E-A754-16D9-0D8E8CF0B2E7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3" creationId="{0F256E30-0A10-1F02-4288-B1C6C609B66A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5" creationId="{DDE01BE8-50E2-365D-19CE-B03EB74B10B2}"/>
          </ac:spMkLst>
        </pc:spChg>
        <pc:spChg chg="mod">
          <ac:chgData name="定洋 吳" userId="c5f20cff15bfd43e" providerId="LiveId" clId="{D392262A-DF53-4D74-98ED-AFC07432CB8C}" dt="2024-10-02T14:19:20.057" v="1203" actId="20577"/>
          <ac:spMkLst>
            <pc:docMk/>
            <pc:sldMk cId="1127234135" sldId="285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4:19:21.352" v="1204" actId="478"/>
          <ac:picMkLst>
            <pc:docMk/>
            <pc:sldMk cId="1127234135" sldId="285"/>
            <ac:picMk id="15" creationId="{DC5DA7FD-8712-9F32-0075-5BD7169AC9B0}"/>
          </ac:picMkLst>
        </pc:picChg>
        <pc:picChg chg="del">
          <ac:chgData name="定洋 吳" userId="c5f20cff15bfd43e" providerId="LiveId" clId="{D392262A-DF53-4D74-98ED-AFC07432CB8C}" dt="2024-10-02T14:19:21.577" v="1205" actId="478"/>
          <ac:picMkLst>
            <pc:docMk/>
            <pc:sldMk cId="1127234135" sldId="285"/>
            <ac:picMk id="17" creationId="{C58E1D19-4A07-47A8-14C0-F665D5454469}"/>
          </ac:picMkLst>
        </pc:picChg>
      </pc:sldChg>
      <pc:sldChg chg="addSp delSp modSp add mod">
        <pc:chgData name="定洋 吳" userId="c5f20cff15bfd43e" providerId="LiveId" clId="{D392262A-DF53-4D74-98ED-AFC07432CB8C}" dt="2024-10-03T05:20:58.588" v="2405" actId="20577"/>
        <pc:sldMkLst>
          <pc:docMk/>
          <pc:sldMk cId="3987114141" sldId="286"/>
        </pc:sldMkLst>
        <pc:spChg chg="add del mod">
          <ac:chgData name="定洋 吳" userId="c5f20cff15bfd43e" providerId="LiveId" clId="{D392262A-DF53-4D74-98ED-AFC07432CB8C}" dt="2024-10-03T04:25:41.045" v="1601" actId="478"/>
          <ac:spMkLst>
            <pc:docMk/>
            <pc:sldMk cId="3987114141" sldId="286"/>
            <ac:spMk id="3" creationId="{8FF61EED-1110-40C9-C993-FF8EABC50323}"/>
          </ac:spMkLst>
        </pc:spChg>
        <pc:spChg chg="del">
          <ac:chgData name="定洋 吳" userId="c5f20cff15bfd43e" providerId="LiveId" clId="{D392262A-DF53-4D74-98ED-AFC07432CB8C}" dt="2024-10-03T04:25:40.324" v="1600" actId="478"/>
          <ac:spMkLst>
            <pc:docMk/>
            <pc:sldMk cId="3987114141" sldId="286"/>
            <ac:spMk id="5" creationId="{CF956949-A1F8-758A-6E4E-D5B203CCAD53}"/>
          </ac:spMkLst>
        </pc:spChg>
        <pc:spChg chg="del mod">
          <ac:chgData name="定洋 吳" userId="c5f20cff15bfd43e" providerId="LiveId" clId="{D392262A-DF53-4D74-98ED-AFC07432CB8C}" dt="2024-10-03T04:25:37.545" v="1598" actId="478"/>
          <ac:spMkLst>
            <pc:docMk/>
            <pc:sldMk cId="3987114141" sldId="286"/>
            <ac:spMk id="6" creationId="{1B196F88-912D-D1F8-573A-3CA0E4FE4FB9}"/>
          </ac:spMkLst>
        </pc:spChg>
        <pc:spChg chg="add mod">
          <ac:chgData name="定洋 吳" userId="c5f20cff15bfd43e" providerId="LiveId" clId="{D392262A-DF53-4D74-98ED-AFC07432CB8C}" dt="2024-10-03T04:36:12.017" v="1754" actId="1076"/>
          <ac:spMkLst>
            <pc:docMk/>
            <pc:sldMk cId="3987114141" sldId="286"/>
            <ac:spMk id="10" creationId="{B988DE6E-7834-7240-AA70-FEDEA3070A0C}"/>
          </ac:spMkLst>
        </pc:spChg>
        <pc:spChg chg="add mod">
          <ac:chgData name="定洋 吳" userId="c5f20cff15bfd43e" providerId="LiveId" clId="{D392262A-DF53-4D74-98ED-AFC07432CB8C}" dt="2024-10-03T04:37:30.962" v="1808" actId="20577"/>
          <ac:spMkLst>
            <pc:docMk/>
            <pc:sldMk cId="3987114141" sldId="286"/>
            <ac:spMk id="11" creationId="{68C28E4D-81F4-C181-FA41-5A58796DA42A}"/>
          </ac:spMkLst>
        </pc:spChg>
        <pc:spChg chg="add mod">
          <ac:chgData name="定洋 吳" userId="c5f20cff15bfd43e" providerId="LiveId" clId="{D392262A-DF53-4D74-98ED-AFC07432CB8C}" dt="2024-10-03T04:39:05.425" v="1877" actId="20577"/>
          <ac:spMkLst>
            <pc:docMk/>
            <pc:sldMk cId="3987114141" sldId="286"/>
            <ac:spMk id="12" creationId="{BCF01BAA-A53B-36DB-AAD8-646990DB9FC9}"/>
          </ac:spMkLst>
        </pc:spChg>
        <pc:spChg chg="add mod">
          <ac:chgData name="定洋 吳" userId="c5f20cff15bfd43e" providerId="LiveId" clId="{D392262A-DF53-4D74-98ED-AFC07432CB8C}" dt="2024-10-03T04:41:53.504" v="1927"/>
          <ac:spMkLst>
            <pc:docMk/>
            <pc:sldMk cId="3987114141" sldId="286"/>
            <ac:spMk id="13" creationId="{621A2EE0-B265-14B0-6ECE-5467F62E4E86}"/>
          </ac:spMkLst>
        </pc:spChg>
        <pc:spChg chg="add mod">
          <ac:chgData name="定洋 吳" userId="c5f20cff15bfd43e" providerId="LiveId" clId="{D392262A-DF53-4D74-98ED-AFC07432CB8C}" dt="2024-10-03T05:20:58.588" v="2405" actId="20577"/>
          <ac:spMkLst>
            <pc:docMk/>
            <pc:sldMk cId="3987114141" sldId="286"/>
            <ac:spMk id="14" creationId="{938BC4A8-1EF6-59DE-629F-4DAACD047CB0}"/>
          </ac:spMkLst>
        </pc:spChg>
        <pc:spChg chg="add del mod">
          <ac:chgData name="定洋 吳" userId="c5f20cff15bfd43e" providerId="LiveId" clId="{D392262A-DF53-4D74-98ED-AFC07432CB8C}" dt="2024-10-03T04:26:58.417" v="1673" actId="1076"/>
          <ac:spMkLst>
            <pc:docMk/>
            <pc:sldMk cId="3987114141" sldId="286"/>
            <ac:spMk id="215" creationId="{00000000-0000-0000-0000-000000000000}"/>
          </ac:spMkLst>
        </pc:spChg>
        <pc:spChg chg="del">
          <ac:chgData name="定洋 吳" userId="c5f20cff15bfd43e" providerId="LiveId" clId="{D392262A-DF53-4D74-98ED-AFC07432CB8C}" dt="2024-10-03T04:25:39.346" v="1599" actId="478"/>
          <ac:spMkLst>
            <pc:docMk/>
            <pc:sldMk cId="3987114141" sldId="286"/>
            <ac:spMk id="216" creationId="{00000000-0000-0000-0000-000000000000}"/>
          </ac:spMkLst>
        </pc:spChg>
        <pc:picChg chg="add del mod">
          <ac:chgData name="定洋 吳" userId="c5f20cff15bfd43e" providerId="LiveId" clId="{D392262A-DF53-4D74-98ED-AFC07432CB8C}" dt="2024-10-03T04:26:29.723" v="1607" actId="22"/>
          <ac:picMkLst>
            <pc:docMk/>
            <pc:sldMk cId="3987114141" sldId="286"/>
            <ac:picMk id="7" creationId="{57786DA3-4594-CE69-4482-1EB2E538B432}"/>
          </ac:picMkLst>
        </pc:picChg>
        <pc:picChg chg="add mod">
          <ac:chgData name="定洋 吳" userId="c5f20cff15bfd43e" providerId="LiveId" clId="{D392262A-DF53-4D74-98ED-AFC07432CB8C}" dt="2024-10-03T04:36:12.017" v="1754" actId="1076"/>
          <ac:picMkLst>
            <pc:docMk/>
            <pc:sldMk cId="3987114141" sldId="286"/>
            <ac:picMk id="9" creationId="{26B1F1DB-7B9E-D90D-D815-532B07D927E0}"/>
          </ac:picMkLst>
        </pc:picChg>
      </pc:sldChg>
      <pc:sldChg chg="addSp delSp modSp add mod">
        <pc:chgData name="定洋 吳" userId="c5f20cff15bfd43e" providerId="LiveId" clId="{D392262A-DF53-4D74-98ED-AFC07432CB8C}" dt="2024-10-03T05:21:02.478" v="2408" actId="20577"/>
        <pc:sldMkLst>
          <pc:docMk/>
          <pc:sldMk cId="1495418811" sldId="287"/>
        </pc:sldMkLst>
        <pc:spChg chg="add del mod">
          <ac:chgData name="定洋 吳" userId="c5f20cff15bfd43e" providerId="LiveId" clId="{D392262A-DF53-4D74-98ED-AFC07432CB8C}" dt="2024-10-03T04:46:12.017" v="2019"/>
          <ac:spMkLst>
            <pc:docMk/>
            <pc:sldMk cId="1495418811" sldId="287"/>
            <ac:spMk id="2" creationId="{25133D44-F997-99AC-D554-EF69DE4A9E90}"/>
          </ac:spMkLst>
        </pc:spChg>
        <pc:spChg chg="add mod">
          <ac:chgData name="定洋 吳" userId="c5f20cff15bfd43e" providerId="LiveId" clId="{D392262A-DF53-4D74-98ED-AFC07432CB8C}" dt="2024-10-03T05:04:30.416" v="2148" actId="20577"/>
          <ac:spMkLst>
            <pc:docMk/>
            <pc:sldMk cId="1495418811" sldId="287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21:02.478" v="2408" actId="20577"/>
          <ac:spMkLst>
            <pc:docMk/>
            <pc:sldMk cId="1495418811" sldId="287"/>
            <ac:spMk id="4" creationId="{3EEE40AE-7DE6-A759-1EFE-46EFEB585BCC}"/>
          </ac:spMkLst>
        </pc:spChg>
        <pc:spChg chg="del">
          <ac:chgData name="定洋 吳" userId="c5f20cff15bfd43e" providerId="LiveId" clId="{D392262A-DF53-4D74-98ED-AFC07432CB8C}" dt="2024-10-03T04:42:02.107" v="1930" actId="478"/>
          <ac:spMkLst>
            <pc:docMk/>
            <pc:sldMk cId="1495418811" sldId="287"/>
            <ac:spMk id="10" creationId="{B988DE6E-7834-7240-AA70-FEDEA3070A0C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1" creationId="{68C28E4D-81F4-C181-FA41-5A58796DA42A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2" creationId="{BCF01BAA-A53B-36DB-AAD8-646990DB9FC9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3" creationId="{621A2EE0-B265-14B0-6ECE-5467F62E4E86}"/>
          </ac:spMkLst>
        </pc:spChg>
        <pc:spChg chg="mod">
          <ac:chgData name="定洋 吳" userId="c5f20cff15bfd43e" providerId="LiveId" clId="{D392262A-DF53-4D74-98ED-AFC07432CB8C}" dt="2024-10-03T05:03:46.188" v="2092" actId="20577"/>
          <ac:spMkLst>
            <pc:docMk/>
            <pc:sldMk cId="1495418811" sldId="287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3T04:42:01.273" v="1929" actId="478"/>
          <ac:picMkLst>
            <pc:docMk/>
            <pc:sldMk cId="1495418811" sldId="287"/>
            <ac:picMk id="9" creationId="{26B1F1DB-7B9E-D90D-D815-532B07D927E0}"/>
          </ac:picMkLst>
        </pc:picChg>
        <pc:cxnChg chg="add del">
          <ac:chgData name="定洋 吳" userId="c5f20cff15bfd43e" providerId="LiveId" clId="{D392262A-DF53-4D74-98ED-AFC07432CB8C}" dt="2024-10-03T04:45:01.486" v="1988" actId="478"/>
          <ac:cxnSpMkLst>
            <pc:docMk/>
            <pc:sldMk cId="1495418811" sldId="287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1:05.563" v="2411" actId="20577"/>
        <pc:sldMkLst>
          <pc:docMk/>
          <pc:sldMk cId="1813118369" sldId="288"/>
        </pc:sldMkLst>
        <pc:spChg chg="del mod">
          <ac:chgData name="定洋 吳" userId="c5f20cff15bfd43e" providerId="LiveId" clId="{D392262A-DF53-4D74-98ED-AFC07432CB8C}" dt="2024-10-03T05:05:07.872" v="2177"/>
          <ac:spMkLst>
            <pc:docMk/>
            <pc:sldMk cId="1813118369" sldId="288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08:30.024" v="2316" actId="1076"/>
          <ac:spMkLst>
            <pc:docMk/>
            <pc:sldMk cId="1813118369" sldId="288"/>
            <ac:spMk id="5" creationId="{814650F4-988D-6E7D-A54E-8319396F0E2B}"/>
          </ac:spMkLst>
        </pc:spChg>
        <pc:spChg chg="add mod">
          <ac:chgData name="定洋 吳" userId="c5f20cff15bfd43e" providerId="LiveId" clId="{D392262A-DF53-4D74-98ED-AFC07432CB8C}" dt="2024-10-03T05:21:05.563" v="2411" actId="20577"/>
          <ac:spMkLst>
            <pc:docMk/>
            <pc:sldMk cId="1813118369" sldId="288"/>
            <ac:spMk id="8" creationId="{6B25E0DA-AF49-C5CE-5F9C-C8058174F41E}"/>
          </ac:spMkLst>
        </pc:spChg>
        <pc:spChg chg="mod">
          <ac:chgData name="定洋 吳" userId="c5f20cff15bfd43e" providerId="LiveId" clId="{D392262A-DF53-4D74-98ED-AFC07432CB8C}" dt="2024-10-03T05:05:05.042" v="2174"/>
          <ac:spMkLst>
            <pc:docMk/>
            <pc:sldMk cId="1813118369" sldId="288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08:24.074" v="2314" actId="1076"/>
          <ac:picMkLst>
            <pc:docMk/>
            <pc:sldMk cId="1813118369" sldId="288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08:27.478" v="2315" actId="1076"/>
          <ac:picMkLst>
            <pc:docMk/>
            <pc:sldMk cId="1813118369" sldId="288"/>
            <ac:picMk id="7" creationId="{120CF4DC-CCC1-23BB-703A-F09DA612C943}"/>
          </ac:picMkLst>
        </pc:picChg>
      </pc:sldChg>
      <pc:sldChg chg="add del">
        <pc:chgData name="定洋 吳" userId="c5f20cff15bfd43e" providerId="LiveId" clId="{D392262A-DF53-4D74-98ED-AFC07432CB8C}" dt="2024-10-03T05:04:34.924" v="2150"/>
        <pc:sldMkLst>
          <pc:docMk/>
          <pc:sldMk cId="3485076750" sldId="288"/>
        </pc:sldMkLst>
      </pc:sldChg>
      <pc:sldChg chg="addSp delSp modSp add mod">
        <pc:chgData name="定洋 吳" userId="c5f20cff15bfd43e" providerId="LiveId" clId="{D392262A-DF53-4D74-98ED-AFC07432CB8C}" dt="2024-10-03T05:21:09.292" v="2414" actId="20577"/>
        <pc:sldMkLst>
          <pc:docMk/>
          <pc:sldMk cId="30387664" sldId="289"/>
        </pc:sldMkLst>
        <pc:spChg chg="del">
          <ac:chgData name="定洋 吳" userId="c5f20cff15bfd43e" providerId="LiveId" clId="{D392262A-DF53-4D74-98ED-AFC07432CB8C}" dt="2024-10-03T05:07:43.754" v="2307" actId="478"/>
          <ac:spMkLst>
            <pc:docMk/>
            <pc:sldMk cId="30387664" sldId="289"/>
            <ac:spMk id="5" creationId="{814650F4-988D-6E7D-A54E-8319396F0E2B}"/>
          </ac:spMkLst>
        </pc:spChg>
        <pc:spChg chg="add del mod">
          <ac:chgData name="定洋 吳" userId="c5f20cff15bfd43e" providerId="LiveId" clId="{D392262A-DF53-4D74-98ED-AFC07432CB8C}" dt="2024-10-03T05:11:10.121" v="2353" actId="478"/>
          <ac:spMkLst>
            <pc:docMk/>
            <pc:sldMk cId="30387664" sldId="289"/>
            <ac:spMk id="7" creationId="{AB3DA5B4-92AB-8479-020C-4D869E0B12AE}"/>
          </ac:spMkLst>
        </pc:spChg>
        <pc:spChg chg="add mod">
          <ac:chgData name="定洋 吳" userId="c5f20cff15bfd43e" providerId="LiveId" clId="{D392262A-DF53-4D74-98ED-AFC07432CB8C}" dt="2024-10-03T05:17:20.335" v="2374" actId="1076"/>
          <ac:spMkLst>
            <pc:docMk/>
            <pc:sldMk cId="30387664" sldId="289"/>
            <ac:spMk id="9" creationId="{24FAC8AA-714B-8FBC-F21A-B7EE8D917929}"/>
          </ac:spMkLst>
        </pc:spChg>
        <pc:spChg chg="add mod">
          <ac:chgData name="定洋 吳" userId="c5f20cff15bfd43e" providerId="LiveId" clId="{D392262A-DF53-4D74-98ED-AFC07432CB8C}" dt="2024-10-03T05:21:09.292" v="2414" actId="20577"/>
          <ac:spMkLst>
            <pc:docMk/>
            <pc:sldMk cId="30387664" sldId="289"/>
            <ac:spMk id="12" creationId="{B632DAC1-321E-0705-2AF7-664A4631BE71}"/>
          </ac:spMkLst>
        </pc:spChg>
        <pc:spChg chg="mod">
          <ac:chgData name="定洋 吳" userId="c5f20cff15bfd43e" providerId="LiveId" clId="{D392262A-DF53-4D74-98ED-AFC07432CB8C}" dt="2024-10-03T05:09:05.026" v="2345" actId="20577"/>
          <ac:spMkLst>
            <pc:docMk/>
            <pc:sldMk cId="30387664" sldId="289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18:10.310" v="2380" actId="1076"/>
          <ac:picMkLst>
            <pc:docMk/>
            <pc:sldMk cId="30387664" sldId="289"/>
            <ac:picMk id="3" creationId="{2898E916-ADC5-DFC2-AB62-DEC3B6B66918}"/>
          </ac:picMkLst>
        </pc:picChg>
        <pc:picChg chg="del">
          <ac:chgData name="定洋 吳" userId="c5f20cff15bfd43e" providerId="LiveId" clId="{D392262A-DF53-4D74-98ED-AFC07432CB8C}" dt="2024-10-03T05:07:44.023" v="2308" actId="478"/>
          <ac:picMkLst>
            <pc:docMk/>
            <pc:sldMk cId="30387664" sldId="289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18:18.676" v="2383" actId="1076"/>
          <ac:picMkLst>
            <pc:docMk/>
            <pc:sldMk cId="30387664" sldId="289"/>
            <ac:picMk id="11" creationId="{0B66D7FC-D7BA-8E7B-9E92-E4E697866B2C}"/>
          </ac:picMkLst>
        </pc:picChg>
      </pc:sldChg>
      <pc:sldChg chg="new del">
        <pc:chgData name="定洋 吳" userId="c5f20cff15bfd43e" providerId="LiveId" clId="{D392262A-DF53-4D74-98ED-AFC07432CB8C}" dt="2024-10-03T05:07:39.304" v="2305" actId="680"/>
        <pc:sldMkLst>
          <pc:docMk/>
          <pc:sldMk cId="3188688337" sldId="289"/>
        </pc:sldMkLst>
      </pc:sldChg>
      <pc:sldChg chg="addSp modSp add del mod">
        <pc:chgData name="定洋 吳" userId="c5f20cff15bfd43e" providerId="LiveId" clId="{D392262A-DF53-4D74-98ED-AFC07432CB8C}" dt="2024-10-03T05:21:15.485" v="2418" actId="47"/>
        <pc:sldMkLst>
          <pc:docMk/>
          <pc:sldMk cId="2922004975" sldId="290"/>
        </pc:sldMkLst>
        <pc:spChg chg="add mod">
          <ac:chgData name="定洋 吳" userId="c5f20cff15bfd43e" providerId="LiveId" clId="{D392262A-DF53-4D74-98ED-AFC07432CB8C}" dt="2024-10-03T05:21:12.507" v="2417" actId="20577"/>
          <ac:spMkLst>
            <pc:docMk/>
            <pc:sldMk cId="2922004975" sldId="290"/>
            <ac:spMk id="2" creationId="{BA07EE1A-FEB8-5D4C-7265-3BF85D4F6F8F}"/>
          </ac:spMkLst>
        </pc:spChg>
      </pc:sldChg>
      <pc:sldMasterChg chg="modSldLayout">
        <pc:chgData name="定洋 吳" userId="c5f20cff15bfd43e" providerId="LiveId" clId="{D392262A-DF53-4D74-98ED-AFC07432CB8C}" dt="2024-10-02T14:00:55.104" v="909" actId="1076"/>
        <pc:sldMasterMkLst>
          <pc:docMk/>
          <pc:sldMasterMk cId="3390311700" sldId="2147483661"/>
        </pc:sldMasterMkLst>
        <pc:sldLayoutChg chg="addSp delSp modSp mod">
          <pc:chgData name="定洋 吳" userId="c5f20cff15bfd43e" providerId="LiveId" clId="{D392262A-DF53-4D74-98ED-AFC07432CB8C}" dt="2024-10-02T13:59:23.689" v="889" actId="478"/>
          <pc:sldLayoutMkLst>
            <pc:docMk/>
            <pc:sldMasterMk cId="3390311700" sldId="2147483661"/>
            <pc:sldLayoutMk cId="3475291838" sldId="2147483673"/>
          </pc:sldLayoutMkLst>
          <pc:spChg chg="add del mod">
            <ac:chgData name="定洋 吳" userId="c5f20cff15bfd43e" providerId="LiveId" clId="{D392262A-DF53-4D74-98ED-AFC07432CB8C}" dt="2024-10-02T13:59:23.689" v="889" actId="478"/>
            <ac:spMkLst>
              <pc:docMk/>
              <pc:sldMasterMk cId="3390311700" sldId="2147483661"/>
              <pc:sldLayoutMk cId="3475291838" sldId="2147483673"/>
              <ac:spMk id="2" creationId="{4C304F5E-68DF-AED1-6E36-979424617B59}"/>
            </ac:spMkLst>
          </pc:spChg>
          <pc:spChg chg="add mod">
            <ac:chgData name="定洋 吳" userId="c5f20cff15bfd43e" providerId="LiveId" clId="{D392262A-DF53-4D74-98ED-AFC07432CB8C}" dt="2024-10-02T13:59:18.517" v="888"/>
            <ac:spMkLst>
              <pc:docMk/>
              <pc:sldMasterMk cId="3390311700" sldId="2147483661"/>
              <pc:sldLayoutMk cId="3475291838" sldId="2147483673"/>
              <ac:spMk id="3" creationId="{4DE4B320-35A5-A1D5-0CBB-558E2312BCA3}"/>
            </ac:spMkLst>
          </pc:spChg>
        </pc:sldLayoutChg>
        <pc:sldLayoutChg chg="addSp delSp modSp mod">
          <pc:chgData name="定洋 吳" userId="c5f20cff15bfd43e" providerId="LiveId" clId="{D392262A-DF53-4D74-98ED-AFC07432CB8C}" dt="2024-10-02T14:00:55.104" v="909" actId="1076"/>
          <pc:sldLayoutMkLst>
            <pc:docMk/>
            <pc:sldMasterMk cId="3390311700" sldId="2147483661"/>
            <pc:sldLayoutMk cId="1465674251" sldId="2147483689"/>
          </pc:sldLayoutMkLst>
          <pc:spChg chg="del mod">
            <ac:chgData name="定洋 吳" userId="c5f20cff15bfd43e" providerId="LiveId" clId="{D392262A-DF53-4D74-98ED-AFC07432CB8C}" dt="2024-10-02T14:00:32.518" v="905" actId="478"/>
            <ac:spMkLst>
              <pc:docMk/>
              <pc:sldMasterMk cId="3390311700" sldId="2147483661"/>
              <pc:sldLayoutMk cId="1465674251" sldId="2147483689"/>
              <ac:spMk id="2" creationId="{4C304F5E-68DF-AED1-6E36-979424617B59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8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9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0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1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2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3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4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5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6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7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8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9" creationId="{00000000-0000-0000-0000-000000000000}"/>
            </ac:spMkLst>
          </pc:spChg>
          <pc:spChg chg="add del">
            <ac:chgData name="定洋 吳" userId="c5f20cff15bfd43e" providerId="LiveId" clId="{D392262A-DF53-4D74-98ED-AFC07432CB8C}" dt="2024-10-02T14:00:02.744" v="900" actId="478"/>
            <ac:spMkLst>
              <pc:docMk/>
              <pc:sldMasterMk cId="3390311700" sldId="2147483661"/>
              <pc:sldLayoutMk cId="1465674251" sldId="2147483689"/>
              <ac:spMk id="70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D1FE7-E52D-43D4-9F03-0B11FC6C31AA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59C07-3734-4ECB-B309-D02BBE199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28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5A3B65B9-8D94-1AC6-29E1-47FE04975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E4F4A4D3-66A0-0326-5787-ACCBF2DEB6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6DF47F37-18C1-B019-7F01-F1260F9A69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269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CC601092-6A79-65BF-E2DE-06E9A07A6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38B3B431-1D3B-7F5E-BA95-073A5C4ED5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B76B3B3C-D6DF-CA0C-3F22-A5C84EA7B8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286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443EAA3B-10A6-12F3-73AF-0227E334A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8F91F5B2-6978-60F8-AE89-F410AFE62A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C8B25781-6D5C-F182-4324-A5DB5D78E5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031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E717C47D-EEBD-3345-7040-A51CD29C4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AD8FFE46-7EE8-37EF-4354-A11F8B7B7B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19691799-915F-6963-7A8C-52B34B2599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92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8572A816-2DE1-60BB-5420-FE863FB46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26455AA6-CD15-2DC1-D072-FB53EBA43A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9C7C1BC4-2695-352F-69B5-E1A0CED2D5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264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594A285D-44A2-5279-AC6A-81440615E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5600D338-A5D7-F76F-C8D4-B9B9D19E4F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B2F5A0D4-40B2-24C5-4A73-629B69FEB0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700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27643D0A-7ADC-B130-137E-9D7EF2E5F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6B523821-7E3E-65F2-4D04-2F96E99BFF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3B6724B6-D16F-ABE3-DC6D-B8691EA523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706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225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679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477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820CCD92-3FE0-A1D5-CEF6-2F4A1A2DF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F9C04F3E-6A2F-7DD8-E657-33654F5ECF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50C16E90-A846-5326-43D0-F610027514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939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13E2B573-0DF8-B2B1-99DD-FAA9F4C3B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2AF4BF20-1473-EBD6-8281-27819BFCEF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B04F8117-4C1E-C146-B77D-547E10FB39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92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9A673921-C0E2-7DB8-2737-C75199D75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B5CF08BE-2ED0-4C33-3A2E-D6C685035D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DCD559BA-3F30-2232-D5E7-547C7613CD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這張圖是從論文中擷取下來的，之後要自己畫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7102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94417695-4743-B719-36CB-2A2B85E32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0CBF9528-2780-7B97-A633-4B076B34BC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8424E5BA-D03E-2F10-3E63-1B77B8D7C7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這張圖是從論文中擷取下來的，之後要自己畫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1025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B4C6637A-EB65-C884-6F80-F92E2F31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BE630626-6FBE-67C2-12DA-990DEE436F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3ED17697-BE95-AE9A-EE1A-F85821AA65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139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FE5229B7-23B1-3D0E-2D73-9AFCFAABE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1812CF7D-B16B-EC0D-A8E2-F74D327423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FC1F83E0-0179-5328-4603-1C000B2013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63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66" b="1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 flipH="1">
            <a:off x="7662467" y="716600"/>
            <a:ext cx="3578800" cy="542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1407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064900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1064901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4533435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"/>
          </p:nvPr>
        </p:nvSpPr>
        <p:spPr>
          <a:xfrm>
            <a:off x="7938957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453340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 hasCustomPrompt="1"/>
          </p:nvPr>
        </p:nvSpPr>
        <p:spPr>
          <a:xfrm>
            <a:off x="793895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1064900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1064901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9"/>
          </p:nvPr>
        </p:nvSpPr>
        <p:spPr>
          <a:xfrm>
            <a:off x="4533435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3"/>
          </p:nvPr>
        </p:nvSpPr>
        <p:spPr>
          <a:xfrm>
            <a:off x="7938957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4" hasCustomPrompt="1"/>
          </p:nvPr>
        </p:nvSpPr>
        <p:spPr>
          <a:xfrm>
            <a:off x="453340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 hasCustomPrompt="1"/>
          </p:nvPr>
        </p:nvSpPr>
        <p:spPr>
          <a:xfrm>
            <a:off x="793895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/>
          <p:nvPr/>
        </p:nvSpPr>
        <p:spPr>
          <a:xfrm>
            <a:off x="2946300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7529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1_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960000" y="2225032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1" y="1579032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rPr dirty="0"/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960028" y="562656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960000" y="498056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960000" y="3999016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1" y="3353016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6567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8196133" y="710900"/>
            <a:ext cx="35892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250833" y="3923933"/>
            <a:ext cx="6630000" cy="9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1250833" y="1952733"/>
            <a:ext cx="6630000" cy="19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79441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342433" y="1038733"/>
            <a:ext cx="2898800" cy="13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8342467" y="2401333"/>
            <a:ext cx="28988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96600" y="-48300"/>
            <a:ext cx="2366800" cy="76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19579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2" name="Google Shape;82;p16"/>
          <p:cNvSpPr/>
          <p:nvPr/>
        </p:nvSpPr>
        <p:spPr>
          <a:xfrm rot="10800000">
            <a:off x="64871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6"/>
          <p:cNvSpPr/>
          <p:nvPr/>
        </p:nvSpPr>
        <p:spPr>
          <a:xfrm rot="10800000">
            <a:off x="9652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943633" y="1887200"/>
            <a:ext cx="10272000" cy="3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923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7" name="Google Shape;87;p17"/>
          <p:cNvSpPr/>
          <p:nvPr/>
        </p:nvSpPr>
        <p:spPr>
          <a:xfrm rot="10800000">
            <a:off x="3401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7"/>
          <p:cNvSpPr/>
          <p:nvPr/>
        </p:nvSpPr>
        <p:spPr>
          <a:xfrm rot="10800000">
            <a:off x="25908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960000" y="2132533"/>
            <a:ext cx="10272000" cy="3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639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5993765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2"/>
          </p:nvPr>
        </p:nvSpPr>
        <p:spPr>
          <a:xfrm>
            <a:off x="5993768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3"/>
          </p:nvPr>
        </p:nvSpPr>
        <p:spPr>
          <a:xfrm>
            <a:off x="1162916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"/>
          </p:nvPr>
        </p:nvSpPr>
        <p:spPr>
          <a:xfrm>
            <a:off x="1162916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5"/>
          </p:nvPr>
        </p:nvSpPr>
        <p:spPr>
          <a:xfrm>
            <a:off x="5982201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6"/>
          </p:nvPr>
        </p:nvSpPr>
        <p:spPr>
          <a:xfrm>
            <a:off x="1162916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7"/>
          </p:nvPr>
        </p:nvSpPr>
        <p:spPr>
          <a:xfrm>
            <a:off x="1162916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8"/>
          </p:nvPr>
        </p:nvSpPr>
        <p:spPr>
          <a:xfrm>
            <a:off x="5982165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179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10593433" y="-2495467"/>
            <a:ext cx="3057200" cy="34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20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5600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-1281333" y="6138667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08139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subTitle" idx="1"/>
          </p:nvPr>
        </p:nvSpPr>
        <p:spPr>
          <a:xfrm>
            <a:off x="4553200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2"/>
          </p:nvPr>
        </p:nvSpPr>
        <p:spPr>
          <a:xfrm>
            <a:off x="1178351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3"/>
          </p:nvPr>
        </p:nvSpPr>
        <p:spPr>
          <a:xfrm>
            <a:off x="4553200" y="2331948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4"/>
          </p:nvPr>
        </p:nvSpPr>
        <p:spPr>
          <a:xfrm>
            <a:off x="1178351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5"/>
          </p:nvPr>
        </p:nvSpPr>
        <p:spPr>
          <a:xfrm>
            <a:off x="4553200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6"/>
          </p:nvPr>
        </p:nvSpPr>
        <p:spPr>
          <a:xfrm>
            <a:off x="7976863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7"/>
          </p:nvPr>
        </p:nvSpPr>
        <p:spPr>
          <a:xfrm>
            <a:off x="7976863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8"/>
          </p:nvPr>
        </p:nvSpPr>
        <p:spPr>
          <a:xfrm>
            <a:off x="1178351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9"/>
          </p:nvPr>
        </p:nvSpPr>
        <p:spPr>
          <a:xfrm>
            <a:off x="4553200" y="183341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13"/>
          </p:nvPr>
        </p:nvSpPr>
        <p:spPr>
          <a:xfrm>
            <a:off x="7976863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4"/>
          </p:nvPr>
        </p:nvSpPr>
        <p:spPr>
          <a:xfrm>
            <a:off x="1178351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5"/>
          </p:nvPr>
        </p:nvSpPr>
        <p:spPr>
          <a:xfrm>
            <a:off x="7976863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22"/>
          <p:cNvSpPr/>
          <p:nvPr/>
        </p:nvSpPr>
        <p:spPr>
          <a:xfrm>
            <a:off x="10491933" y="-626800"/>
            <a:ext cx="2412800" cy="189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996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61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 rot="10800000">
            <a:off x="95351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3889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10583633" y="719200"/>
            <a:ext cx="1778000" cy="195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23"/>
          <p:cNvSpPr/>
          <p:nvPr/>
        </p:nvSpPr>
        <p:spPr>
          <a:xfrm>
            <a:off x="4788200" y="0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hasCustomPrompt="1"/>
          </p:nvPr>
        </p:nvSpPr>
        <p:spPr>
          <a:xfrm>
            <a:off x="1141567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1"/>
          </p:nvPr>
        </p:nvSpPr>
        <p:spPr>
          <a:xfrm>
            <a:off x="1141567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 idx="2" hasCustomPrompt="1"/>
          </p:nvPr>
        </p:nvSpPr>
        <p:spPr>
          <a:xfrm>
            <a:off x="1141580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3"/>
          </p:nvPr>
        </p:nvSpPr>
        <p:spPr>
          <a:xfrm>
            <a:off x="1141580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4" hasCustomPrompt="1"/>
          </p:nvPr>
        </p:nvSpPr>
        <p:spPr>
          <a:xfrm>
            <a:off x="6170749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5"/>
          </p:nvPr>
        </p:nvSpPr>
        <p:spPr>
          <a:xfrm>
            <a:off x="6170749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/>
          <p:nvPr/>
        </p:nvSpPr>
        <p:spPr>
          <a:xfrm rot="5400000">
            <a:off x="51433" y="5066667"/>
            <a:ext cx="10064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 idx="6" hasCustomPrompt="1"/>
          </p:nvPr>
        </p:nvSpPr>
        <p:spPr>
          <a:xfrm>
            <a:off x="6170763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7"/>
          </p:nvPr>
        </p:nvSpPr>
        <p:spPr>
          <a:xfrm>
            <a:off x="6170763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0807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 rot="10800000">
            <a:off x="-1956633" y="-1115267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5"/>
          <p:cNvSpPr/>
          <p:nvPr/>
        </p:nvSpPr>
        <p:spPr>
          <a:xfrm>
            <a:off x="10193600" y="4034067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25"/>
          <p:cNvSpPr/>
          <p:nvPr/>
        </p:nvSpPr>
        <p:spPr>
          <a:xfrm>
            <a:off x="7582800" y="-6594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64908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 rot="10800000">
            <a:off x="-1050800" y="4895000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6"/>
          <p:cNvSpPr/>
          <p:nvPr/>
        </p:nvSpPr>
        <p:spPr>
          <a:xfrm>
            <a:off x="10696333" y="-1227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26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62803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686000" y="2584467"/>
            <a:ext cx="3954800" cy="17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 b="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694365" y="1308133"/>
            <a:ext cx="1578800" cy="82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685989" y="4672884"/>
            <a:ext cx="3968800" cy="7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7650633" y="719400"/>
            <a:ext cx="3590400" cy="54192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2086000" y="-195133"/>
            <a:ext cx="3328000" cy="70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>
            <a:off x="-987333" y="59039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024645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082633" y="1751717"/>
            <a:ext cx="5437200" cy="8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1082633" y="2850684"/>
            <a:ext cx="5437200" cy="2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7525033" y="719333"/>
            <a:ext cx="3716000" cy="5419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096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5653233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233567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233567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653233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5515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965200" y="723900"/>
            <a:ext cx="10276000" cy="541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3103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975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26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49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>
            <a:spLocks noGrp="1"/>
          </p:cNvSpPr>
          <p:nvPr>
            <p:ph type="pic" idx="2"/>
          </p:nvPr>
        </p:nvSpPr>
        <p:spPr>
          <a:xfrm>
            <a:off x="7659500" y="710900"/>
            <a:ext cx="35816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1533967" y="1395033"/>
            <a:ext cx="4002000" cy="2069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1533967" y="3854200"/>
            <a:ext cx="4002000" cy="9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1587867" y="6138667"/>
            <a:ext cx="2794400" cy="81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1"/>
          <p:cNvSpPr txBox="1">
            <a:spLocks noGrp="1"/>
          </p:cNvSpPr>
          <p:nvPr>
            <p:ph type="subTitle" idx="3"/>
          </p:nvPr>
        </p:nvSpPr>
        <p:spPr>
          <a:xfrm>
            <a:off x="1534167" y="3145567"/>
            <a:ext cx="4002000" cy="7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/>
          <p:nvPr/>
        </p:nvSpPr>
        <p:spPr>
          <a:xfrm rot="5400000">
            <a:off x="1099800" y="-1099800"/>
            <a:ext cx="9508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8391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01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03117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89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5" r:id="rId21"/>
    <p:sldLayoutId id="2147483686" r:id="rId22"/>
    <p:sldLayoutId id="2147483687" r:id="rId23"/>
    <p:sldLayoutId id="2147483688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pmcj.2021.10141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ieeexplore.ieee.org/document/915140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12.</a:t>
            </a:r>
            <a:r>
              <a:rPr lang="en-US" altLang="zh-TW" dirty="0"/>
              <a:t>10</a:t>
            </a:r>
            <a:br>
              <a:rPr lang="en" dirty="0"/>
            </a:br>
            <a:r>
              <a:rPr lang="en" dirty="0"/>
              <a:t>Meeting - </a:t>
            </a:r>
            <a:r>
              <a:rPr lang="en-US" altLang="zh-TW" dirty="0"/>
              <a:t>10</a:t>
            </a:r>
            <a:r>
              <a:rPr lang="en" dirty="0"/>
              <a:t> </a:t>
            </a:r>
            <a:endParaRPr sz="9600" dirty="0"/>
          </a:p>
        </p:txBody>
      </p:sp>
      <p:sp>
        <p:nvSpPr>
          <p:cNvPr id="172" name="Google Shape;172;p30"/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吳定洋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Google Shape;174;p30"/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75" name="Google Shape;175;p30"/>
          <p:cNvCxnSpPr/>
          <p:nvPr/>
        </p:nvCxnSpPr>
        <p:spPr>
          <a:xfrm>
            <a:off x="950967" y="1355917"/>
            <a:ext cx="0" cy="375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2465186F-64B3-DCB3-2BE6-3B333DA01D12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D588BEA0-1E9F-2249-3C1F-8E83479D3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219;p33">
            <a:extLst>
              <a:ext uri="{FF2B5EF4-FFF2-40B4-BE49-F238E27FC236}">
                <a16:creationId xmlns:a16="http://schemas.microsoft.com/office/drawing/2014/main" id="{FE0B7C30-4A6C-3155-E8D6-BAF78249C930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1C431A-18C9-F594-BBEE-80BFA353CCFB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35DD50A-474A-B7CD-D43C-BBC3737CB99E}"/>
              </a:ext>
            </a:extLst>
          </p:cNvPr>
          <p:cNvSpPr txBox="1"/>
          <p:nvPr/>
        </p:nvSpPr>
        <p:spPr>
          <a:xfrm>
            <a:off x="388470" y="443712"/>
            <a:ext cx="3686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實驗環境設置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DB82F09-37E6-085C-1551-BC93AB5F3212}"/>
              </a:ext>
            </a:extLst>
          </p:cNvPr>
          <p:cNvSpPr txBox="1"/>
          <p:nvPr/>
        </p:nvSpPr>
        <p:spPr>
          <a:xfrm>
            <a:off x="8368947" y="610012"/>
            <a:ext cx="3387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平面圖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morning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學姊所繪製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設置位置</a:t>
            </a: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C39FF442-E646-1079-E15B-6FA9C1133791}"/>
              </a:ext>
            </a:extLst>
          </p:cNvPr>
          <p:cNvSpPr/>
          <p:nvPr/>
        </p:nvSpPr>
        <p:spPr>
          <a:xfrm>
            <a:off x="869006" y="2830747"/>
            <a:ext cx="282102" cy="27237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C0E344B-6395-DEA1-3896-BC7B2B02DE53}"/>
              </a:ext>
            </a:extLst>
          </p:cNvPr>
          <p:cNvSpPr txBox="1"/>
          <p:nvPr/>
        </p:nvSpPr>
        <p:spPr>
          <a:xfrm>
            <a:off x="1293779" y="2782268"/>
            <a:ext cx="191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擺設位置</a:t>
            </a:r>
          </a:p>
        </p:txBody>
      </p:sp>
      <p:pic>
        <p:nvPicPr>
          <p:cNvPr id="4" name="圖片 3" descr="一張含有 螢幕擷取畫面, 文字, 設計 的圖片&#10;&#10;自動產生的描述">
            <a:extLst>
              <a:ext uri="{FF2B5EF4-FFF2-40B4-BE49-F238E27FC236}">
                <a16:creationId xmlns:a16="http://schemas.microsoft.com/office/drawing/2014/main" id="{91518AF3-097D-206B-AC45-69DA73FC2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71021" y="1410005"/>
            <a:ext cx="6271817" cy="3612496"/>
          </a:xfrm>
          <a:prstGeom prst="rect">
            <a:avLst/>
          </a:prstGeom>
        </p:spPr>
      </p:pic>
      <p:sp>
        <p:nvSpPr>
          <p:cNvPr id="11" name="橢圓 10">
            <a:extLst>
              <a:ext uri="{FF2B5EF4-FFF2-40B4-BE49-F238E27FC236}">
                <a16:creationId xmlns:a16="http://schemas.microsoft.com/office/drawing/2014/main" id="{BE103856-987F-21B4-56E8-94716583E50C}"/>
              </a:ext>
            </a:extLst>
          </p:cNvPr>
          <p:cNvSpPr/>
          <p:nvPr/>
        </p:nvSpPr>
        <p:spPr>
          <a:xfrm>
            <a:off x="7401347" y="1790188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84509E03-CA40-4F38-9B11-A61B5DDA7ED6}"/>
              </a:ext>
            </a:extLst>
          </p:cNvPr>
          <p:cNvSpPr/>
          <p:nvPr/>
        </p:nvSpPr>
        <p:spPr>
          <a:xfrm>
            <a:off x="4880513" y="5717658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00B22C9F-DCE4-3B61-90EB-A3E6466D56BD}"/>
              </a:ext>
            </a:extLst>
          </p:cNvPr>
          <p:cNvSpPr/>
          <p:nvPr/>
        </p:nvSpPr>
        <p:spPr>
          <a:xfrm>
            <a:off x="4880513" y="1790187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3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66CBCB93-5D6B-D125-AD63-58DC59707AF8}"/>
              </a:ext>
            </a:extLst>
          </p:cNvPr>
          <p:cNvSpPr/>
          <p:nvPr/>
        </p:nvSpPr>
        <p:spPr>
          <a:xfrm>
            <a:off x="8113178" y="6424044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4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1C0B4A7-72AD-159B-363A-8862BE96CE91}"/>
              </a:ext>
            </a:extLst>
          </p:cNvPr>
          <p:cNvSpPr txBox="1"/>
          <p:nvPr/>
        </p:nvSpPr>
        <p:spPr>
          <a:xfrm>
            <a:off x="8368947" y="1494822"/>
            <a:ext cx="3158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我們實驗之後會新增更多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，這個平面圖並不精準，之後我會重畫一個準確的版本</a:t>
            </a: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30003F67-C142-E9CA-BAE6-F75C55129C67}"/>
              </a:ext>
            </a:extLst>
          </p:cNvPr>
          <p:cNvSpPr/>
          <p:nvPr/>
        </p:nvSpPr>
        <p:spPr>
          <a:xfrm>
            <a:off x="4643120" y="924979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12594455-9B14-E2AB-A1ED-1A66B3BC7107}"/>
              </a:ext>
            </a:extLst>
          </p:cNvPr>
          <p:cNvSpPr/>
          <p:nvPr/>
        </p:nvSpPr>
        <p:spPr>
          <a:xfrm>
            <a:off x="4952517" y="924979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7A52EE4F-9160-6808-2395-B606E4DBB841}"/>
              </a:ext>
            </a:extLst>
          </p:cNvPr>
          <p:cNvSpPr/>
          <p:nvPr/>
        </p:nvSpPr>
        <p:spPr>
          <a:xfrm>
            <a:off x="6219094" y="924979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6FC31C98-B295-D09F-F265-C60658553BFA}"/>
              </a:ext>
            </a:extLst>
          </p:cNvPr>
          <p:cNvSpPr/>
          <p:nvPr/>
        </p:nvSpPr>
        <p:spPr>
          <a:xfrm>
            <a:off x="5261914" y="924979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BB1BE882-21F0-0138-D6AE-D7213CF8B2E5}"/>
              </a:ext>
            </a:extLst>
          </p:cNvPr>
          <p:cNvSpPr/>
          <p:nvPr/>
        </p:nvSpPr>
        <p:spPr>
          <a:xfrm>
            <a:off x="5916187" y="924979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71ADA182-7127-7733-56B8-B81ACABDC12E}"/>
              </a:ext>
            </a:extLst>
          </p:cNvPr>
          <p:cNvSpPr/>
          <p:nvPr/>
        </p:nvSpPr>
        <p:spPr>
          <a:xfrm>
            <a:off x="5604538" y="924979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25687BBD-06B2-8314-5024-268DB0D48037}"/>
              </a:ext>
            </a:extLst>
          </p:cNvPr>
          <p:cNvSpPr/>
          <p:nvPr/>
        </p:nvSpPr>
        <p:spPr>
          <a:xfrm>
            <a:off x="6530743" y="924979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2699A580-C958-46AC-BFA7-88C84072712E}"/>
              </a:ext>
            </a:extLst>
          </p:cNvPr>
          <p:cNvSpPr/>
          <p:nvPr/>
        </p:nvSpPr>
        <p:spPr>
          <a:xfrm>
            <a:off x="6870226" y="924979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880D4BB9-A382-6295-BEF0-4424CA2E27F0}"/>
              </a:ext>
            </a:extLst>
          </p:cNvPr>
          <p:cNvSpPr/>
          <p:nvPr/>
        </p:nvSpPr>
        <p:spPr>
          <a:xfrm>
            <a:off x="7181875" y="924979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7CC3A8C8-CD3A-DC28-6049-B70ADA83BD42}"/>
              </a:ext>
            </a:extLst>
          </p:cNvPr>
          <p:cNvSpPr/>
          <p:nvPr/>
        </p:nvSpPr>
        <p:spPr>
          <a:xfrm>
            <a:off x="7493524" y="924979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55E8A0D3-F0D4-5E1A-4307-5672D6CBB949}"/>
              </a:ext>
            </a:extLst>
          </p:cNvPr>
          <p:cNvSpPr/>
          <p:nvPr/>
        </p:nvSpPr>
        <p:spPr>
          <a:xfrm>
            <a:off x="7821296" y="924979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2FC0099A-3BED-71DD-062F-1932A288C0F0}"/>
              </a:ext>
            </a:extLst>
          </p:cNvPr>
          <p:cNvSpPr/>
          <p:nvPr/>
        </p:nvSpPr>
        <p:spPr>
          <a:xfrm>
            <a:off x="4643120" y="2830747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D0E364F1-762A-3225-3906-01D59E73483A}"/>
              </a:ext>
            </a:extLst>
          </p:cNvPr>
          <p:cNvSpPr/>
          <p:nvPr/>
        </p:nvSpPr>
        <p:spPr>
          <a:xfrm>
            <a:off x="4952517" y="2830747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A2EFE532-D983-47B6-C630-E3BD19CCB5E5}"/>
              </a:ext>
            </a:extLst>
          </p:cNvPr>
          <p:cNvSpPr/>
          <p:nvPr/>
        </p:nvSpPr>
        <p:spPr>
          <a:xfrm>
            <a:off x="6219094" y="2830747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F3D2A620-CA02-26B2-C3BE-B29510560BC5}"/>
              </a:ext>
            </a:extLst>
          </p:cNvPr>
          <p:cNvSpPr/>
          <p:nvPr/>
        </p:nvSpPr>
        <p:spPr>
          <a:xfrm>
            <a:off x="5261914" y="2830747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5A510AE1-8BC8-1C79-3CA0-753C8F123D7F}"/>
              </a:ext>
            </a:extLst>
          </p:cNvPr>
          <p:cNvSpPr/>
          <p:nvPr/>
        </p:nvSpPr>
        <p:spPr>
          <a:xfrm>
            <a:off x="5916187" y="2830747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E1CBFA3F-1BFE-283E-CF3A-818FCFD85176}"/>
              </a:ext>
            </a:extLst>
          </p:cNvPr>
          <p:cNvSpPr/>
          <p:nvPr/>
        </p:nvSpPr>
        <p:spPr>
          <a:xfrm>
            <a:off x="5604538" y="2830747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393C5145-7304-1974-8EED-40C68CDF731F}"/>
              </a:ext>
            </a:extLst>
          </p:cNvPr>
          <p:cNvSpPr/>
          <p:nvPr/>
        </p:nvSpPr>
        <p:spPr>
          <a:xfrm>
            <a:off x="6530743" y="2830747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27DE8745-E21C-A36E-7E42-6498D5921E9E}"/>
              </a:ext>
            </a:extLst>
          </p:cNvPr>
          <p:cNvSpPr/>
          <p:nvPr/>
        </p:nvSpPr>
        <p:spPr>
          <a:xfrm>
            <a:off x="6870226" y="2830747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7AE14BBF-217F-AD53-67DB-7F5EC182242F}"/>
              </a:ext>
            </a:extLst>
          </p:cNvPr>
          <p:cNvSpPr/>
          <p:nvPr/>
        </p:nvSpPr>
        <p:spPr>
          <a:xfrm>
            <a:off x="7181875" y="2830747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87AAF618-371D-DEEA-8DF0-730A2A7B09AC}"/>
              </a:ext>
            </a:extLst>
          </p:cNvPr>
          <p:cNvSpPr/>
          <p:nvPr/>
        </p:nvSpPr>
        <p:spPr>
          <a:xfrm>
            <a:off x="7493524" y="2830747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54DD92B1-AFDC-2EE8-007D-63ADFFDD0F63}"/>
              </a:ext>
            </a:extLst>
          </p:cNvPr>
          <p:cNvSpPr/>
          <p:nvPr/>
        </p:nvSpPr>
        <p:spPr>
          <a:xfrm>
            <a:off x="7821296" y="2830747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07FDF768-ED42-0DE4-6E62-A4F38EC4A567}"/>
              </a:ext>
            </a:extLst>
          </p:cNvPr>
          <p:cNvSpPr/>
          <p:nvPr/>
        </p:nvSpPr>
        <p:spPr>
          <a:xfrm>
            <a:off x="4643120" y="4736515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1280BC37-6D29-5D9A-7FDB-AFAEB3FAAD7C}"/>
              </a:ext>
            </a:extLst>
          </p:cNvPr>
          <p:cNvSpPr/>
          <p:nvPr/>
        </p:nvSpPr>
        <p:spPr>
          <a:xfrm>
            <a:off x="4952517" y="4736515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82BB1B5E-12F6-C165-F44C-9DF2265CA8E1}"/>
              </a:ext>
            </a:extLst>
          </p:cNvPr>
          <p:cNvSpPr/>
          <p:nvPr/>
        </p:nvSpPr>
        <p:spPr>
          <a:xfrm>
            <a:off x="6219094" y="4736515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752973E6-52E9-DDC5-70C7-0804C597C567}"/>
              </a:ext>
            </a:extLst>
          </p:cNvPr>
          <p:cNvSpPr/>
          <p:nvPr/>
        </p:nvSpPr>
        <p:spPr>
          <a:xfrm>
            <a:off x="5261914" y="4736515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FC6C5900-5007-D2DC-0875-DD1364820DA5}"/>
              </a:ext>
            </a:extLst>
          </p:cNvPr>
          <p:cNvSpPr/>
          <p:nvPr/>
        </p:nvSpPr>
        <p:spPr>
          <a:xfrm>
            <a:off x="5916187" y="4736515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4C77E50B-43E8-9BD6-0D29-95A208B70973}"/>
              </a:ext>
            </a:extLst>
          </p:cNvPr>
          <p:cNvSpPr/>
          <p:nvPr/>
        </p:nvSpPr>
        <p:spPr>
          <a:xfrm>
            <a:off x="5604538" y="4736515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4AAEC603-47C4-3BAB-AD02-4136834539AF}"/>
              </a:ext>
            </a:extLst>
          </p:cNvPr>
          <p:cNvSpPr/>
          <p:nvPr/>
        </p:nvSpPr>
        <p:spPr>
          <a:xfrm>
            <a:off x="6530743" y="4736515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844A3670-0DCE-AE1A-85C5-696805995F77}"/>
              </a:ext>
            </a:extLst>
          </p:cNvPr>
          <p:cNvSpPr/>
          <p:nvPr/>
        </p:nvSpPr>
        <p:spPr>
          <a:xfrm>
            <a:off x="6870226" y="4736515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9B2A5050-AB61-0428-9921-D2E709B2EE5B}"/>
              </a:ext>
            </a:extLst>
          </p:cNvPr>
          <p:cNvSpPr/>
          <p:nvPr/>
        </p:nvSpPr>
        <p:spPr>
          <a:xfrm>
            <a:off x="7181875" y="4736515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CE98F8F3-1A22-D659-BAC2-65F1026B56A3}"/>
              </a:ext>
            </a:extLst>
          </p:cNvPr>
          <p:cNvSpPr/>
          <p:nvPr/>
        </p:nvSpPr>
        <p:spPr>
          <a:xfrm>
            <a:off x="7493524" y="4736515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25725B65-F136-EE54-325A-28C9530C096A}"/>
              </a:ext>
            </a:extLst>
          </p:cNvPr>
          <p:cNvSpPr/>
          <p:nvPr/>
        </p:nvSpPr>
        <p:spPr>
          <a:xfrm>
            <a:off x="7821296" y="4736515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C72937E2-C19C-8066-034F-C35766753A68}"/>
              </a:ext>
            </a:extLst>
          </p:cNvPr>
          <p:cNvSpPr/>
          <p:nvPr/>
        </p:nvSpPr>
        <p:spPr>
          <a:xfrm>
            <a:off x="7821296" y="1329355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999797D9-FFCA-34C6-4C5A-223DC50B6FD4}"/>
              </a:ext>
            </a:extLst>
          </p:cNvPr>
          <p:cNvSpPr/>
          <p:nvPr/>
        </p:nvSpPr>
        <p:spPr>
          <a:xfrm>
            <a:off x="7821296" y="1732802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C07AD14F-C21B-D35F-19F6-2E07E17431B0}"/>
              </a:ext>
            </a:extLst>
          </p:cNvPr>
          <p:cNvSpPr/>
          <p:nvPr/>
        </p:nvSpPr>
        <p:spPr>
          <a:xfrm>
            <a:off x="7821296" y="2136249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F4BF6DB7-695B-4930-232F-A0EC1A660A25}"/>
              </a:ext>
            </a:extLst>
          </p:cNvPr>
          <p:cNvSpPr/>
          <p:nvPr/>
        </p:nvSpPr>
        <p:spPr>
          <a:xfrm>
            <a:off x="7821296" y="2483498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19FE7A6E-18DC-CA8D-B387-AC301CBB6988}"/>
              </a:ext>
            </a:extLst>
          </p:cNvPr>
          <p:cNvSpPr/>
          <p:nvPr/>
        </p:nvSpPr>
        <p:spPr>
          <a:xfrm>
            <a:off x="7821296" y="3235123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5B8DE5A2-737A-5526-F21D-D08F072350E1}"/>
              </a:ext>
            </a:extLst>
          </p:cNvPr>
          <p:cNvSpPr/>
          <p:nvPr/>
        </p:nvSpPr>
        <p:spPr>
          <a:xfrm>
            <a:off x="7821296" y="3638570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52A37DEC-D9E3-6073-4849-BBE44C439BD2}"/>
              </a:ext>
            </a:extLst>
          </p:cNvPr>
          <p:cNvSpPr/>
          <p:nvPr/>
        </p:nvSpPr>
        <p:spPr>
          <a:xfrm>
            <a:off x="7821296" y="4042017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6D5FD718-0B6D-0B28-C218-337BA2EEFF21}"/>
              </a:ext>
            </a:extLst>
          </p:cNvPr>
          <p:cNvSpPr/>
          <p:nvPr/>
        </p:nvSpPr>
        <p:spPr>
          <a:xfrm>
            <a:off x="7821296" y="4389266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B23A6295-39A9-8D6D-8935-00E021C6B356}"/>
              </a:ext>
            </a:extLst>
          </p:cNvPr>
          <p:cNvSpPr/>
          <p:nvPr/>
        </p:nvSpPr>
        <p:spPr>
          <a:xfrm>
            <a:off x="4640869" y="1325433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618F6EC4-3744-D67C-A930-4E0F2D35A7A5}"/>
              </a:ext>
            </a:extLst>
          </p:cNvPr>
          <p:cNvSpPr/>
          <p:nvPr/>
        </p:nvSpPr>
        <p:spPr>
          <a:xfrm>
            <a:off x="4640869" y="1728880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4468C995-B0C5-BED8-E7CE-34663873BBAD}"/>
              </a:ext>
            </a:extLst>
          </p:cNvPr>
          <p:cNvSpPr/>
          <p:nvPr/>
        </p:nvSpPr>
        <p:spPr>
          <a:xfrm>
            <a:off x="4640869" y="2132327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A4301516-2AB9-C9AE-C09B-C41DDEE5016E}"/>
              </a:ext>
            </a:extLst>
          </p:cNvPr>
          <p:cNvSpPr/>
          <p:nvPr/>
        </p:nvSpPr>
        <p:spPr>
          <a:xfrm>
            <a:off x="4640869" y="2479576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637A673A-6150-1C0C-7D86-E3D380E78292}"/>
              </a:ext>
            </a:extLst>
          </p:cNvPr>
          <p:cNvSpPr/>
          <p:nvPr/>
        </p:nvSpPr>
        <p:spPr>
          <a:xfrm>
            <a:off x="4640869" y="3231201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739059DF-3DDF-BFE9-00F4-DBB03CE7E606}"/>
              </a:ext>
            </a:extLst>
          </p:cNvPr>
          <p:cNvSpPr/>
          <p:nvPr/>
        </p:nvSpPr>
        <p:spPr>
          <a:xfrm>
            <a:off x="4640869" y="3634648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93D69F9C-E6FB-3B9D-44D1-8E4BBF89D039}"/>
              </a:ext>
            </a:extLst>
          </p:cNvPr>
          <p:cNvSpPr/>
          <p:nvPr/>
        </p:nvSpPr>
        <p:spPr>
          <a:xfrm>
            <a:off x="4640869" y="4038095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308EFCBA-9F53-9C34-8C9F-704AA802DD83}"/>
              </a:ext>
            </a:extLst>
          </p:cNvPr>
          <p:cNvSpPr/>
          <p:nvPr/>
        </p:nvSpPr>
        <p:spPr>
          <a:xfrm>
            <a:off x="4640869" y="4385344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B3244C83-7495-5579-A442-4158196DB61F}"/>
              </a:ext>
            </a:extLst>
          </p:cNvPr>
          <p:cNvSpPr/>
          <p:nvPr/>
        </p:nvSpPr>
        <p:spPr>
          <a:xfrm>
            <a:off x="954177" y="2359296"/>
            <a:ext cx="111760" cy="1007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12F8F885-2F0A-82F3-D1B4-697968622C15}"/>
              </a:ext>
            </a:extLst>
          </p:cNvPr>
          <p:cNvSpPr txBox="1"/>
          <p:nvPr/>
        </p:nvSpPr>
        <p:spPr>
          <a:xfrm>
            <a:off x="1321706" y="2233088"/>
            <a:ext cx="231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RP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位置，共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49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點</a:t>
            </a:r>
          </a:p>
        </p:txBody>
      </p:sp>
    </p:spTree>
    <p:extLst>
      <p:ext uri="{BB962C8B-B14F-4D97-AF65-F5344CB8AC3E}">
        <p14:creationId xmlns:p14="http://schemas.microsoft.com/office/powerpoint/2010/main" val="180665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B7643A39-E92F-539C-543E-14D2D6B61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BDDD8652-7E34-6550-403B-DF1422A054BF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4D9CF5E3-2878-0E4B-7255-7EB5F02BBA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5999" y="2584466"/>
            <a:ext cx="6679788" cy="2231373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altLang="zh-TW" kern="0" dirty="0"/>
              <a:t>Experiment result comparison</a:t>
            </a:r>
          </a:p>
        </p:txBody>
      </p:sp>
      <p:sp>
        <p:nvSpPr>
          <p:cNvPr id="227" name="Google Shape;227;p34">
            <a:extLst>
              <a:ext uri="{FF2B5EF4-FFF2-40B4-BE49-F238E27FC236}">
                <a16:creationId xmlns:a16="http://schemas.microsoft.com/office/drawing/2014/main" id="{577DD566-94F2-0B60-809F-FA9FFB2D4BB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694365" y="1308133"/>
            <a:ext cx="1578800" cy="82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cxnSp>
        <p:nvCxnSpPr>
          <p:cNvPr id="230" name="Google Shape;230;p34">
            <a:extLst>
              <a:ext uri="{FF2B5EF4-FFF2-40B4-BE49-F238E27FC236}">
                <a16:creationId xmlns:a16="http://schemas.microsoft.com/office/drawing/2014/main" id="{29B77B56-ADA1-5082-74EE-CA2F91BB9AAA}"/>
              </a:ext>
            </a:extLst>
          </p:cNvPr>
          <p:cNvCxnSpPr/>
          <p:nvPr/>
        </p:nvCxnSpPr>
        <p:spPr>
          <a:xfrm>
            <a:off x="1467800" y="1290584"/>
            <a:ext cx="0" cy="403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547;p55">
            <a:extLst>
              <a:ext uri="{FF2B5EF4-FFF2-40B4-BE49-F238E27FC236}">
                <a16:creationId xmlns:a16="http://schemas.microsoft.com/office/drawing/2014/main" id="{311D09BD-C801-1B1D-E890-3A7031B1950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256" b="9256"/>
          <a:stretch/>
        </p:blipFill>
        <p:spPr>
          <a:xfrm>
            <a:off x="8000536" y="1857983"/>
            <a:ext cx="4410000" cy="35769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EE29985-1249-5D03-9D9C-14705DCF6FBB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861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5B573581-035A-38EA-853A-47F392651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42B2EC5E-1501-B8F8-DAD8-B3D2CBAE15B5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C37807-35D0-741B-F521-F35C030E6373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92F4149-4C01-51AE-74FD-64948CADE559}"/>
              </a:ext>
            </a:extLst>
          </p:cNvPr>
          <p:cNvSpPr txBox="1"/>
          <p:nvPr/>
        </p:nvSpPr>
        <p:spPr>
          <a:xfrm>
            <a:off x="388470" y="443712"/>
            <a:ext cx="5574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模型訓練 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(Baseline : RSSI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only )</a:t>
            </a:r>
            <a:endParaRPr lang="zh-TW" altLang="en-US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C890E8F-9F70-C415-711E-C16AE9F9C767}"/>
              </a:ext>
            </a:extLst>
          </p:cNvPr>
          <p:cNvSpPr txBox="1"/>
          <p:nvPr/>
        </p:nvSpPr>
        <p:spPr>
          <a:xfrm>
            <a:off x="626797" y="787620"/>
            <a:ext cx="8809032" cy="1426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模型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fold cross validation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，最終結果為這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次的平均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只使用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作為訓練資料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5C8BB6F-2E21-5B49-6AB2-A344322115F3}"/>
              </a:ext>
            </a:extLst>
          </p:cNvPr>
          <p:cNvSpPr txBox="1"/>
          <p:nvPr/>
        </p:nvSpPr>
        <p:spPr>
          <a:xfrm>
            <a:off x="4591311" y="6075734"/>
            <a:ext cx="4149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單純用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作為訓練資料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D4C19F3-F169-12D8-AE92-75664CD84155}"/>
              </a:ext>
            </a:extLst>
          </p:cNvPr>
          <p:cNvSpPr txBox="1"/>
          <p:nvPr/>
        </p:nvSpPr>
        <p:spPr>
          <a:xfrm>
            <a:off x="431260" y="6074301"/>
            <a:ext cx="4666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只使用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AP1 AP2 AP3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作為訓練資料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11B6166-0CC9-EEDE-C179-C7CC473760EC}"/>
              </a:ext>
            </a:extLst>
          </p:cNvPr>
          <p:cNvSpPr txBox="1"/>
          <p:nvPr/>
        </p:nvSpPr>
        <p:spPr>
          <a:xfrm>
            <a:off x="431260" y="3974770"/>
            <a:ext cx="4666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只使用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AP1 AP2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作為訓練資料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27C0D9D-92B2-B10B-4577-EB03D05CF062}"/>
              </a:ext>
            </a:extLst>
          </p:cNvPr>
          <p:cNvSpPr txBox="1"/>
          <p:nvPr/>
        </p:nvSpPr>
        <p:spPr>
          <a:xfrm>
            <a:off x="4503906" y="3974770"/>
            <a:ext cx="4666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只使用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AP3 AP4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作為訓練資料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AD9D2A5-B243-B4B9-CF3F-0241FD5E9668}"/>
              </a:ext>
            </a:extLst>
          </p:cNvPr>
          <p:cNvSpPr txBox="1"/>
          <p:nvPr/>
        </p:nvSpPr>
        <p:spPr>
          <a:xfrm>
            <a:off x="8317149" y="2967794"/>
            <a:ext cx="368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AP1 &amp; AP2 </a:t>
            </a:r>
            <a:r>
              <a:rPr lang="zh-TW" altLang="en-US" dirty="0"/>
              <a:t>在對角線</a:t>
            </a:r>
            <a:endParaRPr lang="en-US" altLang="zh-TW" dirty="0"/>
          </a:p>
          <a:p>
            <a:r>
              <a:rPr lang="en-US" altLang="zh-TW" dirty="0"/>
              <a:t>AP3 &amp; AP4 </a:t>
            </a:r>
            <a:r>
              <a:rPr lang="zh-TW" altLang="en-US" dirty="0"/>
              <a:t>在對角線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5522A0E3-9356-D367-EEDA-6C7E9E213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842" y="4555694"/>
            <a:ext cx="3496163" cy="1514686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29340F84-54AF-7B58-CAF4-BA26A45DE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37" y="4555694"/>
            <a:ext cx="3608233" cy="1516647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C5B994A3-EFB9-26C6-7DCD-737B973A5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937" y="2467650"/>
            <a:ext cx="3496163" cy="150516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8E476EA6-260C-64AF-69BE-DBC52E21B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3078" y="2467650"/>
            <a:ext cx="3505689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98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CEAD110C-BCA2-7DD2-9932-13E9BADC1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55F7484F-8176-212E-D3FD-B3C972DD16AC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8DB3BA-DD55-C5B9-0110-9FC8790F8FAC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C0F56B6-B220-3889-EC7C-BEA63B6FE5D6}"/>
              </a:ext>
            </a:extLst>
          </p:cNvPr>
          <p:cNvSpPr txBox="1"/>
          <p:nvPr/>
        </p:nvSpPr>
        <p:spPr>
          <a:xfrm>
            <a:off x="388469" y="443712"/>
            <a:ext cx="84442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模型訓練 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(Baseline : Distance (converted from RTT) only)</a:t>
            </a:r>
            <a:endParaRPr lang="zh-TW" altLang="en-US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4B03DDC-B7DE-228A-9270-71B050452F4C}"/>
              </a:ext>
            </a:extLst>
          </p:cNvPr>
          <p:cNvSpPr txBox="1"/>
          <p:nvPr/>
        </p:nvSpPr>
        <p:spPr>
          <a:xfrm>
            <a:off x="626797" y="787620"/>
            <a:ext cx="8809032" cy="1426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模型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fold cross validation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，最終結果為這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次的平均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作為訓練資料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48C462D-7E8E-8ACD-A3C2-9729D9647029}"/>
              </a:ext>
            </a:extLst>
          </p:cNvPr>
          <p:cNvSpPr txBox="1"/>
          <p:nvPr/>
        </p:nvSpPr>
        <p:spPr>
          <a:xfrm>
            <a:off x="5031313" y="6070380"/>
            <a:ext cx="4149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單純用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Distance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作為訓練資料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7663D17-6C9E-A820-59AE-CAD0DA4E119F}"/>
              </a:ext>
            </a:extLst>
          </p:cNvPr>
          <p:cNvSpPr txBox="1"/>
          <p:nvPr/>
        </p:nvSpPr>
        <p:spPr>
          <a:xfrm>
            <a:off x="168613" y="6056440"/>
            <a:ext cx="4666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只使用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AP1 AP2 AP3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Distance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作為訓練資料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8AECB6A-B0B1-9C82-24E6-244081802807}"/>
              </a:ext>
            </a:extLst>
          </p:cNvPr>
          <p:cNvSpPr txBox="1"/>
          <p:nvPr/>
        </p:nvSpPr>
        <p:spPr>
          <a:xfrm>
            <a:off x="168613" y="3956909"/>
            <a:ext cx="4666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只使用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AP1 AP2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Distance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作為訓練資料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6596116-628D-DBE2-4AB2-156E35A641B5}"/>
              </a:ext>
            </a:extLst>
          </p:cNvPr>
          <p:cNvSpPr txBox="1"/>
          <p:nvPr/>
        </p:nvSpPr>
        <p:spPr>
          <a:xfrm>
            <a:off x="5031313" y="3956909"/>
            <a:ext cx="4666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只使用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AP3 AP4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Distance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作為訓練資料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EB83EF2-3C91-CBBD-47CE-D56B06F9C8E1}"/>
              </a:ext>
            </a:extLst>
          </p:cNvPr>
          <p:cNvSpPr txBox="1"/>
          <p:nvPr/>
        </p:nvSpPr>
        <p:spPr>
          <a:xfrm>
            <a:off x="9435829" y="2901091"/>
            <a:ext cx="3686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AP1 &amp; AP2 </a:t>
            </a:r>
            <a:r>
              <a:rPr lang="zh-TW" altLang="en-US" dirty="0"/>
              <a:t>在對角線</a:t>
            </a:r>
            <a:endParaRPr lang="en-US" altLang="zh-TW" dirty="0"/>
          </a:p>
          <a:p>
            <a:r>
              <a:rPr lang="en-US" altLang="zh-TW" dirty="0"/>
              <a:t>AP3 &amp; AP4 </a:t>
            </a:r>
            <a:r>
              <a:rPr lang="zh-TW" altLang="en-US" dirty="0"/>
              <a:t>在對角線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EBC28907-A2C8-43A1-E28F-445578B2D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756" y="4433216"/>
            <a:ext cx="3562847" cy="1524213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73B81C51-DAE0-C19D-99D3-1B2CF3B32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14" y="4471322"/>
            <a:ext cx="3496163" cy="1486107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D82D83E1-039F-8AAF-9412-C1C4AF449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14" y="2392398"/>
            <a:ext cx="3562847" cy="1476581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19DA957F-2157-6026-C3C6-51DCE006C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2756" y="2392256"/>
            <a:ext cx="3436223" cy="147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06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1E661FB7-6728-EA2B-3369-1921F1F2A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BFA83DCB-C207-2E90-CAF2-8A2EA8EC3242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0DE93B-2A2B-5153-89EE-A415E13BC22E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14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9F750B9-25D3-BC12-F05A-94382AA09E08}"/>
              </a:ext>
            </a:extLst>
          </p:cNvPr>
          <p:cNvSpPr txBox="1"/>
          <p:nvPr/>
        </p:nvSpPr>
        <p:spPr>
          <a:xfrm>
            <a:off x="388469" y="443712"/>
            <a:ext cx="84442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模型訓練 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多種資料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DC3F77E-87E6-75EF-AC31-8586880F6617}"/>
              </a:ext>
            </a:extLst>
          </p:cNvPr>
          <p:cNvSpPr txBox="1"/>
          <p:nvPr/>
        </p:nvSpPr>
        <p:spPr>
          <a:xfrm>
            <a:off x="626797" y="787620"/>
            <a:ext cx="8809032" cy="1010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模型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fold cross validation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，最終結果為這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次的平均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140FF89-9D15-0DA8-7AE7-A8D07380F0F9}"/>
              </a:ext>
            </a:extLst>
          </p:cNvPr>
          <p:cNvSpPr txBox="1"/>
          <p:nvPr/>
        </p:nvSpPr>
        <p:spPr>
          <a:xfrm>
            <a:off x="5031313" y="6070380"/>
            <a:ext cx="5960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RSSI , Distance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standard deviation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作為訓練資料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8B0673F-1782-15C7-E596-728AECDDD08D}"/>
              </a:ext>
            </a:extLst>
          </p:cNvPr>
          <p:cNvSpPr txBox="1"/>
          <p:nvPr/>
        </p:nvSpPr>
        <p:spPr>
          <a:xfrm>
            <a:off x="168613" y="6056440"/>
            <a:ext cx="4539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standard deviation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作為訓練資料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397A58A-795A-BD64-E2A4-117B9A457E56}"/>
              </a:ext>
            </a:extLst>
          </p:cNvPr>
          <p:cNvSpPr txBox="1"/>
          <p:nvPr/>
        </p:nvSpPr>
        <p:spPr>
          <a:xfrm>
            <a:off x="168613" y="3956909"/>
            <a:ext cx="4666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和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作為訓練資料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B54CBFA-6462-0EB9-193F-016EC03B3451}"/>
              </a:ext>
            </a:extLst>
          </p:cNvPr>
          <p:cNvSpPr txBox="1"/>
          <p:nvPr/>
        </p:nvSpPr>
        <p:spPr>
          <a:xfrm>
            <a:off x="5031312" y="3956909"/>
            <a:ext cx="6340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和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standard deviation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作為訓練資料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DCA6D531-EE75-3C5E-3094-4812AE30B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709" y="4478638"/>
            <a:ext cx="3765921" cy="157574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AB4FB369-D225-01F2-2282-C2B490E5A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709" y="2310887"/>
            <a:ext cx="3765921" cy="158512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CA70AC52-6CBF-AE6A-1C20-85775BDCB9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669" y="2232116"/>
            <a:ext cx="3847085" cy="1663891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8703487F-BF59-18F8-4BD9-F56FED9599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521" y="4416745"/>
            <a:ext cx="3828233" cy="163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91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F2F8BC2F-6847-FDC3-311D-032FFB7C2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96FB8867-03C2-6201-A191-4FF5EB549C96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857ABF-FEAD-1312-64C6-B7A0E20772E2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AFF768F-6510-6F8B-5473-147003CC87C7}"/>
              </a:ext>
            </a:extLst>
          </p:cNvPr>
          <p:cNvSpPr txBox="1"/>
          <p:nvPr/>
        </p:nvSpPr>
        <p:spPr>
          <a:xfrm>
            <a:off x="655981" y="659155"/>
            <a:ext cx="8809032" cy="612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小結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E7EF31C-B194-2BA1-3DF2-96693638B824}"/>
              </a:ext>
            </a:extLst>
          </p:cNvPr>
          <p:cNvSpPr txBox="1"/>
          <p:nvPr/>
        </p:nvSpPr>
        <p:spPr>
          <a:xfrm>
            <a:off x="388470" y="443712"/>
            <a:ext cx="5574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模型訓練 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698A442-DEA9-C142-EB45-DB24D1BAA23E}"/>
              </a:ext>
            </a:extLst>
          </p:cNvPr>
          <p:cNvSpPr txBox="1"/>
          <p:nvPr/>
        </p:nvSpPr>
        <p:spPr>
          <a:xfrm>
            <a:off x="1095983" y="1272015"/>
            <a:ext cx="10000034" cy="627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使用相同數量但不同顆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組合的資料結果會有些許差異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AP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擺放位置可能的影響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-NLOS)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使用越多顆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準確度越高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準確度只能到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左右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準確度能到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80%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左右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作為訓練資料可以在使用相對少數的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的情況下準確度還是勝過用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作為訓練資料的模型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準確度為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96.68%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Distance+RSSI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準確度為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96.74 %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對於模型有些微的提升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準確度為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96.68%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Distance+stdDev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準確度為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98.10%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對於模型的提升更大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由這次實驗結果可以看出，使用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模型的話，這三種資料對於分類的準確度來看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 &gt; distance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stdDev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&gt; RSSI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0650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D9373F22-594C-F108-C9FB-7A9A7A567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8BC092A0-0623-EF33-EB85-D14673271312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EE2802-B9E3-0A34-6E75-C00F6A6F5754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16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D56EB8B-1DDD-B2AD-85B5-0992CC416DAC}"/>
              </a:ext>
            </a:extLst>
          </p:cNvPr>
          <p:cNvSpPr txBox="1"/>
          <p:nvPr/>
        </p:nvSpPr>
        <p:spPr>
          <a:xfrm>
            <a:off x="388470" y="443712"/>
            <a:ext cx="55745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模型訓練 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F920938-ECE9-A902-E03F-9ED01D046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543967"/>
              </p:ext>
            </p:extLst>
          </p:nvPr>
        </p:nvGraphicFramePr>
        <p:xfrm>
          <a:off x="508000" y="1645039"/>
          <a:ext cx="6721856" cy="7519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0464">
                  <a:extLst>
                    <a:ext uri="{9D8B030D-6E8A-4147-A177-3AD203B41FA5}">
                      <a16:colId xmlns:a16="http://schemas.microsoft.com/office/drawing/2014/main" val="3607039790"/>
                    </a:ext>
                  </a:extLst>
                </a:gridCol>
                <a:gridCol w="1680464">
                  <a:extLst>
                    <a:ext uri="{9D8B030D-6E8A-4147-A177-3AD203B41FA5}">
                      <a16:colId xmlns:a16="http://schemas.microsoft.com/office/drawing/2014/main" val="2990421892"/>
                    </a:ext>
                  </a:extLst>
                </a:gridCol>
                <a:gridCol w="1680464">
                  <a:extLst>
                    <a:ext uri="{9D8B030D-6E8A-4147-A177-3AD203B41FA5}">
                      <a16:colId xmlns:a16="http://schemas.microsoft.com/office/drawing/2014/main" val="1880065715"/>
                    </a:ext>
                  </a:extLst>
                </a:gridCol>
                <a:gridCol w="1680464">
                  <a:extLst>
                    <a:ext uri="{9D8B030D-6E8A-4147-A177-3AD203B41FA5}">
                      <a16:colId xmlns:a16="http://schemas.microsoft.com/office/drawing/2014/main" val="929644900"/>
                    </a:ext>
                  </a:extLst>
                </a:gridCol>
              </a:tblGrid>
              <a:tr h="281387">
                <a:tc>
                  <a:txBody>
                    <a:bodyPr/>
                    <a:lstStyle/>
                    <a:p>
                      <a:r>
                        <a:rPr lang="en-US" altLang="zh-TW" dirty="0"/>
                        <a:t>u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Using 2 AP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Using 3 AP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Using 4 AP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239706"/>
                  </a:ext>
                </a:extLst>
              </a:tr>
              <a:tr h="281387">
                <a:tc>
                  <a:txBody>
                    <a:bodyPr/>
                    <a:lstStyle/>
                    <a:p>
                      <a:r>
                        <a:rPr lang="en-US" altLang="zh-TW" dirty="0"/>
                        <a:t>Accuracy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49.06%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81.36%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88.27%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34225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32F04CE-069D-4EDC-FFEA-1A1C02570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5730"/>
              </p:ext>
            </p:extLst>
          </p:nvPr>
        </p:nvGraphicFramePr>
        <p:xfrm>
          <a:off x="508000" y="3266312"/>
          <a:ext cx="6721856" cy="7519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0464">
                  <a:extLst>
                    <a:ext uri="{9D8B030D-6E8A-4147-A177-3AD203B41FA5}">
                      <a16:colId xmlns:a16="http://schemas.microsoft.com/office/drawing/2014/main" val="3607039790"/>
                    </a:ext>
                  </a:extLst>
                </a:gridCol>
                <a:gridCol w="1680464">
                  <a:extLst>
                    <a:ext uri="{9D8B030D-6E8A-4147-A177-3AD203B41FA5}">
                      <a16:colId xmlns:a16="http://schemas.microsoft.com/office/drawing/2014/main" val="2990421892"/>
                    </a:ext>
                  </a:extLst>
                </a:gridCol>
                <a:gridCol w="1680464">
                  <a:extLst>
                    <a:ext uri="{9D8B030D-6E8A-4147-A177-3AD203B41FA5}">
                      <a16:colId xmlns:a16="http://schemas.microsoft.com/office/drawing/2014/main" val="1880065715"/>
                    </a:ext>
                  </a:extLst>
                </a:gridCol>
                <a:gridCol w="1680464">
                  <a:extLst>
                    <a:ext uri="{9D8B030D-6E8A-4147-A177-3AD203B41FA5}">
                      <a16:colId xmlns:a16="http://schemas.microsoft.com/office/drawing/2014/main" val="929644900"/>
                    </a:ext>
                  </a:extLst>
                </a:gridCol>
              </a:tblGrid>
              <a:tr h="281387">
                <a:tc>
                  <a:txBody>
                    <a:bodyPr/>
                    <a:lstStyle/>
                    <a:p>
                      <a:r>
                        <a:rPr lang="en-US" altLang="zh-TW" dirty="0"/>
                        <a:t>u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Using 2 AP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Using 3 AP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Using 4 AP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239706"/>
                  </a:ext>
                </a:extLst>
              </a:tr>
              <a:tr h="281387">
                <a:tc>
                  <a:txBody>
                    <a:bodyPr/>
                    <a:lstStyle/>
                    <a:p>
                      <a:r>
                        <a:rPr lang="en-US" altLang="zh-TW" dirty="0"/>
                        <a:t>Accuracy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82.55%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95.66%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96.68%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34225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4DE0F1E-3C1C-5B2D-B376-AFFFE1CCA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250632"/>
              </p:ext>
            </p:extLst>
          </p:nvPr>
        </p:nvGraphicFramePr>
        <p:xfrm>
          <a:off x="508000" y="4603043"/>
          <a:ext cx="11125200" cy="8941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5040">
                  <a:extLst>
                    <a:ext uri="{9D8B030D-6E8A-4147-A177-3AD203B41FA5}">
                      <a16:colId xmlns:a16="http://schemas.microsoft.com/office/drawing/2014/main" val="3607039790"/>
                    </a:ext>
                  </a:extLst>
                </a:gridCol>
                <a:gridCol w="2225040">
                  <a:extLst>
                    <a:ext uri="{9D8B030D-6E8A-4147-A177-3AD203B41FA5}">
                      <a16:colId xmlns:a16="http://schemas.microsoft.com/office/drawing/2014/main" val="2990421892"/>
                    </a:ext>
                  </a:extLst>
                </a:gridCol>
                <a:gridCol w="2225040">
                  <a:extLst>
                    <a:ext uri="{9D8B030D-6E8A-4147-A177-3AD203B41FA5}">
                      <a16:colId xmlns:a16="http://schemas.microsoft.com/office/drawing/2014/main" val="1880065715"/>
                    </a:ext>
                  </a:extLst>
                </a:gridCol>
                <a:gridCol w="2225040">
                  <a:extLst>
                    <a:ext uri="{9D8B030D-6E8A-4147-A177-3AD203B41FA5}">
                      <a16:colId xmlns:a16="http://schemas.microsoft.com/office/drawing/2014/main" val="929644900"/>
                    </a:ext>
                  </a:extLst>
                </a:gridCol>
                <a:gridCol w="2225040">
                  <a:extLst>
                    <a:ext uri="{9D8B030D-6E8A-4147-A177-3AD203B41FA5}">
                      <a16:colId xmlns:a16="http://schemas.microsoft.com/office/drawing/2014/main" val="3673336425"/>
                    </a:ext>
                  </a:extLst>
                </a:gridCol>
              </a:tblGrid>
              <a:tr h="281387">
                <a:tc>
                  <a:txBody>
                    <a:bodyPr/>
                    <a:lstStyle/>
                    <a:p>
                      <a:r>
                        <a:rPr lang="en-US" altLang="zh-TW" dirty="0"/>
                        <a:t>u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err="1">
                          <a:solidFill>
                            <a:schemeClr val="tx1"/>
                          </a:solidFill>
                        </a:rPr>
                        <a:t>Distance+RSSI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err="1">
                          <a:solidFill>
                            <a:schemeClr val="tx1"/>
                          </a:solidFill>
                        </a:rPr>
                        <a:t>Distance+Distance</a:t>
                      </a:r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400" b="0" dirty="0" err="1">
                          <a:solidFill>
                            <a:schemeClr val="tx1"/>
                          </a:solidFill>
                        </a:rPr>
                        <a:t>stdDev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RSSI + Distance </a:t>
                      </a:r>
                      <a:r>
                        <a:rPr lang="en-US" altLang="zh-TW" sz="1400" b="0" dirty="0" err="1">
                          <a:solidFill>
                            <a:schemeClr val="tx1"/>
                          </a:solidFill>
                        </a:rPr>
                        <a:t>stdDev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b="0" dirty="0" err="1">
                          <a:solidFill>
                            <a:schemeClr val="tx1"/>
                          </a:solidFill>
                        </a:rPr>
                        <a:t>Distance+RSSI+Distance</a:t>
                      </a:r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400" b="0" dirty="0" err="1">
                          <a:solidFill>
                            <a:schemeClr val="tx1"/>
                          </a:solidFill>
                        </a:rPr>
                        <a:t>stdDev</a:t>
                      </a:r>
                      <a:endParaRPr lang="zh-TW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239706"/>
                  </a:ext>
                </a:extLst>
              </a:tr>
              <a:tr h="281387">
                <a:tc>
                  <a:txBody>
                    <a:bodyPr/>
                    <a:lstStyle/>
                    <a:p>
                      <a:r>
                        <a:rPr lang="en-US" altLang="zh-TW" dirty="0"/>
                        <a:t>Accuracy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96.74%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98.10%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67.70%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98.10%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342259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A24CD9E3-3170-B512-7082-73B54717F0CB}"/>
              </a:ext>
            </a:extLst>
          </p:cNvPr>
          <p:cNvSpPr txBox="1"/>
          <p:nvPr/>
        </p:nvSpPr>
        <p:spPr>
          <a:xfrm>
            <a:off x="508000" y="2424278"/>
            <a:ext cx="467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不同數量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對於只使用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訓練模型的準確度影響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473E90F-58BB-8E4C-C76C-1EBD873F9AD5}"/>
              </a:ext>
            </a:extLst>
          </p:cNvPr>
          <p:cNvSpPr txBox="1"/>
          <p:nvPr/>
        </p:nvSpPr>
        <p:spPr>
          <a:xfrm>
            <a:off x="508000" y="4018280"/>
            <a:ext cx="529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不同數量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對於只使用 </a:t>
            </a:r>
            <a:r>
              <a:rPr lang="en-US" altLang="zh-TW" sz="1400" b="0" dirty="0">
                <a:solidFill>
                  <a:schemeClr val="tx1"/>
                </a:solidFill>
              </a:rPr>
              <a:t>Distance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訓練模型的準確度影響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27D3EA3-3779-89A7-9C87-52FA0213DA20}"/>
              </a:ext>
            </a:extLst>
          </p:cNvPr>
          <p:cNvSpPr txBox="1"/>
          <p:nvPr/>
        </p:nvSpPr>
        <p:spPr>
          <a:xfrm>
            <a:off x="508000" y="5497187"/>
            <a:ext cx="6004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不同訓練資料組合對於固定使用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個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資料訓練模型的準確度影響 </a:t>
            </a:r>
          </a:p>
        </p:txBody>
      </p:sp>
    </p:spTree>
    <p:extLst>
      <p:ext uri="{BB962C8B-B14F-4D97-AF65-F5344CB8AC3E}">
        <p14:creationId xmlns:p14="http://schemas.microsoft.com/office/powerpoint/2010/main" val="1959451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1686000" y="2584467"/>
            <a:ext cx="6424330" cy="177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altLang="zh-TW" dirty="0"/>
              <a:t>Next Step</a:t>
            </a:r>
            <a:endParaRPr lang="en-US" altLang="zh-TW" kern="0" dirty="0"/>
          </a:p>
        </p:txBody>
      </p:sp>
      <p:cxnSp>
        <p:nvCxnSpPr>
          <p:cNvPr id="230" name="Google Shape;230;p34"/>
          <p:cNvCxnSpPr/>
          <p:nvPr/>
        </p:nvCxnSpPr>
        <p:spPr>
          <a:xfrm>
            <a:off x="1467800" y="1290584"/>
            <a:ext cx="0" cy="403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C5C7ADB-326A-9C3F-3AB8-530C0955557B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Google Shape;548;p55">
            <a:extLst>
              <a:ext uri="{FF2B5EF4-FFF2-40B4-BE49-F238E27FC236}">
                <a16:creationId xmlns:a16="http://schemas.microsoft.com/office/drawing/2014/main" id="{DD605490-BDAD-5CFE-5046-FB2FF8DACB0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4837" b="14844"/>
          <a:stretch/>
        </p:blipFill>
        <p:spPr>
          <a:xfrm>
            <a:off x="6929120" y="2136133"/>
            <a:ext cx="5262880" cy="36521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3805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Google Shape;218;p33"/>
          <p:cNvCxnSpPr>
            <a:cxnSpLocks/>
          </p:cNvCxnSpPr>
          <p:nvPr/>
        </p:nvCxnSpPr>
        <p:spPr>
          <a:xfrm>
            <a:off x="964767" y="1625600"/>
            <a:ext cx="0" cy="386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33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0" name="Google Shape;220;p33"/>
          <p:cNvSpPr/>
          <p:nvPr/>
        </p:nvSpPr>
        <p:spPr>
          <a:xfrm>
            <a:off x="-1037933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F2F1027-061E-2FF8-E698-DCD0F636AA3C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18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E37DC59-AE1A-4AFD-2BCE-22150B043A38}"/>
              </a:ext>
            </a:extLst>
          </p:cNvPr>
          <p:cNvSpPr txBox="1"/>
          <p:nvPr/>
        </p:nvSpPr>
        <p:spPr>
          <a:xfrm>
            <a:off x="1318019" y="1625600"/>
            <a:ext cx="10160619" cy="320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WKNN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模型，因為發現所使用的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種資料對於模型可能有不同程度的影響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再收集一次資料，利用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11/29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日所蒐集資料訓練的模型來測試看準確度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多少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上次收資料時實驗室人很多，可能會影響資料品質，導致更多且不穩定的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NLOS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資料出現，要找人少時收一次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重新勘測實驗室並繪製新的平面圖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使用子桓的實驗方法根據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的準確度繪製出不同顏色的圖，以更方便比較各訓練結果對於準確度的提升</a:t>
            </a:r>
          </a:p>
        </p:txBody>
      </p:sp>
    </p:spTree>
    <p:extLst>
      <p:ext uri="{BB962C8B-B14F-4D97-AF65-F5344CB8AC3E}">
        <p14:creationId xmlns:p14="http://schemas.microsoft.com/office/powerpoint/2010/main" val="3150237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475;p49">
            <a:extLst>
              <a:ext uri="{FF2B5EF4-FFF2-40B4-BE49-F238E27FC236}">
                <a16:creationId xmlns:a16="http://schemas.microsoft.com/office/drawing/2014/main" id="{F9F9883C-3E7F-D1DE-29F3-59700674FA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3575" y="2905814"/>
            <a:ext cx="10497976" cy="141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000" dirty="0"/>
              <a:t>Thanks for Listening!</a:t>
            </a:r>
            <a:endParaRPr sz="5000" dirty="0"/>
          </a:p>
        </p:txBody>
      </p:sp>
      <p:pic>
        <p:nvPicPr>
          <p:cNvPr id="10" name="Google Shape;546;p55">
            <a:extLst>
              <a:ext uri="{FF2B5EF4-FFF2-40B4-BE49-F238E27FC236}">
                <a16:creationId xmlns:a16="http://schemas.microsoft.com/office/drawing/2014/main" id="{F840C96A-1E3F-686B-EBF7-83808B2069D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377" b="6377"/>
          <a:stretch/>
        </p:blipFill>
        <p:spPr>
          <a:xfrm>
            <a:off x="7295745" y="1593217"/>
            <a:ext cx="4786008" cy="36715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5F69B8B-A9EE-EAD6-7459-35780108B3A5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60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Table of contents</a:t>
            </a:r>
            <a:endParaRPr dirty="0"/>
          </a:p>
        </p:txBody>
      </p:sp>
      <p:sp>
        <p:nvSpPr>
          <p:cNvPr id="191" name="Google Shape;191;p32"/>
          <p:cNvSpPr txBox="1">
            <a:spLocks noGrp="1"/>
          </p:cNvSpPr>
          <p:nvPr>
            <p:ph type="title" idx="2"/>
          </p:nvPr>
        </p:nvSpPr>
        <p:spPr>
          <a:xfrm>
            <a:off x="1327547" y="1729100"/>
            <a:ext cx="281920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192" name="Google Shape;192;p32"/>
          <p:cNvSpPr txBox="1">
            <a:spLocks noGrp="1"/>
          </p:cNvSpPr>
          <p:nvPr>
            <p:ph type="title" idx="5"/>
          </p:nvPr>
        </p:nvSpPr>
        <p:spPr>
          <a:xfrm>
            <a:off x="1327547" y="3360101"/>
            <a:ext cx="281920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194" name="Google Shape;194;p32"/>
          <p:cNvSpPr txBox="1">
            <a:spLocks noGrp="1"/>
          </p:cNvSpPr>
          <p:nvPr>
            <p:ph type="subTitle" idx="1"/>
          </p:nvPr>
        </p:nvSpPr>
        <p:spPr>
          <a:xfrm>
            <a:off x="1327544" y="2375100"/>
            <a:ext cx="10864455" cy="5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altLang="zh-TW" dirty="0"/>
              <a:t>FTM RTT introduction</a:t>
            </a:r>
          </a:p>
        </p:txBody>
      </p:sp>
      <p:cxnSp>
        <p:nvCxnSpPr>
          <p:cNvPr id="204" name="Google Shape;204;p32"/>
          <p:cNvCxnSpPr/>
          <p:nvPr/>
        </p:nvCxnSpPr>
        <p:spPr>
          <a:xfrm>
            <a:off x="1235466" y="1729104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32"/>
          <p:cNvCxnSpPr/>
          <p:nvPr/>
        </p:nvCxnSpPr>
        <p:spPr>
          <a:xfrm>
            <a:off x="1230860" y="3360105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32"/>
          <p:cNvSpPr/>
          <p:nvPr/>
        </p:nvSpPr>
        <p:spPr>
          <a:xfrm>
            <a:off x="10283000" y="-23885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Google Shape;195;p32">
            <a:extLst>
              <a:ext uri="{FF2B5EF4-FFF2-40B4-BE49-F238E27FC236}">
                <a16:creationId xmlns:a16="http://schemas.microsoft.com/office/drawing/2014/main" id="{3EC34631-BD1E-DC3A-D1B4-1995608C4ECF}"/>
              </a:ext>
            </a:extLst>
          </p:cNvPr>
          <p:cNvSpPr txBox="1">
            <a:spLocks/>
          </p:cNvSpPr>
          <p:nvPr/>
        </p:nvSpPr>
        <p:spPr>
          <a:xfrm>
            <a:off x="1230860" y="3919233"/>
            <a:ext cx="8263927" cy="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pPr marL="0" indent="0"/>
            <a:r>
              <a:rPr lang="en-US" altLang="zh-TW" dirty="0"/>
              <a:t>Experiment setup</a:t>
            </a:r>
            <a:endParaRPr lang="en-US" altLang="zh-TW" kern="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3B82F2A-B253-ACDC-9871-21D6E4C7D398}"/>
              </a:ext>
            </a:extLst>
          </p:cNvPr>
          <p:cNvSpPr/>
          <p:nvPr/>
        </p:nvSpPr>
        <p:spPr>
          <a:xfrm>
            <a:off x="2898844" y="6132322"/>
            <a:ext cx="3414407" cy="725677"/>
          </a:xfrm>
          <a:prstGeom prst="rect">
            <a:avLst/>
          </a:prstGeom>
          <a:solidFill>
            <a:srgbClr val="F4F4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Google Shape;545;p55">
            <a:extLst>
              <a:ext uri="{FF2B5EF4-FFF2-40B4-BE49-F238E27FC236}">
                <a16:creationId xmlns:a16="http://schemas.microsoft.com/office/drawing/2014/main" id="{D52B43E7-2EF6-FC94-9D6D-A363EF4FF2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24411" y="3360101"/>
            <a:ext cx="3116874" cy="29377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70C0604-4025-D472-FC98-C8CDDB81A20C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Google Shape;191;p32">
            <a:extLst>
              <a:ext uri="{FF2B5EF4-FFF2-40B4-BE49-F238E27FC236}">
                <a16:creationId xmlns:a16="http://schemas.microsoft.com/office/drawing/2014/main" id="{384D63A3-8733-9C6A-8998-6CA3252FA844}"/>
              </a:ext>
            </a:extLst>
          </p:cNvPr>
          <p:cNvSpPr txBox="1">
            <a:spLocks/>
          </p:cNvSpPr>
          <p:nvPr/>
        </p:nvSpPr>
        <p:spPr>
          <a:xfrm>
            <a:off x="1327547" y="5004361"/>
            <a:ext cx="281920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rPr lang="en" kern="0" dirty="0"/>
              <a:t>03</a:t>
            </a:r>
          </a:p>
        </p:txBody>
      </p:sp>
      <p:sp>
        <p:nvSpPr>
          <p:cNvPr id="4" name="Google Shape;194;p32">
            <a:extLst>
              <a:ext uri="{FF2B5EF4-FFF2-40B4-BE49-F238E27FC236}">
                <a16:creationId xmlns:a16="http://schemas.microsoft.com/office/drawing/2014/main" id="{2BAE46D1-5023-391D-A0EE-C47420333D90}"/>
              </a:ext>
            </a:extLst>
          </p:cNvPr>
          <p:cNvSpPr txBox="1">
            <a:spLocks/>
          </p:cNvSpPr>
          <p:nvPr/>
        </p:nvSpPr>
        <p:spPr>
          <a:xfrm>
            <a:off x="1327544" y="5650361"/>
            <a:ext cx="10864455" cy="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pPr marL="0" indent="0"/>
            <a:r>
              <a:rPr lang="en-US" altLang="zh-TW" kern="0" dirty="0"/>
              <a:t>Experiment result comparison</a:t>
            </a:r>
          </a:p>
        </p:txBody>
      </p:sp>
      <p:cxnSp>
        <p:nvCxnSpPr>
          <p:cNvPr id="6" name="Google Shape;204;p32">
            <a:extLst>
              <a:ext uri="{FF2B5EF4-FFF2-40B4-BE49-F238E27FC236}">
                <a16:creationId xmlns:a16="http://schemas.microsoft.com/office/drawing/2014/main" id="{5E4265D7-5D9F-4DE9-94DF-7E48A63C6644}"/>
              </a:ext>
            </a:extLst>
          </p:cNvPr>
          <p:cNvCxnSpPr/>
          <p:nvPr/>
        </p:nvCxnSpPr>
        <p:spPr>
          <a:xfrm>
            <a:off x="1235466" y="5004365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B20097F8-CAE7-2622-1E55-EA5082BC9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8C0675FA-597A-BB3B-17E2-4E9B338E6A7D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B515C9DD-274D-50CA-06DD-C5F726F864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5999" y="2584467"/>
            <a:ext cx="6679788" cy="177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altLang="zh-TW" dirty="0"/>
              <a:t>FTM RTT introduction</a:t>
            </a:r>
          </a:p>
        </p:txBody>
      </p:sp>
      <p:sp>
        <p:nvSpPr>
          <p:cNvPr id="227" name="Google Shape;227;p34">
            <a:extLst>
              <a:ext uri="{FF2B5EF4-FFF2-40B4-BE49-F238E27FC236}">
                <a16:creationId xmlns:a16="http://schemas.microsoft.com/office/drawing/2014/main" id="{968E0F70-5AC3-ACF8-B1AD-B23709FDE10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694365" y="1308133"/>
            <a:ext cx="1578800" cy="82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cxnSp>
        <p:nvCxnSpPr>
          <p:cNvPr id="230" name="Google Shape;230;p34">
            <a:extLst>
              <a:ext uri="{FF2B5EF4-FFF2-40B4-BE49-F238E27FC236}">
                <a16:creationId xmlns:a16="http://schemas.microsoft.com/office/drawing/2014/main" id="{AE580CFC-1626-8BAE-F8D1-F48ECABC8248}"/>
              </a:ext>
            </a:extLst>
          </p:cNvPr>
          <p:cNvCxnSpPr/>
          <p:nvPr/>
        </p:nvCxnSpPr>
        <p:spPr>
          <a:xfrm>
            <a:off x="1467800" y="1290584"/>
            <a:ext cx="0" cy="403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547;p55">
            <a:extLst>
              <a:ext uri="{FF2B5EF4-FFF2-40B4-BE49-F238E27FC236}">
                <a16:creationId xmlns:a16="http://schemas.microsoft.com/office/drawing/2014/main" id="{AB06EF4E-FB7C-2C4E-04F8-88619FD8103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256" b="9256"/>
          <a:stretch/>
        </p:blipFill>
        <p:spPr>
          <a:xfrm>
            <a:off x="8000536" y="1857983"/>
            <a:ext cx="4410000" cy="35769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DDB0F53-8432-59DC-45AB-F2970CEDB1C2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4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2B2DD594-8B2B-9657-C783-A284DB8EC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4AF80DFC-B37C-0957-E86A-8BD15C1D7135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7F7F0A-0B56-B190-D62B-3FF939EAD661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2D967EA-62E8-A123-DF30-4502DA3B7E6E}"/>
              </a:ext>
            </a:extLst>
          </p:cNvPr>
          <p:cNvSpPr txBox="1"/>
          <p:nvPr/>
        </p:nvSpPr>
        <p:spPr>
          <a:xfrm>
            <a:off x="388470" y="443712"/>
            <a:ext cx="5574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FTM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(Fine time measurement)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D6CB752-70FE-287C-5265-5B696A014BED}"/>
              </a:ext>
            </a:extLst>
          </p:cNvPr>
          <p:cNvSpPr txBox="1"/>
          <p:nvPr/>
        </p:nvSpPr>
        <p:spPr>
          <a:xfrm>
            <a:off x="1056640" y="1877184"/>
            <a:ext cx="104219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FTM, or </a:t>
            </a:r>
            <a:r>
              <a:rPr lang="en-US" altLang="zh-TW" sz="2000" b="1" dirty="0"/>
              <a:t>Fine Time Measurement</a:t>
            </a:r>
            <a:r>
              <a:rPr lang="en-US" altLang="zh-TW" sz="2000" dirty="0"/>
              <a:t>, is a measurement technique introduced in the IEEE 802.11mc standard. It enables Wi-Fi devices to estimate the distance between two devices by measuring the </a:t>
            </a:r>
            <a:r>
              <a:rPr lang="en-US" altLang="zh-TW" sz="2000" b="1" dirty="0"/>
              <a:t>Round-Trip Time (RTT)</a:t>
            </a:r>
            <a:r>
              <a:rPr lang="en-US" altLang="zh-TW" sz="2000" dirty="0"/>
              <a:t> of signals. This method calculates the </a:t>
            </a:r>
            <a:r>
              <a:rPr lang="en-US" altLang="zh-TW" sz="2000" b="1" dirty="0"/>
              <a:t>Time of Flight (</a:t>
            </a:r>
            <a:r>
              <a:rPr lang="en-US" altLang="zh-TW" sz="2000" b="1" dirty="0" err="1"/>
              <a:t>ToF</a:t>
            </a:r>
            <a:r>
              <a:rPr lang="en-US" altLang="zh-TW" sz="2000" b="1" dirty="0"/>
              <a:t>)</a:t>
            </a:r>
            <a:r>
              <a:rPr lang="en-US" altLang="zh-TW" sz="2000" dirty="0"/>
              <a:t> based on the round-trip delay of signals exchanged between devices, which is then converted into distance information. </a:t>
            </a:r>
          </a:p>
          <a:p>
            <a:r>
              <a:rPr lang="en-US" altLang="zh-TW" sz="2000" dirty="0"/>
              <a:t>In experiments, RTT is often converted into distance to make the results more intuitive for readers. The use of </a:t>
            </a:r>
            <a:r>
              <a:rPr lang="en-US" altLang="zh-TW" sz="2000" dirty="0" err="1"/>
              <a:t>ToF</a:t>
            </a:r>
            <a:r>
              <a:rPr lang="en-US" altLang="zh-TW" sz="2000" dirty="0"/>
              <a:t> in FTM is due to the fact that </a:t>
            </a:r>
            <a:r>
              <a:rPr lang="en-US" altLang="zh-TW" sz="2000" b="1" dirty="0"/>
              <a:t>Time of Arrival (</a:t>
            </a:r>
            <a:r>
              <a:rPr lang="en-US" altLang="zh-TW" sz="2000" b="1" dirty="0" err="1"/>
              <a:t>ToA</a:t>
            </a:r>
            <a:r>
              <a:rPr lang="en-US" altLang="zh-TW" sz="2000" b="1" dirty="0"/>
              <a:t>)</a:t>
            </a:r>
            <a:r>
              <a:rPr lang="en-US" altLang="zh-TW" sz="2000" dirty="0"/>
              <a:t> requires time synchronization between the transmitter and receiver, whereas </a:t>
            </a:r>
            <a:r>
              <a:rPr lang="en-US" altLang="zh-TW" sz="2000" dirty="0" err="1"/>
              <a:t>ToF</a:t>
            </a:r>
            <a:r>
              <a:rPr lang="en-US" altLang="zh-TW" sz="2000" dirty="0"/>
              <a:t> does not require synchronization and only measures the total round-trip time of the signal.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E92BCC1-FFE1-F263-9629-3F1702341CE3}"/>
              </a:ext>
            </a:extLst>
          </p:cNvPr>
          <p:cNvSpPr txBox="1"/>
          <p:nvPr/>
        </p:nvSpPr>
        <p:spPr>
          <a:xfrm>
            <a:off x="629920" y="1175837"/>
            <a:ext cx="4124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/>
              <a:t>Term explanation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53745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1652B3D8-4084-4D46-549C-317B73958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223DF135-7522-42C6-509C-BE38B36F05F2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3D5501-9669-171B-AF6A-F6A66A1AC884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40D4A2F-6E8C-7CBD-D604-A2C51CCBD903}"/>
              </a:ext>
            </a:extLst>
          </p:cNvPr>
          <p:cNvSpPr txBox="1"/>
          <p:nvPr/>
        </p:nvSpPr>
        <p:spPr>
          <a:xfrm>
            <a:off x="388470" y="443712"/>
            <a:ext cx="5574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FTM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(Fine time measurement)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6138A17-4B13-F365-7970-4244914E62FF}"/>
              </a:ext>
            </a:extLst>
          </p:cNvPr>
          <p:cNvSpPr txBox="1"/>
          <p:nvPr/>
        </p:nvSpPr>
        <p:spPr>
          <a:xfrm>
            <a:off x="772160" y="1053917"/>
            <a:ext cx="4124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/>
              <a:t>Illustration</a:t>
            </a:r>
            <a:endParaRPr lang="zh-TW" altLang="en-US" sz="2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352D6E-8272-BE3B-2ABB-F59DB3D36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" y="1484804"/>
            <a:ext cx="4523442" cy="507769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8065BC3-B1A1-925B-8EC7-88F990FAE862}"/>
              </a:ext>
            </a:extLst>
          </p:cNvPr>
          <p:cNvSpPr txBox="1"/>
          <p:nvPr/>
        </p:nvSpPr>
        <p:spPr>
          <a:xfrm>
            <a:off x="5535078" y="1053917"/>
            <a:ext cx="6468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1.</a:t>
            </a:r>
            <a:r>
              <a:rPr lang="zh-TW" altLang="en-US" b="1" dirty="0"/>
              <a:t> </a:t>
            </a:r>
            <a:r>
              <a:rPr lang="en-US" altLang="zh-TW" b="1" dirty="0"/>
              <a:t>Initiation</a:t>
            </a:r>
            <a:r>
              <a:rPr lang="en-US" altLang="zh-TW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The </a:t>
            </a:r>
            <a:r>
              <a:rPr lang="en-US" altLang="zh-TW" b="1" dirty="0"/>
              <a:t>Initiator</a:t>
            </a:r>
            <a:r>
              <a:rPr lang="en-US" altLang="zh-TW" dirty="0"/>
              <a:t> (e.g., smartphone) sends an </a:t>
            </a:r>
            <a:r>
              <a:rPr lang="en-US" altLang="zh-TW" b="1" dirty="0"/>
              <a:t>FTM Request</a:t>
            </a:r>
            <a:r>
              <a:rPr lang="en-US" altLang="zh-TW" dirty="0"/>
              <a:t> to the </a:t>
            </a:r>
            <a:r>
              <a:rPr lang="en-US" altLang="zh-TW" b="1" dirty="0"/>
              <a:t>Responder</a:t>
            </a:r>
            <a:r>
              <a:rPr lang="en-US" altLang="zh-TW" dirty="0"/>
              <a:t> (e.g., Wi-Fi AP) to start FTM measurement.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83E234C-16B9-2A79-47E2-3D2FD3CB024F}"/>
              </a:ext>
            </a:extLst>
          </p:cNvPr>
          <p:cNvSpPr txBox="1"/>
          <p:nvPr/>
        </p:nvSpPr>
        <p:spPr>
          <a:xfrm>
            <a:off x="5535078" y="2156564"/>
            <a:ext cx="64688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2.</a:t>
            </a:r>
            <a:r>
              <a:rPr lang="zh-TW" altLang="en-US" b="1" dirty="0"/>
              <a:t> </a:t>
            </a:r>
            <a:r>
              <a:rPr lang="en-US" altLang="zh-TW" b="1" dirty="0"/>
              <a:t>FTM Frame Exchange</a:t>
            </a:r>
            <a:r>
              <a:rPr lang="en-US" altLang="zh-TW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For each FTM Frame: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The Initiator sends the frame and records T</a:t>
            </a:r>
            <a:r>
              <a:rPr lang="en-US" altLang="zh-TW" baseline="-25000" dirty="0"/>
              <a:t>1</a:t>
            </a:r>
            <a:r>
              <a:rPr lang="en-US" altLang="zh-TW" dirty="0"/>
              <a:t>​.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The Responder receives the frame, records T</a:t>
            </a:r>
            <a:r>
              <a:rPr lang="en-US" altLang="zh-TW" baseline="-25000" dirty="0"/>
              <a:t>2</a:t>
            </a:r>
            <a:r>
              <a:rPr lang="en-US" altLang="zh-TW" dirty="0"/>
              <a:t>​, and responds with a frame, recording T</a:t>
            </a:r>
            <a:r>
              <a:rPr lang="en-US" altLang="zh-TW" baseline="-25000" dirty="0"/>
              <a:t>3</a:t>
            </a:r>
            <a:r>
              <a:rPr lang="en-US" altLang="zh-TW" dirty="0"/>
              <a:t>​.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The Initiator receives the response and records T</a:t>
            </a:r>
            <a:r>
              <a:rPr lang="en-US" altLang="zh-TW" baseline="-25000" dirty="0"/>
              <a:t>4</a:t>
            </a:r>
            <a:r>
              <a:rPr lang="en-US" altLang="zh-TW" dirty="0"/>
              <a:t>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The Responder calculates RTT for that exchange and sends it back to the Initiator.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DBF4E0F-29C4-60B5-57B9-ED44BB16801A}"/>
              </a:ext>
            </a:extLst>
          </p:cNvPr>
          <p:cNvSpPr txBox="1"/>
          <p:nvPr/>
        </p:nvSpPr>
        <p:spPr>
          <a:xfrm>
            <a:off x="5535078" y="4644205"/>
            <a:ext cx="64688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3. Multiple RTT Measurements</a:t>
            </a:r>
            <a:r>
              <a:rPr lang="en-US" altLang="zh-TW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Typically, </a:t>
            </a:r>
            <a:r>
              <a:rPr lang="en-US" altLang="zh-TW" b="1" dirty="0"/>
              <a:t>8-16 RTT measurements</a:t>
            </a:r>
            <a:r>
              <a:rPr lang="en-US" altLang="zh-TW" dirty="0"/>
              <a:t> are performed in one FTM session.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Each RTT result is sent back immediately after calculation.</a:t>
            </a:r>
          </a:p>
        </p:txBody>
      </p:sp>
    </p:spTree>
    <p:extLst>
      <p:ext uri="{BB962C8B-B14F-4D97-AF65-F5344CB8AC3E}">
        <p14:creationId xmlns:p14="http://schemas.microsoft.com/office/powerpoint/2010/main" val="178761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797B6934-F5DE-6D7E-CF3B-FDB3811CA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7A96B54A-C958-7693-E9C7-0621BF13CA0F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8C5E31-135C-EE4B-B1B0-1DCD92EE1FD1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2C13D6E-BACC-8247-F5C0-957C4C9AEAAF}"/>
              </a:ext>
            </a:extLst>
          </p:cNvPr>
          <p:cNvSpPr txBox="1"/>
          <p:nvPr/>
        </p:nvSpPr>
        <p:spPr>
          <a:xfrm>
            <a:off x="388470" y="443712"/>
            <a:ext cx="5574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FTM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(Conti.)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44098AE-07BC-F8D9-338F-C5F79621CE8A}"/>
                  </a:ext>
                </a:extLst>
              </p:cNvPr>
              <p:cNvSpPr txBox="1"/>
              <p:nvPr/>
            </p:nvSpPr>
            <p:spPr>
              <a:xfrm>
                <a:off x="508000" y="1152158"/>
                <a:ext cx="11176000" cy="36900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/>
                  <a:t>4. Final Calculation</a:t>
                </a:r>
                <a:r>
                  <a:rPr lang="en-US" altLang="zh-TW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The Initiator collects all RTT values and calculates the </a:t>
                </a:r>
                <a:r>
                  <a:rPr lang="en-US" altLang="zh-TW" b="1" dirty="0"/>
                  <a:t>average RTT</a:t>
                </a:r>
                <a:r>
                  <a:rPr lang="en-US" altLang="zh-TW" dirty="0"/>
                  <a:t>: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	</a:t>
                </a:r>
                <a:r>
                  <a:rPr lang="en-US" altLang="zh-TW" sz="3000" i="1" dirty="0" err="1"/>
                  <a:t>RTT</a:t>
                </a:r>
                <a:r>
                  <a:rPr lang="en-US" altLang="zh-TW" sz="3000" i="1" baseline="-25000" dirty="0" err="1"/>
                  <a:t>avg</a:t>
                </a:r>
                <a:r>
                  <a:rPr lang="en-US" altLang="zh-TW" sz="3000" baseline="-25000" dirty="0"/>
                  <a:t> </a:t>
                </a:r>
                <a:r>
                  <a:rPr lang="en-US" altLang="zh-TW" sz="3000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zh-TW" sz="3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TW" sz="3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3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TW" sz="3000" b="0" i="1" smtClean="0">
                                <a:latin typeface="Cambria Math" panose="02040503050406030204" pitchFamily="18" charset="0"/>
                              </a:rPr>
                              <m:t>𝑅𝑇𝑇𝑖</m:t>
                            </m:r>
                          </m:e>
                        </m:nary>
                      </m:num>
                      <m:den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TW" sz="3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The distance is derived using: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	</a:t>
                </a:r>
                <a:r>
                  <a:rPr lang="en-US" altLang="zh-TW" sz="3000" i="1" dirty="0"/>
                  <a:t>Distance</a:t>
                </a:r>
                <a:r>
                  <a:rPr lang="en-US" altLang="zh-TW" sz="3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𝑅𝑇𝑇𝑎𝑣𝑔</m:t>
                        </m:r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altLang="zh-TW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sz="3000" dirty="0"/>
              </a:p>
              <a:p>
                <a:endParaRPr lang="en-US" altLang="zh-TW" dirty="0"/>
              </a:p>
              <a:p>
                <a:r>
                  <a:rPr lang="en-US" altLang="zh-TW" dirty="0"/>
                  <a:t> where </a:t>
                </a:r>
                <a:r>
                  <a:rPr lang="en-US" altLang="zh-TW" b="1" i="1" dirty="0"/>
                  <a:t>c</a:t>
                </a:r>
                <a:r>
                  <a:rPr lang="en-US" altLang="zh-TW" dirty="0"/>
                  <a:t> is the signal propagation speed (approximate to speed of light).</a:t>
                </a:r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44098AE-07BC-F8D9-338F-C5F79621C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1152158"/>
                <a:ext cx="11176000" cy="3690049"/>
              </a:xfrm>
              <a:prstGeom prst="rect">
                <a:avLst/>
              </a:prstGeom>
              <a:blipFill>
                <a:blip r:embed="rId3"/>
                <a:stretch>
                  <a:fillRect l="-436" t="-826" b="-18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A4E91846-44FF-759F-C230-744D8E4ACB14}"/>
              </a:ext>
            </a:extLst>
          </p:cNvPr>
          <p:cNvSpPr txBox="1"/>
          <p:nvPr/>
        </p:nvSpPr>
        <p:spPr>
          <a:xfrm>
            <a:off x="508000" y="5382676"/>
            <a:ext cx="9418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5. Last FTM Frame</a:t>
            </a:r>
            <a:r>
              <a:rPr lang="en-US" altLang="zh-TW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The last FTM Frame may carry summary data or metadata, not new RTT measurements.</a:t>
            </a:r>
          </a:p>
        </p:txBody>
      </p:sp>
    </p:spTree>
    <p:extLst>
      <p:ext uri="{BB962C8B-B14F-4D97-AF65-F5344CB8AC3E}">
        <p14:creationId xmlns:p14="http://schemas.microsoft.com/office/powerpoint/2010/main" val="140851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BCB07FAA-8718-BC76-2F29-D0426AC43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853733F8-C94A-C429-BF69-C29961934398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459E1C-5408-9EFF-F3D8-F369ABB98A8B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0BE7DA9-7D88-0E3E-E823-941829FAE356}"/>
              </a:ext>
            </a:extLst>
          </p:cNvPr>
          <p:cNvSpPr txBox="1"/>
          <p:nvPr/>
        </p:nvSpPr>
        <p:spPr>
          <a:xfrm>
            <a:off x="388470" y="443712"/>
            <a:ext cx="5574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FTM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(Fine time measurement)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864B8D-4365-ACE7-8C86-172234258DC4}"/>
              </a:ext>
            </a:extLst>
          </p:cNvPr>
          <p:cNvSpPr txBox="1"/>
          <p:nvPr/>
        </p:nvSpPr>
        <p:spPr>
          <a:xfrm>
            <a:off x="772160" y="1213009"/>
            <a:ext cx="1070647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/>
              <a:t>Reference</a:t>
            </a:r>
          </a:p>
          <a:p>
            <a:endParaRPr lang="en-US" altLang="zh-TW" sz="2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/>
              <a:t>Omar Hashem, Khaled A. </a:t>
            </a:r>
            <a:r>
              <a:rPr lang="en-US" altLang="zh-TW" sz="1200" dirty="0" err="1"/>
              <a:t>Harras</a:t>
            </a:r>
            <a:r>
              <a:rPr lang="en-US" altLang="zh-TW" sz="1200" dirty="0"/>
              <a:t>, Moustafa </a:t>
            </a:r>
            <a:r>
              <a:rPr lang="en-US" altLang="zh-TW" sz="1200" dirty="0" err="1"/>
              <a:t>Youssef,Accurate</a:t>
            </a:r>
            <a:r>
              <a:rPr lang="en-US" altLang="zh-TW" sz="1200" dirty="0"/>
              <a:t> indoor positioning using IEEE 802.11mc round trip </a:t>
            </a:r>
            <a:r>
              <a:rPr lang="en-US" altLang="zh-TW" sz="1200" dirty="0" err="1"/>
              <a:t>time,Pervasive</a:t>
            </a:r>
            <a:r>
              <a:rPr lang="en-US" altLang="zh-TW" sz="1200" dirty="0"/>
              <a:t> and Mobile </a:t>
            </a:r>
            <a:r>
              <a:rPr lang="en-US" altLang="zh-TW" sz="1200" dirty="0" err="1"/>
              <a:t>Computing,Volume</a:t>
            </a:r>
            <a:r>
              <a:rPr lang="en-US" altLang="zh-TW" sz="1200" dirty="0"/>
              <a:t> 75,2021,101416,ISSN 1574-1192,</a:t>
            </a:r>
            <a:r>
              <a:rPr lang="en-US" altLang="zh-TW" sz="1200" dirty="0">
                <a:hlinkClick r:id="rId3"/>
              </a:rPr>
              <a:t>https://doi.org/10.1016/j.pmcj.2021.101416</a:t>
            </a:r>
            <a:r>
              <a:rPr lang="en-US" altLang="zh-TW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b="0" i="0" dirty="0">
                <a:solidFill>
                  <a:srgbClr val="333333"/>
                </a:solidFill>
                <a:effectLst/>
                <a:latin typeface="HelveticaNeue Regular"/>
              </a:rPr>
              <a:t>C. Ma, B. Wu, S. </a:t>
            </a:r>
            <a:r>
              <a:rPr lang="en-US" altLang="zh-TW" sz="1200" b="0" i="0" dirty="0" err="1">
                <a:solidFill>
                  <a:srgbClr val="333333"/>
                </a:solidFill>
                <a:effectLst/>
                <a:latin typeface="HelveticaNeue Regular"/>
              </a:rPr>
              <a:t>Poslad</a:t>
            </a:r>
            <a:r>
              <a:rPr lang="en-US" altLang="zh-TW" sz="1200" b="0" i="0" dirty="0">
                <a:solidFill>
                  <a:srgbClr val="333333"/>
                </a:solidFill>
                <a:effectLst/>
                <a:latin typeface="HelveticaNeue Regular"/>
              </a:rPr>
              <a:t> and D. R. </a:t>
            </a:r>
            <a:r>
              <a:rPr lang="en-US" altLang="zh-TW" sz="1200" b="0" i="0" dirty="0" err="1">
                <a:solidFill>
                  <a:srgbClr val="333333"/>
                </a:solidFill>
                <a:effectLst/>
                <a:latin typeface="HelveticaNeue Regular"/>
              </a:rPr>
              <a:t>Selviah</a:t>
            </a:r>
            <a:r>
              <a:rPr lang="en-US" altLang="zh-TW" sz="1200" b="0" i="0" dirty="0">
                <a:solidFill>
                  <a:srgbClr val="333333"/>
                </a:solidFill>
                <a:effectLst/>
                <a:latin typeface="HelveticaNeue Regular"/>
              </a:rPr>
              <a:t>, "Wi-Fi RTT Ranging Performance Characterization and Positioning System Design," in </a:t>
            </a:r>
            <a:r>
              <a:rPr lang="en-US" altLang="zh-TW" sz="1200" b="0" i="1" dirty="0">
                <a:solidFill>
                  <a:srgbClr val="333333"/>
                </a:solidFill>
                <a:effectLst/>
                <a:latin typeface="HelveticaNeue Regular"/>
              </a:rPr>
              <a:t>IEEE Transactions on Mobile Computing</a:t>
            </a:r>
            <a:r>
              <a:rPr lang="en-US" altLang="zh-TW" sz="1200" b="0" i="0" dirty="0">
                <a:solidFill>
                  <a:srgbClr val="333333"/>
                </a:solidFill>
                <a:effectLst/>
                <a:latin typeface="HelveticaNeue Regular"/>
              </a:rPr>
              <a:t>, vol. 21, no. 2, pp. 740-756, 1 Feb. 2022, </a:t>
            </a:r>
            <a:r>
              <a:rPr lang="en-US" altLang="zh-TW" sz="1200" b="0" i="0" dirty="0" err="1">
                <a:solidFill>
                  <a:srgbClr val="333333"/>
                </a:solidFill>
                <a:effectLst/>
                <a:latin typeface="HelveticaNeue Regular"/>
              </a:rPr>
              <a:t>doi</a:t>
            </a:r>
            <a:r>
              <a:rPr lang="en-US" altLang="zh-TW" sz="1200" b="0" i="0" dirty="0">
                <a:solidFill>
                  <a:srgbClr val="333333"/>
                </a:solidFill>
                <a:effectLst/>
                <a:latin typeface="HelveticaNeue Regular"/>
              </a:rPr>
              <a:t>: 10.1109/TMC.2020.3012563. </a:t>
            </a:r>
            <a:r>
              <a:rPr lang="en-US" altLang="zh-TW" sz="1200" dirty="0">
                <a:hlinkClick r:id="rId4"/>
              </a:rPr>
              <a:t>Wi-Fi RTT Ranging Performance Characterization and Positioning System Design | IEEE Journals &amp; Magazine | IEEE Xplore</a:t>
            </a:r>
            <a:endParaRPr lang="en-US" altLang="zh-TW" sz="1200" dirty="0"/>
          </a:p>
          <a:p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969586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1685999" y="2584467"/>
            <a:ext cx="6679788" cy="177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altLang="zh-TW" dirty="0"/>
              <a:t>Experiment setup</a:t>
            </a:r>
            <a:endParaRPr lang="en-US" altLang="zh-TW" kern="0" dirty="0"/>
          </a:p>
        </p:txBody>
      </p:sp>
      <p:sp>
        <p:nvSpPr>
          <p:cNvPr id="227" name="Google Shape;227;p34"/>
          <p:cNvSpPr txBox="1">
            <a:spLocks noGrp="1"/>
          </p:cNvSpPr>
          <p:nvPr>
            <p:ph type="title" idx="2"/>
          </p:nvPr>
        </p:nvSpPr>
        <p:spPr>
          <a:xfrm>
            <a:off x="1694365" y="1308133"/>
            <a:ext cx="1578800" cy="82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cxnSp>
        <p:nvCxnSpPr>
          <p:cNvPr id="230" name="Google Shape;230;p34"/>
          <p:cNvCxnSpPr/>
          <p:nvPr/>
        </p:nvCxnSpPr>
        <p:spPr>
          <a:xfrm>
            <a:off x="1467800" y="1290584"/>
            <a:ext cx="0" cy="403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547;p55">
            <a:extLst>
              <a:ext uri="{FF2B5EF4-FFF2-40B4-BE49-F238E27FC236}">
                <a16:creationId xmlns:a16="http://schemas.microsoft.com/office/drawing/2014/main" id="{D0F3B4F0-FFCF-9A55-6722-AE8AB4419BB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256" b="9256"/>
          <a:stretch/>
        </p:blipFill>
        <p:spPr>
          <a:xfrm>
            <a:off x="8000536" y="1857983"/>
            <a:ext cx="4410000" cy="35769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462B6BB-CB84-10B6-546A-BB4C85D0C74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F2CB447E-7F0D-96CD-DA0E-E59741F39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19930E75-0E3F-8D76-A6E9-79115B10CEE2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21E53F1-542C-AD8E-D63E-10D1FD20E5B7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1C2E055-C205-CD3D-F6AB-FEE94822877B}"/>
              </a:ext>
            </a:extLst>
          </p:cNvPr>
          <p:cNvSpPr txBox="1"/>
          <p:nvPr/>
        </p:nvSpPr>
        <p:spPr>
          <a:xfrm>
            <a:off x="388470" y="443712"/>
            <a:ext cx="3686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實驗環境設置</a:t>
            </a:r>
          </a:p>
        </p:txBody>
      </p:sp>
      <p:pic>
        <p:nvPicPr>
          <p:cNvPr id="4" name="圖片 3" descr="一張含有 室內, 桌, 地板, 傢俱 的圖片&#10;&#10;自動產生的描述">
            <a:extLst>
              <a:ext uri="{FF2B5EF4-FFF2-40B4-BE49-F238E27FC236}">
                <a16:creationId xmlns:a16="http://schemas.microsoft.com/office/drawing/2014/main" id="{E89F7C33-A0DF-2FEF-15E8-DCA078779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594" y="951850"/>
            <a:ext cx="9333389" cy="5799146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A6DFAA18-56B8-6534-CDC4-BD4D78839F1F}"/>
              </a:ext>
            </a:extLst>
          </p:cNvPr>
          <p:cNvSpPr/>
          <p:nvPr/>
        </p:nvSpPr>
        <p:spPr>
          <a:xfrm>
            <a:off x="2821021" y="3356042"/>
            <a:ext cx="379379" cy="3404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EA1FA60-DA35-61C8-66ED-842CAB3A41E9}"/>
              </a:ext>
            </a:extLst>
          </p:cNvPr>
          <p:cNvSpPr/>
          <p:nvPr/>
        </p:nvSpPr>
        <p:spPr>
          <a:xfrm>
            <a:off x="5142689" y="3356042"/>
            <a:ext cx="470171" cy="4280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6A44D4F-AB07-85D7-9F5F-56591EF1FC1E}"/>
              </a:ext>
            </a:extLst>
          </p:cNvPr>
          <p:cNvSpPr/>
          <p:nvPr/>
        </p:nvSpPr>
        <p:spPr>
          <a:xfrm>
            <a:off x="8612221" y="3214991"/>
            <a:ext cx="470171" cy="4280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FE4FAD7A-67C2-A206-2A1A-2C8F6DF862B9}"/>
              </a:ext>
            </a:extLst>
          </p:cNvPr>
          <p:cNvSpPr/>
          <p:nvPr/>
        </p:nvSpPr>
        <p:spPr>
          <a:xfrm>
            <a:off x="5749047" y="3185808"/>
            <a:ext cx="346953" cy="3404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E653C6FB-7760-698F-A9E2-B16604E91C6C}"/>
              </a:ext>
            </a:extLst>
          </p:cNvPr>
          <p:cNvSpPr/>
          <p:nvPr/>
        </p:nvSpPr>
        <p:spPr>
          <a:xfrm>
            <a:off x="5922523" y="437367"/>
            <a:ext cx="346953" cy="3404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A941E8E-C4F5-7400-DF33-44B4AE86F1A1}"/>
              </a:ext>
            </a:extLst>
          </p:cNvPr>
          <p:cNvSpPr txBox="1"/>
          <p:nvPr/>
        </p:nvSpPr>
        <p:spPr>
          <a:xfrm>
            <a:off x="6423288" y="428017"/>
            <a:ext cx="265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顆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所在位置</a:t>
            </a:r>
          </a:p>
        </p:txBody>
      </p:sp>
    </p:spTree>
    <p:extLst>
      <p:ext uri="{BB962C8B-B14F-4D97-AF65-F5344CB8AC3E}">
        <p14:creationId xmlns:p14="http://schemas.microsoft.com/office/powerpoint/2010/main" val="3513609936"/>
      </p:ext>
    </p:extLst>
  </p:cSld>
  <p:clrMapOvr>
    <a:masterClrMapping/>
  </p:clrMapOvr>
</p:sld>
</file>

<file path=ppt/theme/theme1.xml><?xml version="1.0" encoding="utf-8"?>
<a:theme xmlns:a="http://schemas.openxmlformats.org/drawingml/2006/main" name="Regular Management Meeting by Slidesgo">
  <a:themeElements>
    <a:clrScheme name="Simple Light">
      <a:dk1>
        <a:srgbClr val="000000"/>
      </a:dk1>
      <a:lt1>
        <a:srgbClr val="F4F4F9"/>
      </a:lt1>
      <a:dk2>
        <a:srgbClr val="2F4550"/>
      </a:dk2>
      <a:lt2>
        <a:srgbClr val="586F7C"/>
      </a:lt2>
      <a:accent1>
        <a:srgbClr val="B8DB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9196</TotalTime>
  <Words>1230</Words>
  <Application>Microsoft Office PowerPoint</Application>
  <PresentationFormat>寬螢幕</PresentationFormat>
  <Paragraphs>160</Paragraphs>
  <Slides>19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1" baseType="lpstr">
      <vt:lpstr>Anaheim</vt:lpstr>
      <vt:lpstr>Gilda Display</vt:lpstr>
      <vt:lpstr>HelveticaNeue Regular</vt:lpstr>
      <vt:lpstr>Playfair Display Medium</vt:lpstr>
      <vt:lpstr>微軟正黑體</vt:lpstr>
      <vt:lpstr>Aptos</vt:lpstr>
      <vt:lpstr>Arial</vt:lpstr>
      <vt:lpstr>Cambria Math</vt:lpstr>
      <vt:lpstr>DM Sans</vt:lpstr>
      <vt:lpstr>Nunito Light</vt:lpstr>
      <vt:lpstr>PT Sans</vt:lpstr>
      <vt:lpstr>Regular Management Meeting by Slidesgo</vt:lpstr>
      <vt:lpstr>12.10 Meeting - 10 </vt:lpstr>
      <vt:lpstr>Table of contents</vt:lpstr>
      <vt:lpstr>FTM RTT introduction</vt:lpstr>
      <vt:lpstr>PowerPoint 簡報</vt:lpstr>
      <vt:lpstr>PowerPoint 簡報</vt:lpstr>
      <vt:lpstr>PowerPoint 簡報</vt:lpstr>
      <vt:lpstr>PowerPoint 簡報</vt:lpstr>
      <vt:lpstr>Experiment setup</vt:lpstr>
      <vt:lpstr>PowerPoint 簡報</vt:lpstr>
      <vt:lpstr>PowerPoint 簡報</vt:lpstr>
      <vt:lpstr>Experiment result comparison</vt:lpstr>
      <vt:lpstr>PowerPoint 簡報</vt:lpstr>
      <vt:lpstr>PowerPoint 簡報</vt:lpstr>
      <vt:lpstr>PowerPoint 簡報</vt:lpstr>
      <vt:lpstr>PowerPoint 簡報</vt:lpstr>
      <vt:lpstr>PowerPoint 簡報</vt:lpstr>
      <vt:lpstr>Next Step</vt:lpstr>
      <vt:lpstr>PowerPoint 簡報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吳定洋 WU TING YANG</dc:creator>
  <cp:lastModifiedBy>吳定洋 WU TING YANG</cp:lastModifiedBy>
  <cp:revision>256</cp:revision>
  <dcterms:created xsi:type="dcterms:W3CDTF">2024-09-23T11:19:04Z</dcterms:created>
  <dcterms:modified xsi:type="dcterms:W3CDTF">2024-12-09T04:28:01Z</dcterms:modified>
</cp:coreProperties>
</file>