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329" r:id="rId2"/>
    <p:sldId id="330" r:id="rId3"/>
    <p:sldId id="327" r:id="rId4"/>
    <p:sldId id="337" r:id="rId5"/>
    <p:sldId id="332" r:id="rId6"/>
    <p:sldId id="336" r:id="rId7"/>
    <p:sldId id="333" r:id="rId8"/>
    <p:sldId id="338" r:id="rId9"/>
    <p:sldId id="281" r:id="rId10"/>
    <p:sldId id="331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4F4F9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2262A-DF53-4D74-98ED-AFC07432CB8C}" v="80" dt="2024-10-03T05:22:00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0" autoAdjust="0"/>
  </p:normalViewPr>
  <p:slideViewPr>
    <p:cSldViewPr snapToGrid="0">
      <p:cViewPr varScale="1">
        <p:scale>
          <a:sx n="83" d="100"/>
          <a:sy n="83" d="100"/>
        </p:scale>
        <p:origin x="686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定洋 吳" userId="c5f20cff15bfd43e" providerId="LiveId" clId="{D392262A-DF53-4D74-98ED-AFC07432CB8C}"/>
    <pc:docChg chg="undo redo custSel addSld delSld modSld sldOrd modMainMaster">
      <pc:chgData name="定洋 吳" userId="c5f20cff15bfd43e" providerId="LiveId" clId="{D392262A-DF53-4D74-98ED-AFC07432CB8C}" dt="2024-10-03T05:26:52.456" v="2444" actId="20577"/>
      <pc:docMkLst>
        <pc:docMk/>
      </pc:docMkLst>
      <pc:sldChg chg="addSp delSp modSp mod">
        <pc:chgData name="定洋 吳" userId="c5f20cff15bfd43e" providerId="LiveId" clId="{D392262A-DF53-4D74-98ED-AFC07432CB8C}" dt="2024-10-03T05:26:52.456" v="2444" actId="20577"/>
        <pc:sldMkLst>
          <pc:docMk/>
          <pc:sldMk cId="0" sldId="256"/>
        </pc:sldMkLst>
        <pc:spChg chg="add del">
          <ac:chgData name="定洋 吳" userId="c5f20cff15bfd43e" providerId="LiveId" clId="{D392262A-DF53-4D74-98ED-AFC07432CB8C}" dt="2024-10-03T05:20:23.641" v="2386" actId="11529"/>
          <ac:spMkLst>
            <pc:docMk/>
            <pc:sldMk cId="0" sldId="256"/>
            <ac:spMk id="2" creationId="{5285DD46-747D-7DE5-761C-2660279408E8}"/>
          </ac:spMkLst>
        </pc:spChg>
        <pc:spChg chg="add mod">
          <ac:chgData name="定洋 吳" userId="c5f20cff15bfd43e" providerId="LiveId" clId="{D392262A-DF53-4D74-98ED-AFC07432CB8C}" dt="2024-10-03T05:20:43.701" v="2393" actId="113"/>
          <ac:spMkLst>
            <pc:docMk/>
            <pc:sldMk cId="0" sldId="256"/>
            <ac:spMk id="3" creationId="{2465186F-64B3-DCB3-2BE6-3B333DA01D12}"/>
          </ac:spMkLst>
        </pc:spChg>
        <pc:spChg chg="mod">
          <ac:chgData name="定洋 吳" userId="c5f20cff15bfd43e" providerId="LiveId" clId="{D392262A-DF53-4D74-98ED-AFC07432CB8C}" dt="2024-10-03T05:26:52.456" v="2444" actId="20577"/>
          <ac:spMkLst>
            <pc:docMk/>
            <pc:sldMk cId="0" sldId="256"/>
            <ac:spMk id="171" creationId="{00000000-0000-0000-0000-000000000000}"/>
          </ac:spMkLst>
        </pc:spChg>
      </pc:sldChg>
      <pc:sldChg chg="addSp delSp modSp mod modClrScheme chgLayout">
        <pc:chgData name="定洋 吳" userId="c5f20cff15bfd43e" providerId="LiveId" clId="{D392262A-DF53-4D74-98ED-AFC07432CB8C}" dt="2024-10-03T05:20:48.987" v="2396" actId="20577"/>
        <pc:sldMkLst>
          <pc:docMk/>
          <pc:sldMk cId="0" sldId="258"/>
        </pc:sldMkLst>
        <pc:spChg chg="add mod">
          <ac:chgData name="定洋 吳" userId="c5f20cff15bfd43e" providerId="LiveId" clId="{D392262A-DF53-4D74-98ED-AFC07432CB8C}" dt="2024-10-02T13:55:48.264" v="883" actId="20577"/>
          <ac:spMkLst>
            <pc:docMk/>
            <pc:sldMk cId="0" sldId="258"/>
            <ac:spMk id="2" creationId="{F679243B-8632-61D4-34F0-BC5900B267D7}"/>
          </ac:spMkLst>
        </pc:spChg>
        <pc:spChg chg="add mod">
          <ac:chgData name="定洋 吳" userId="c5f20cff15bfd43e" providerId="LiveId" clId="{D392262A-DF53-4D74-98ED-AFC07432CB8C}" dt="2024-10-02T13:55:45.494" v="881"/>
          <ac:spMkLst>
            <pc:docMk/>
            <pc:sldMk cId="0" sldId="258"/>
            <ac:spMk id="3" creationId="{3EC34631-BD1E-DC3A-D1B4-1995608C4ECF}"/>
          </ac:spMkLst>
        </pc:spChg>
        <pc:spChg chg="add mod">
          <ac:chgData name="定洋 吳" userId="c5f20cff15bfd43e" providerId="LiveId" clId="{D392262A-DF53-4D74-98ED-AFC07432CB8C}" dt="2024-10-03T05:20:48.987" v="2396" actId="20577"/>
          <ac:spMkLst>
            <pc:docMk/>
            <pc:sldMk cId="0" sldId="258"/>
            <ac:spMk id="5" creationId="{670C0604-4025-D472-FC98-C8CDDB81A20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5" creationId="{A687C30C-4A51-1D96-B1DE-C259DD1CCA1E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6" creationId="{8219DFDA-953A-C3A9-E22D-122F9505F8A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7" creationId="{99D339CF-5363-3689-4010-1A296E298FB1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8" creationId="{316F2C32-4832-67BD-A0CA-92FDB5A643C0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9" creationId="{B3EA843E-7AB6-8F7E-EE4B-46CA8F83953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0" creationId="{8BE8AE1E-EF28-BCBB-8B5D-6CF591BE56E2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1" creationId="{E0375BCD-02E4-47F2-B3C5-FAB34370F7A6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2" creationId="{802EE874-03C1-5AC1-D72D-7CB0E75D698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3" creationId="{02AB43FF-1A57-C5DF-6EF3-379D529E9C7A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4" creationId="{1ABF56B4-F3A5-6B11-72FB-FC1EB6C39F68}"/>
          </ac:spMkLst>
        </pc:spChg>
        <pc:spChg chg="add del mod">
          <ac:chgData name="定洋 吳" userId="c5f20cff15bfd43e" providerId="LiveId" clId="{D392262A-DF53-4D74-98ED-AFC07432CB8C}" dt="2024-10-02T14:01:13.334" v="916" actId="478"/>
          <ac:spMkLst>
            <pc:docMk/>
            <pc:sldMk cId="0" sldId="258"/>
            <ac:spMk id="16" creationId="{FC845535-BC08-C5AE-F9AA-94B1B34EF7BC}"/>
          </ac:spMkLst>
        </pc:spChg>
        <pc:spChg chg="add mod">
          <ac:chgData name="定洋 吳" userId="c5f20cff15bfd43e" providerId="LiveId" clId="{D392262A-DF53-4D74-98ED-AFC07432CB8C}" dt="2024-10-02T14:01:45.718" v="925" actId="14100"/>
          <ac:spMkLst>
            <pc:docMk/>
            <pc:sldMk cId="0" sldId="258"/>
            <ac:spMk id="17" creationId="{E3B82F2A-B253-ACDC-9871-21D6E4C7D398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0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1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2" creationId="{00000000-0000-0000-0000-00000000000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4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5" creationId="{00000000-0000-0000-0000-000000000000}"/>
          </ac:spMkLst>
        </pc:spChg>
        <pc:spChg chg="add del">
          <ac:chgData name="定洋 吳" userId="c5f20cff15bfd43e" providerId="LiveId" clId="{D392262A-DF53-4D74-98ED-AFC07432CB8C}" dt="2024-10-02T13:59:57.113" v="893" actId="478"/>
          <ac:spMkLst>
            <pc:docMk/>
            <pc:sldMk cId="0" sldId="258"/>
            <ac:spMk id="209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2:25.859" v="931" actId="1076"/>
          <ac:picMkLst>
            <pc:docMk/>
            <pc:sldMk cId="0" sldId="258"/>
            <ac:picMk id="18" creationId="{D52B43E7-2EF6-FC94-9D6D-A363EF4FF26A}"/>
          </ac:picMkLst>
        </pc:picChg>
        <pc:cxnChg chg="add mod">
          <ac:chgData name="定洋 吳" userId="c5f20cff15bfd43e" providerId="LiveId" clId="{D392262A-DF53-4D74-98ED-AFC07432CB8C}" dt="2024-10-02T13:55:27.293" v="878" actId="1076"/>
          <ac:cxnSpMkLst>
            <pc:docMk/>
            <pc:sldMk cId="0" sldId="258"/>
            <ac:cxnSpMk id="4" creationId="{93D00A7C-4806-3114-1046-EB9688F4B508}"/>
          </ac:cxnSpMkLst>
        </pc:cxnChg>
        <pc:cxnChg chg="mod">
          <ac:chgData name="定洋 吳" userId="c5f20cff15bfd43e" providerId="LiveId" clId="{D392262A-DF53-4D74-98ED-AFC07432CB8C}" dt="2024-10-02T12:59:47.792" v="25" actId="1076"/>
          <ac:cxnSpMkLst>
            <pc:docMk/>
            <pc:sldMk cId="0" sldId="258"/>
            <ac:cxnSpMk id="204" creationId="{00000000-0000-0000-0000-000000000000}"/>
          </ac:cxnSpMkLst>
        </pc:cxnChg>
        <pc:cxnChg chg="mod">
          <ac:chgData name="定洋 吳" userId="c5f20cff15bfd43e" providerId="LiveId" clId="{D392262A-DF53-4D74-98ED-AFC07432CB8C}" dt="2024-10-02T13:55:38.379" v="880" actId="1076"/>
          <ac:cxnSpMkLst>
            <pc:docMk/>
            <pc:sldMk cId="0" sldId="258"/>
            <ac:cxnSpMk id="206" creationId="{00000000-0000-0000-0000-000000000000}"/>
          </ac:cxnSpMkLst>
        </pc:cxnChg>
      </pc:sldChg>
      <pc:sldChg chg="addSp modSp mod">
        <pc:chgData name="定洋 吳" userId="c5f20cff15bfd43e" providerId="LiveId" clId="{D392262A-DF53-4D74-98ED-AFC07432CB8C}" dt="2024-10-03T05:20:51.934" v="2399" actId="20577"/>
        <pc:sldMkLst>
          <pc:docMk/>
          <pc:sldMk cId="0" sldId="260"/>
        </pc:sldMkLst>
        <pc:spChg chg="add mod">
          <ac:chgData name="定洋 吳" userId="c5f20cff15bfd43e" providerId="LiveId" clId="{D392262A-DF53-4D74-98ED-AFC07432CB8C}" dt="2024-10-03T05:20:51.934" v="2399" actId="20577"/>
          <ac:spMkLst>
            <pc:docMk/>
            <pc:sldMk cId="0" sldId="260"/>
            <ac:spMk id="2" creationId="{6462B6BB-CB84-10B6-546A-BB4C85D0C74F}"/>
          </ac:spMkLst>
        </pc:spChg>
        <pc:spChg chg="mod">
          <ac:chgData name="定洋 吳" userId="c5f20cff15bfd43e" providerId="LiveId" clId="{D392262A-DF53-4D74-98ED-AFC07432CB8C}" dt="2024-10-02T13:00:15.843" v="44" actId="1076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00:36.916" v="78" actId="20577"/>
          <ac:spMkLst>
            <pc:docMk/>
            <pc:sldMk cId="0" sldId="260"/>
            <ac:spMk id="228" creationId="{00000000-0000-0000-0000-000000000000}"/>
          </ac:spMkLst>
        </pc:spChg>
        <pc:picChg chg="mod">
          <ac:chgData name="定洋 吳" userId="c5f20cff15bfd43e" providerId="LiveId" clId="{D392262A-DF53-4D74-98ED-AFC07432CB8C}" dt="2024-10-02T13:00:23.817" v="45" actId="1076"/>
          <ac:picMkLst>
            <pc:docMk/>
            <pc:sldMk cId="0" sldId="260"/>
            <ac:picMk id="5" creationId="{D0F3B4F0-FFCF-9A55-6722-AE8AB4419BBC}"/>
          </ac:picMkLst>
        </pc:picChg>
      </pc:sldChg>
      <pc:sldChg chg="del">
        <pc:chgData name="定洋 吳" userId="c5f20cff15bfd43e" providerId="LiveId" clId="{D392262A-DF53-4D74-98ED-AFC07432CB8C}" dt="2024-10-02T13:00:52.037" v="82" actId="47"/>
        <pc:sldMkLst>
          <pc:docMk/>
          <pc:sldMk cId="0" sldId="263"/>
        </pc:sldMkLst>
      </pc:sldChg>
      <pc:sldChg chg="del">
        <pc:chgData name="定洋 吳" userId="c5f20cff15bfd43e" providerId="LiveId" clId="{D392262A-DF53-4D74-98ED-AFC07432CB8C}" dt="2024-10-02T13:00:51.257" v="81" actId="47"/>
        <pc:sldMkLst>
          <pc:docMk/>
          <pc:sldMk cId="2957722641" sldId="264"/>
        </pc:sldMkLst>
      </pc:sldChg>
      <pc:sldChg chg="del">
        <pc:chgData name="定洋 吳" userId="c5f20cff15bfd43e" providerId="LiveId" clId="{D392262A-DF53-4D74-98ED-AFC07432CB8C}" dt="2024-10-02T13:00:50.142" v="80" actId="47"/>
        <pc:sldMkLst>
          <pc:docMk/>
          <pc:sldMk cId="1677118246" sldId="265"/>
        </pc:sldMkLst>
      </pc:sldChg>
      <pc:sldChg chg="del">
        <pc:chgData name="定洋 吳" userId="c5f20cff15bfd43e" providerId="LiveId" clId="{D392262A-DF53-4D74-98ED-AFC07432CB8C}" dt="2024-10-02T13:00:49.662" v="79" actId="47"/>
        <pc:sldMkLst>
          <pc:docMk/>
          <pc:sldMk cId="1154053123" sldId="266"/>
        </pc:sldMkLst>
      </pc:sldChg>
      <pc:sldChg chg="addSp delSp modSp mod">
        <pc:chgData name="定洋 吳" userId="c5f20cff15bfd43e" providerId="LiveId" clId="{D392262A-DF53-4D74-98ED-AFC07432CB8C}" dt="2024-10-03T05:21:21.642" v="2421" actId="20577"/>
        <pc:sldMkLst>
          <pc:docMk/>
          <pc:sldMk cId="4284277754" sldId="267"/>
        </pc:sldMkLst>
        <pc:spChg chg="add mod">
          <ac:chgData name="定洋 吳" userId="c5f20cff15bfd43e" providerId="LiveId" clId="{D392262A-DF53-4D74-98ED-AFC07432CB8C}" dt="2024-10-03T05:21:21.642" v="2421" actId="20577"/>
          <ac:spMkLst>
            <pc:docMk/>
            <pc:sldMk cId="4284277754" sldId="267"/>
            <ac:spMk id="2" creationId="{BC5C7ADB-326A-9C3F-3AB8-530C0955557B}"/>
          </ac:spMkLst>
        </pc:spChg>
        <pc:spChg chg="add del mod">
          <ac:chgData name="定洋 吳" userId="c5f20cff15bfd43e" providerId="LiveId" clId="{D392262A-DF53-4D74-98ED-AFC07432CB8C}" dt="2024-10-02T13:53:38.414" v="780" actId="478"/>
          <ac:spMkLst>
            <pc:docMk/>
            <pc:sldMk cId="4284277754" sldId="267"/>
            <ac:spMk id="3" creationId="{7235890A-B464-A47F-15A8-B67A212D657B}"/>
          </ac:spMkLst>
        </pc:spChg>
        <pc:spChg chg="add mod">
          <ac:chgData name="定洋 吳" userId="c5f20cff15bfd43e" providerId="LiveId" clId="{D392262A-DF53-4D74-98ED-AFC07432CB8C}" dt="2024-10-02T13:55:07.583" v="874" actId="14100"/>
          <ac:spMkLst>
            <pc:docMk/>
            <pc:sldMk cId="4284277754" sldId="267"/>
            <ac:spMk id="5" creationId="{B43036A3-E7B7-CD39-0097-B09FB9255AC3}"/>
          </ac:spMkLst>
        </pc:spChg>
        <pc:spChg chg="mod">
          <ac:chgData name="定洋 吳" userId="c5f20cff15bfd43e" providerId="LiveId" clId="{D392262A-DF53-4D74-98ED-AFC07432CB8C}" dt="2024-10-02T13:53:33.029" v="778" actId="20577"/>
          <ac:spMkLst>
            <pc:docMk/>
            <pc:sldMk cId="4284277754" sldId="267"/>
            <ac:spMk id="226" creationId="{00000000-0000-0000-0000-000000000000}"/>
          </ac:spMkLst>
        </pc:spChg>
        <pc:spChg chg="del">
          <ac:chgData name="定洋 吳" userId="c5f20cff15bfd43e" providerId="LiveId" clId="{D392262A-DF53-4D74-98ED-AFC07432CB8C}" dt="2024-10-02T13:53:35.769" v="779" actId="478"/>
          <ac:spMkLst>
            <pc:docMk/>
            <pc:sldMk cId="4284277754" sldId="267"/>
            <ac:spMk id="228" creationId="{00000000-0000-0000-0000-000000000000}"/>
          </ac:spMkLst>
        </pc:spChg>
      </pc:sldChg>
      <pc:sldChg chg="addSp delSp modSp mod">
        <pc:chgData name="定洋 吳" userId="c5f20cff15bfd43e" providerId="LiveId" clId="{D392262A-DF53-4D74-98ED-AFC07432CB8C}" dt="2024-10-03T05:21:25.566" v="2423" actId="20577"/>
        <pc:sldMkLst>
          <pc:docMk/>
          <pc:sldMk cId="3489677447" sldId="268"/>
        </pc:sldMkLst>
        <pc:spChg chg="add mod">
          <ac:chgData name="定洋 吳" userId="c5f20cff15bfd43e" providerId="LiveId" clId="{D392262A-DF53-4D74-98ED-AFC07432CB8C}" dt="2024-10-03T05:21:25.566" v="2423" actId="20577"/>
          <ac:spMkLst>
            <pc:docMk/>
            <pc:sldMk cId="3489677447" sldId="268"/>
            <ac:spMk id="2" creationId="{4F2F1027-061E-2FF8-E698-DCD0F636AA3C}"/>
          </ac:spMkLst>
        </pc:spChg>
        <pc:spChg chg="del">
          <ac:chgData name="定洋 吳" userId="c5f20cff15bfd43e" providerId="LiveId" clId="{D392262A-DF53-4D74-98ED-AFC07432CB8C}" dt="2024-10-02T13:02:07.420" v="96" actId="478"/>
          <ac:spMkLst>
            <pc:docMk/>
            <pc:sldMk cId="3489677447" sldId="268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2T13:20:16.104" v="404" actId="1076"/>
          <ac:spMkLst>
            <pc:docMk/>
            <pc:sldMk cId="3489677447" sldId="268"/>
            <ac:spMk id="8" creationId="{68E0B771-65F7-DA80-DC9D-2FD1E15B0943}"/>
          </ac:spMkLst>
        </pc:spChg>
        <pc:spChg chg="add mod">
          <ac:chgData name="定洋 吳" userId="c5f20cff15bfd43e" providerId="LiveId" clId="{D392262A-DF53-4D74-98ED-AFC07432CB8C}" dt="2024-10-02T13:20:53.471" v="458" actId="1076"/>
          <ac:spMkLst>
            <pc:docMk/>
            <pc:sldMk cId="3489677447" sldId="268"/>
            <ac:spMk id="11" creationId="{7B49519B-867B-9F38-5339-40B5F328AFEC}"/>
          </ac:spMkLst>
        </pc:spChg>
        <pc:spChg chg="mod">
          <ac:chgData name="定洋 吳" userId="c5f20cff15bfd43e" providerId="LiveId" clId="{D392262A-DF53-4D74-98ED-AFC07432CB8C}" dt="2024-10-02T13:52:57.246" v="760" actId="20577"/>
          <ac:spMkLst>
            <pc:docMk/>
            <pc:sldMk cId="3489677447" sldId="26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2:30.055" v="134" actId="478"/>
          <ac:spMkLst>
            <pc:docMk/>
            <pc:sldMk cId="3489677447" sldId="268"/>
            <ac:spMk id="216" creationId="{00000000-0000-0000-0000-000000000000}"/>
          </ac:spMkLst>
        </pc:spChg>
        <pc:picChg chg="add del">
          <ac:chgData name="定洋 吳" userId="c5f20cff15bfd43e" providerId="LiveId" clId="{D392262A-DF53-4D74-98ED-AFC07432CB8C}" dt="2024-10-02T13:02:03.739" v="94" actId="22"/>
          <ac:picMkLst>
            <pc:docMk/>
            <pc:sldMk cId="3489677447" sldId="268"/>
            <ac:picMk id="3" creationId="{085C2019-2CEC-C0A7-A074-4D4B9A517702}"/>
          </ac:picMkLst>
        </pc:picChg>
        <pc:picChg chg="add mod">
          <ac:chgData name="定洋 吳" userId="c5f20cff15bfd43e" providerId="LiveId" clId="{D392262A-DF53-4D74-98ED-AFC07432CB8C}" dt="2024-10-02T13:02:51.688" v="140" actId="1076"/>
          <ac:picMkLst>
            <pc:docMk/>
            <pc:sldMk cId="3489677447" sldId="268"/>
            <ac:picMk id="5" creationId="{3B0AF338-26C8-12DA-2848-7DB71ABBA432}"/>
          </ac:picMkLst>
        </pc:picChg>
        <pc:picChg chg="add mod">
          <ac:chgData name="定洋 吳" userId="c5f20cff15bfd43e" providerId="LiveId" clId="{D392262A-DF53-4D74-98ED-AFC07432CB8C}" dt="2024-10-02T13:20:13.780" v="403" actId="1076"/>
          <ac:picMkLst>
            <pc:docMk/>
            <pc:sldMk cId="3489677447" sldId="268"/>
            <ac:picMk id="10" creationId="{5B20E41B-FC4F-529A-5536-4D886511D459}"/>
          </ac:picMkLst>
        </pc:picChg>
      </pc:sldChg>
      <pc:sldChg chg="del">
        <pc:chgData name="定洋 吳" userId="c5f20cff15bfd43e" providerId="LiveId" clId="{D392262A-DF53-4D74-98ED-AFC07432CB8C}" dt="2024-10-02T13:03:58.184" v="146" actId="47"/>
        <pc:sldMkLst>
          <pc:docMk/>
          <pc:sldMk cId="3215786392" sldId="269"/>
        </pc:sldMkLst>
      </pc:sldChg>
      <pc:sldChg chg="addSp modSp mod">
        <pc:chgData name="定洋 吳" userId="c5f20cff15bfd43e" providerId="LiveId" clId="{D392262A-DF53-4D74-98ED-AFC07432CB8C}" dt="2024-10-03T05:22:02.698" v="2440" actId="20577"/>
        <pc:sldMkLst>
          <pc:docMk/>
          <pc:sldMk cId="1676604567" sldId="277"/>
        </pc:sldMkLst>
        <pc:spChg chg="add mod">
          <ac:chgData name="定洋 吳" userId="c5f20cff15bfd43e" providerId="LiveId" clId="{D392262A-DF53-4D74-98ED-AFC07432CB8C}" dt="2024-10-03T05:22:02.698" v="2440" actId="20577"/>
          <ac:spMkLst>
            <pc:docMk/>
            <pc:sldMk cId="1676604567" sldId="277"/>
            <ac:spMk id="2" creationId="{65F69B8B-A9EE-EAD6-7459-35780108B3A5}"/>
          </ac:spMkLst>
        </pc:spChg>
      </pc:sldChg>
      <pc:sldChg chg="addSp delSp modSp add del mod">
        <pc:chgData name="定洋 吳" userId="c5f20cff15bfd43e" providerId="LiveId" clId="{D392262A-DF53-4D74-98ED-AFC07432CB8C}" dt="2024-10-02T13:01:12.571" v="90" actId="47"/>
        <pc:sldMkLst>
          <pc:docMk/>
          <pc:sldMk cId="1622340624" sldId="278"/>
        </pc:sldMkLst>
        <pc:spChg chg="add del mod">
          <ac:chgData name="定洋 吳" userId="c5f20cff15bfd43e" providerId="LiveId" clId="{D392262A-DF53-4D74-98ED-AFC07432CB8C}" dt="2024-10-02T13:01:06.954" v="88" actId="478"/>
          <ac:spMkLst>
            <pc:docMk/>
            <pc:sldMk cId="1622340624" sldId="278"/>
            <ac:spMk id="3" creationId="{EAF2373E-0FFE-67E3-8956-BDB97DBF6267}"/>
          </ac:spMkLst>
        </pc:spChg>
        <pc:spChg chg="del">
          <ac:chgData name="定洋 吳" userId="c5f20cff15bfd43e" providerId="LiveId" clId="{D392262A-DF53-4D74-98ED-AFC07432CB8C}" dt="2024-10-02T13:00:58.479" v="84" actId="478"/>
          <ac:spMkLst>
            <pc:docMk/>
            <pc:sldMk cId="1622340624" sldId="278"/>
            <ac:spMk id="7" creationId="{0E21CECE-DB3B-9B11-4E7B-A47A1EDD931D}"/>
          </ac:spMkLst>
        </pc:spChg>
        <pc:spChg chg="del">
          <ac:chgData name="定洋 吳" userId="c5f20cff15bfd43e" providerId="LiveId" clId="{D392262A-DF53-4D74-98ED-AFC07432CB8C}" dt="2024-10-02T13:01:03.990" v="86" actId="478"/>
          <ac:spMkLst>
            <pc:docMk/>
            <pc:sldMk cId="1622340624" sldId="27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1:05.349" v="87" actId="478"/>
          <ac:spMkLst>
            <pc:docMk/>
            <pc:sldMk cId="1622340624" sldId="278"/>
            <ac:spMk id="216" creationId="{00000000-0000-0000-0000-000000000000}"/>
          </ac:spMkLst>
        </pc:spChg>
        <pc:cxnChg chg="del">
          <ac:chgData name="定洋 吳" userId="c5f20cff15bfd43e" providerId="LiveId" clId="{D392262A-DF53-4D74-98ED-AFC07432CB8C}" dt="2024-10-02T13:01:06.954" v="88" actId="478"/>
          <ac:cxnSpMkLst>
            <pc:docMk/>
            <pc:sldMk cId="1622340624" sldId="278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0:55.137" v="2402" actId="20577"/>
        <pc:sldMkLst>
          <pc:docMk/>
          <pc:sldMk cId="3561158915" sldId="279"/>
        </pc:sldMkLst>
        <pc:spChg chg="add mod">
          <ac:chgData name="定洋 吳" userId="c5f20cff15bfd43e" providerId="LiveId" clId="{D392262A-DF53-4D74-98ED-AFC07432CB8C}" dt="2024-10-03T04:16:45.238" v="1228"/>
          <ac:spMkLst>
            <pc:docMk/>
            <pc:sldMk cId="3561158915" sldId="279"/>
            <ac:spMk id="2" creationId="{C3566250-5A93-B968-0233-FE01530F66E1}"/>
          </ac:spMkLst>
        </pc:spChg>
        <pc:spChg chg="add del mod">
          <ac:chgData name="定洋 吳" userId="c5f20cff15bfd43e" providerId="LiveId" clId="{D392262A-DF53-4D74-98ED-AFC07432CB8C}" dt="2024-10-03T04:17:11.185" v="1248" actId="478"/>
          <ac:spMkLst>
            <pc:docMk/>
            <pc:sldMk cId="3561158915" sldId="279"/>
            <ac:spMk id="4" creationId="{8E39ABE2-17F3-50F8-119D-983B31B0885F}"/>
          </ac:spMkLst>
        </pc:spChg>
        <pc:spChg chg="add mod">
          <ac:chgData name="定洋 吳" userId="c5f20cff15bfd43e" providerId="LiveId" clId="{D392262A-DF53-4D74-98ED-AFC07432CB8C}" dt="2024-10-03T04:25:11.710" v="1591" actId="1076"/>
          <ac:spMkLst>
            <pc:docMk/>
            <pc:sldMk cId="3561158915" sldId="279"/>
            <ac:spMk id="5" creationId="{CF956949-A1F8-758A-6E4E-D5B203CCAD53}"/>
          </ac:spMkLst>
        </pc:spChg>
        <pc:spChg chg="add mod">
          <ac:chgData name="定洋 吳" userId="c5f20cff15bfd43e" providerId="LiveId" clId="{D392262A-DF53-4D74-98ED-AFC07432CB8C}" dt="2024-10-03T04:25:24.904" v="1594" actId="1076"/>
          <ac:spMkLst>
            <pc:docMk/>
            <pc:sldMk cId="3561158915" sldId="279"/>
            <ac:spMk id="6" creationId="{1B196F88-912D-D1F8-573A-3CA0E4FE4FB9}"/>
          </ac:spMkLst>
        </pc:spChg>
        <pc:spChg chg="del">
          <ac:chgData name="定洋 吳" userId="c5f20cff15bfd43e" providerId="LiveId" clId="{D392262A-DF53-4D74-98ED-AFC07432CB8C}" dt="2024-10-02T13:01:15.788" v="91" actId="478"/>
          <ac:spMkLst>
            <pc:docMk/>
            <pc:sldMk cId="3561158915" sldId="279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3T04:25:27.978" v="1595"/>
          <ac:spMkLst>
            <pc:docMk/>
            <pc:sldMk cId="3561158915" sldId="279"/>
            <ac:spMk id="7" creationId="{632DBEE2-7F56-DC62-B54C-EDD9BDCB7009}"/>
          </ac:spMkLst>
        </pc:spChg>
        <pc:spChg chg="add mod">
          <ac:chgData name="定洋 吳" userId="c5f20cff15bfd43e" providerId="LiveId" clId="{D392262A-DF53-4D74-98ED-AFC07432CB8C}" dt="2024-10-03T05:20:55.137" v="2402" actId="20577"/>
          <ac:spMkLst>
            <pc:docMk/>
            <pc:sldMk cId="3561158915" sldId="279"/>
            <ac:spMk id="8" creationId="{7CD8C37E-B857-0DEE-0172-CC8D89D1E967}"/>
          </ac:spMkLst>
        </pc:spChg>
        <pc:spChg chg="add del mod">
          <ac:chgData name="定洋 吳" userId="c5f20cff15bfd43e" providerId="LiveId" clId="{D392262A-DF53-4D74-98ED-AFC07432CB8C}" dt="2024-10-03T04:17:41.823" v="1268" actId="1076"/>
          <ac:spMkLst>
            <pc:docMk/>
            <pc:sldMk cId="3561158915" sldId="279"/>
            <ac:spMk id="215" creationId="{00000000-0000-0000-0000-000000000000}"/>
          </ac:spMkLst>
        </pc:spChg>
        <pc:spChg chg="add del mod">
          <ac:chgData name="定洋 吳" userId="c5f20cff15bfd43e" providerId="LiveId" clId="{D392262A-DF53-4D74-98ED-AFC07432CB8C}" dt="2024-10-03T04:25:17.713" v="1593" actId="20577"/>
          <ac:spMkLst>
            <pc:docMk/>
            <pc:sldMk cId="3561158915" sldId="279"/>
            <ac:spMk id="216" creationId="{00000000-0000-0000-0000-000000000000}"/>
          </ac:spMkLst>
        </pc:spChg>
      </pc:sldChg>
      <pc:sldChg chg="addSp delSp modSp add mod">
        <pc:chgData name="定洋 吳" userId="c5f20cff15bfd43e" providerId="LiveId" clId="{D392262A-DF53-4D74-98ED-AFC07432CB8C}" dt="2024-10-03T05:21:36.942" v="2427" actId="20577"/>
        <pc:sldMkLst>
          <pc:docMk/>
          <pc:sldMk cId="1394491973" sldId="280"/>
        </pc:sldMkLst>
        <pc:spChg chg="add mod">
          <ac:chgData name="定洋 吳" userId="c5f20cff15bfd43e" providerId="LiveId" clId="{D392262A-DF53-4D74-98ED-AFC07432CB8C}" dt="2024-10-02T13:24:09.187" v="569" actId="14100"/>
          <ac:spMkLst>
            <pc:docMk/>
            <pc:sldMk cId="1394491973" sldId="280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36.942" v="2427" actId="20577"/>
          <ac:spMkLst>
            <pc:docMk/>
            <pc:sldMk cId="1394491973" sldId="280"/>
            <ac:spMk id="3" creationId="{614E9170-D74A-07B7-B637-F24F9C0B4DB2}"/>
          </ac:spMkLst>
        </pc:spChg>
        <pc:spChg chg="add">
          <ac:chgData name="定洋 吳" userId="c5f20cff15bfd43e" providerId="LiveId" clId="{D392262A-DF53-4D74-98ED-AFC07432CB8C}" dt="2024-10-02T13:15:33.506" v="232"/>
          <ac:spMkLst>
            <pc:docMk/>
            <pc:sldMk cId="1394491973" sldId="280"/>
            <ac:spMk id="3" creationId="{C7B319B1-8648-434F-839A-A47FCC91EF30}"/>
          </ac:spMkLst>
        </pc:spChg>
        <pc:spChg chg="add del mod">
          <ac:chgData name="定洋 吳" userId="c5f20cff15bfd43e" providerId="LiveId" clId="{D392262A-DF53-4D74-98ED-AFC07432CB8C}" dt="2024-10-02T13:49:33.071" v="705" actId="478"/>
          <ac:spMkLst>
            <pc:docMk/>
            <pc:sldMk cId="1394491973" sldId="280"/>
            <ac:spMk id="6" creationId="{563C55D6-3982-064D-B818-86D1EF0FDEC8}"/>
          </ac:spMkLst>
        </pc:spChg>
        <pc:spChg chg="del">
          <ac:chgData name="定洋 吳" userId="c5f20cff15bfd43e" providerId="LiveId" clId="{D392262A-DF53-4D74-98ED-AFC07432CB8C}" dt="2024-10-02T13:15:14.401" v="231" actId="478"/>
          <ac:spMkLst>
            <pc:docMk/>
            <pc:sldMk cId="1394491973" sldId="280"/>
            <ac:spMk id="8" creationId="{68E0B771-65F7-DA80-DC9D-2FD1E15B0943}"/>
          </ac:spMkLst>
        </pc:spChg>
        <pc:spChg chg="mod">
          <ac:chgData name="定洋 吳" userId="c5f20cff15bfd43e" providerId="LiveId" clId="{D392262A-DF53-4D74-98ED-AFC07432CB8C}" dt="2024-10-02T13:13:59.602" v="194" actId="20577"/>
          <ac:spMkLst>
            <pc:docMk/>
            <pc:sldMk cId="1394491973" sldId="280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04:08.240" v="150" actId="478"/>
          <ac:picMkLst>
            <pc:docMk/>
            <pc:sldMk cId="1394491973" sldId="280"/>
            <ac:picMk id="5" creationId="{3B0AF338-26C8-12DA-2848-7DB71ABBA432}"/>
          </ac:picMkLst>
        </pc:picChg>
        <pc:picChg chg="del">
          <ac:chgData name="定洋 吳" userId="c5f20cff15bfd43e" providerId="LiveId" clId="{D392262A-DF53-4D74-98ED-AFC07432CB8C}" dt="2024-10-02T13:04:08.553" v="151" actId="478"/>
          <ac:picMkLst>
            <pc:docMk/>
            <pc:sldMk cId="1394491973" sldId="280"/>
            <ac:picMk id="10" creationId="{5B20E41B-FC4F-529A-5536-4D886511D459}"/>
          </ac:picMkLst>
        </pc:picChg>
      </pc:sldChg>
      <pc:sldChg chg="new del">
        <pc:chgData name="定洋 吳" userId="c5f20cff15bfd43e" providerId="LiveId" clId="{D392262A-DF53-4D74-98ED-AFC07432CB8C}" dt="2024-10-02T13:04:03.559" v="148" actId="47"/>
        <pc:sldMkLst>
          <pc:docMk/>
          <pc:sldMk cId="4018531848" sldId="280"/>
        </pc:sldMkLst>
      </pc:sldChg>
      <pc:sldChg chg="addSp delSp modSp add mod">
        <pc:chgData name="定洋 吳" userId="c5f20cff15bfd43e" providerId="LiveId" clId="{D392262A-DF53-4D74-98ED-AFC07432CB8C}" dt="2024-10-03T05:21:41.069" v="2429" actId="20577"/>
        <pc:sldMkLst>
          <pc:docMk/>
          <pc:sldMk cId="2646976714" sldId="281"/>
        </pc:sldMkLst>
        <pc:spChg chg="del mod">
          <ac:chgData name="定洋 吳" userId="c5f20cff15bfd43e" providerId="LiveId" clId="{D392262A-DF53-4D74-98ED-AFC07432CB8C}" dt="2024-10-02T13:19:01.157" v="402" actId="478"/>
          <ac:spMkLst>
            <pc:docMk/>
            <pc:sldMk cId="2646976714" sldId="281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41.069" v="2429" actId="20577"/>
          <ac:spMkLst>
            <pc:docMk/>
            <pc:sldMk cId="2646976714" sldId="281"/>
            <ac:spMk id="2" creationId="{AE69D88A-4255-63CD-EEEA-B655A2AD98E1}"/>
          </ac:spMkLst>
        </pc:spChg>
        <pc:spChg chg="add del mod">
          <ac:chgData name="定洋 吳" userId="c5f20cff15bfd43e" providerId="LiveId" clId="{D392262A-DF53-4D74-98ED-AFC07432CB8C}" dt="2024-10-02T13:22:14.838" v="467"/>
          <ac:spMkLst>
            <pc:docMk/>
            <pc:sldMk cId="2646976714" sldId="281"/>
            <ac:spMk id="3" creationId="{A39FE849-5969-6713-E259-3C046E6300EB}"/>
          </ac:spMkLst>
        </pc:spChg>
        <pc:spChg chg="add mod">
          <ac:chgData name="定洋 吳" userId="c5f20cff15bfd43e" providerId="LiveId" clId="{D392262A-DF53-4D74-98ED-AFC07432CB8C}" dt="2024-10-02T13:42:40.109" v="683" actId="2711"/>
          <ac:spMkLst>
            <pc:docMk/>
            <pc:sldMk cId="2646976714" sldId="281"/>
            <ac:spMk id="6" creationId="{5D80522D-B328-F25E-E5E7-B3C0496E5CFD}"/>
          </ac:spMkLst>
        </pc:spChg>
        <pc:spChg chg="mod">
          <ac:chgData name="定洋 吳" userId="c5f20cff15bfd43e" providerId="LiveId" clId="{D392262A-DF53-4D74-98ED-AFC07432CB8C}" dt="2024-10-02T14:04:12.465" v="977" actId="20577"/>
          <ac:spMkLst>
            <pc:docMk/>
            <pc:sldMk cId="2646976714" sldId="281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3:38:29.151" v="574" actId="14100"/>
          <ac:picMkLst>
            <pc:docMk/>
            <pc:sldMk cId="2646976714" sldId="281"/>
            <ac:picMk id="5" creationId="{78C9C43C-4E46-2FC6-82C7-503CE6093A6A}"/>
          </ac:picMkLst>
        </pc:picChg>
      </pc:sldChg>
      <pc:sldChg chg="addSp delSp modSp add mod ord">
        <pc:chgData name="定洋 吳" userId="c5f20cff15bfd43e" providerId="LiveId" clId="{D392262A-DF53-4D74-98ED-AFC07432CB8C}" dt="2024-10-03T05:21:48.136" v="2433" actId="20577"/>
        <pc:sldMkLst>
          <pc:docMk/>
          <pc:sldMk cId="264553822" sldId="282"/>
        </pc:sldMkLst>
        <pc:spChg chg="add mod">
          <ac:chgData name="定洋 吳" userId="c5f20cff15bfd43e" providerId="LiveId" clId="{D392262A-DF53-4D74-98ED-AFC07432CB8C}" dt="2024-10-03T05:21:48.136" v="2433" actId="20577"/>
          <ac:spMkLst>
            <pc:docMk/>
            <pc:sldMk cId="264553822" sldId="282"/>
            <ac:spMk id="2" creationId="{A273840C-6FEC-89E8-AF8A-34C61693F678}"/>
          </ac:spMkLst>
        </pc:spChg>
        <pc:spChg chg="add del">
          <ac:chgData name="定洋 吳" userId="c5f20cff15bfd43e" providerId="LiveId" clId="{D392262A-DF53-4D74-98ED-AFC07432CB8C}" dt="2024-10-02T14:05:07.582" v="1019" actId="22"/>
          <ac:spMkLst>
            <pc:docMk/>
            <pc:sldMk cId="264553822" sldId="282"/>
            <ac:spMk id="3" creationId="{553E21FC-CF91-8F52-5EFA-6C10886922DC}"/>
          </ac:spMkLst>
        </pc:spChg>
        <pc:spChg chg="del mod">
          <ac:chgData name="定洋 吳" userId="c5f20cff15bfd43e" providerId="LiveId" clId="{D392262A-DF53-4D74-98ED-AFC07432CB8C}" dt="2024-10-02T14:03:43.064" v="943" actId="478"/>
          <ac:spMkLst>
            <pc:docMk/>
            <pc:sldMk cId="264553822" sldId="282"/>
            <ac:spMk id="6" creationId="{5D80522D-B328-F25E-E5E7-B3C0496E5CFD}"/>
          </ac:spMkLst>
        </pc:spChg>
        <pc:spChg chg="add del mod">
          <ac:chgData name="定洋 吳" userId="c5f20cff15bfd43e" providerId="LiveId" clId="{D392262A-DF53-4D74-98ED-AFC07432CB8C}" dt="2024-10-02T14:07:31.441" v="1041"/>
          <ac:spMkLst>
            <pc:docMk/>
            <pc:sldMk cId="264553822" sldId="282"/>
            <ac:spMk id="7" creationId="{409FE2AC-6561-5FC5-C05A-3B5056321B56}"/>
          </ac:spMkLst>
        </pc:spChg>
        <pc:spChg chg="add del mod">
          <ac:chgData name="定洋 吳" userId="c5f20cff15bfd43e" providerId="LiveId" clId="{D392262A-DF53-4D74-98ED-AFC07432CB8C}" dt="2024-10-02T14:18:34.281" v="1185" actId="478"/>
          <ac:spMkLst>
            <pc:docMk/>
            <pc:sldMk cId="264553822" sldId="282"/>
            <ac:spMk id="10" creationId="{BC2BEDB5-27F4-E9A9-51C7-EAA18F211E40}"/>
          </ac:spMkLst>
        </pc:spChg>
        <pc:spChg chg="add">
          <ac:chgData name="定洋 吳" userId="c5f20cff15bfd43e" providerId="LiveId" clId="{D392262A-DF53-4D74-98ED-AFC07432CB8C}" dt="2024-10-02T14:08:18.887" v="1046"/>
          <ac:spMkLst>
            <pc:docMk/>
            <pc:sldMk cId="264553822" sldId="282"/>
            <ac:spMk id="11" creationId="{A4137DEF-445A-244E-9F86-3CD64EC0A420}"/>
          </ac:spMkLst>
        </pc:spChg>
        <pc:spChg chg="add mod">
          <ac:chgData name="定洋 吳" userId="c5f20cff15bfd43e" providerId="LiveId" clId="{D392262A-DF53-4D74-98ED-AFC07432CB8C}" dt="2024-10-02T14:08:26.629" v="1050" actId="14100"/>
          <ac:spMkLst>
            <pc:docMk/>
            <pc:sldMk cId="264553822" sldId="282"/>
            <ac:spMk id="12" creationId="{F3E93C07-B54D-DC56-973C-1A87025B5AD9}"/>
          </ac:spMkLst>
        </pc:spChg>
        <pc:spChg chg="add mod">
          <ac:chgData name="定洋 吳" userId="c5f20cff15bfd43e" providerId="LiveId" clId="{D392262A-DF53-4D74-98ED-AFC07432CB8C}" dt="2024-10-02T14:08:38.456" v="1055"/>
          <ac:spMkLst>
            <pc:docMk/>
            <pc:sldMk cId="264553822" sldId="282"/>
            <ac:spMk id="13" creationId="{432C6B27-E2B9-D111-C0F5-570431EC2CAD}"/>
          </ac:spMkLst>
        </pc:spChg>
        <pc:spChg chg="mod">
          <ac:chgData name="定洋 吳" userId="c5f20cff15bfd43e" providerId="LiveId" clId="{D392262A-DF53-4D74-98ED-AFC07432CB8C}" dt="2024-10-02T14:18:23.151" v="1183" actId="20577"/>
          <ac:spMkLst>
            <pc:docMk/>
            <pc:sldMk cId="264553822" sldId="282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51:49.752" v="706" actId="478"/>
          <ac:picMkLst>
            <pc:docMk/>
            <pc:sldMk cId="264553822" sldId="282"/>
            <ac:picMk id="5" creationId="{78C9C43C-4E46-2FC6-82C7-503CE6093A6A}"/>
          </ac:picMkLst>
        </pc:picChg>
        <pc:picChg chg="add del mod">
          <ac:chgData name="定洋 吳" userId="c5f20cff15bfd43e" providerId="LiveId" clId="{D392262A-DF53-4D74-98ED-AFC07432CB8C}" dt="2024-10-02T14:18:24.853" v="1184" actId="478"/>
          <ac:picMkLst>
            <pc:docMk/>
            <pc:sldMk cId="264553822" sldId="282"/>
            <ac:picMk id="9" creationId="{8FBCC2EA-B9B1-ACBC-6CFF-55F7CD98B0D0}"/>
          </ac:picMkLst>
        </pc:picChg>
        <pc:picChg chg="add mod">
          <ac:chgData name="定洋 吳" userId="c5f20cff15bfd43e" providerId="LiveId" clId="{D392262A-DF53-4D74-98ED-AFC07432CB8C}" dt="2024-10-02T14:18:38.437" v="1188" actId="1076"/>
          <ac:picMkLst>
            <pc:docMk/>
            <pc:sldMk cId="264553822" sldId="282"/>
            <ac:picMk id="15" creationId="{DC5DA7FD-8712-9F32-0075-5BD7169AC9B0}"/>
          </ac:picMkLst>
        </pc:picChg>
        <pc:picChg chg="add mod">
          <ac:chgData name="定洋 吳" userId="c5f20cff15bfd43e" providerId="LiveId" clId="{D392262A-DF53-4D74-98ED-AFC07432CB8C}" dt="2024-10-02T14:19:07.364" v="1193" actId="1076"/>
          <ac:picMkLst>
            <pc:docMk/>
            <pc:sldMk cId="264553822" sldId="282"/>
            <ac:picMk id="17" creationId="{C58E1D19-4A07-47A8-14C0-F665D5454469}"/>
          </ac:picMkLst>
        </pc:picChg>
      </pc:sldChg>
      <pc:sldChg chg="add del">
        <pc:chgData name="定洋 吳" userId="c5f20cff15bfd43e" providerId="LiveId" clId="{D392262A-DF53-4D74-98ED-AFC07432CB8C}" dt="2024-10-02T13:53:06.101" v="762"/>
        <pc:sldMkLst>
          <pc:docMk/>
          <pc:sldMk cId="202468390" sldId="283"/>
        </pc:sldMkLst>
      </pc:sldChg>
      <pc:sldChg chg="addSp delSp modSp add mod">
        <pc:chgData name="定洋 吳" userId="c5f20cff15bfd43e" providerId="LiveId" clId="{D392262A-DF53-4D74-98ED-AFC07432CB8C}" dt="2024-10-03T05:21:34.993" v="2425" actId="20577"/>
        <pc:sldMkLst>
          <pc:docMk/>
          <pc:sldMk cId="4268379261" sldId="283"/>
        </pc:sldMkLst>
        <pc:spChg chg="add mod">
          <ac:chgData name="定洋 吳" userId="c5f20cff15bfd43e" providerId="LiveId" clId="{D392262A-DF53-4D74-98ED-AFC07432CB8C}" dt="2024-10-03T05:21:34.993" v="2425" actId="20577"/>
          <ac:spMkLst>
            <pc:docMk/>
            <pc:sldMk cId="4268379261" sldId="283"/>
            <ac:spMk id="3" creationId="{A502C176-72BA-279A-92BD-60FAA67D3341}"/>
          </ac:spMkLst>
        </pc:spChg>
        <pc:spChg chg="mod">
          <ac:chgData name="定洋 吳" userId="c5f20cff15bfd43e" providerId="LiveId" clId="{D392262A-DF53-4D74-98ED-AFC07432CB8C}" dt="2024-10-02T13:53:49.130" v="785" actId="14100"/>
          <ac:spMkLst>
            <pc:docMk/>
            <pc:sldMk cId="4268379261" sldId="283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3:43.313" v="782" actId="20577"/>
          <ac:spMkLst>
            <pc:docMk/>
            <pc:sldMk cId="4268379261" sldId="283"/>
            <ac:spMk id="227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4:38.728" v="838" actId="14100"/>
          <ac:spMkLst>
            <pc:docMk/>
            <pc:sldMk cId="4268379261" sldId="283"/>
            <ac:spMk id="228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3:01.434" v="942" actId="14100"/>
          <ac:picMkLst>
            <pc:docMk/>
            <pc:sldMk cId="4268379261" sldId="283"/>
            <ac:picMk id="2" creationId="{928B9A44-8D13-2BC8-A8A5-280FCFB17315}"/>
          </ac:picMkLst>
        </pc:picChg>
        <pc:picChg chg="del mod">
          <ac:chgData name="定洋 吳" userId="c5f20cff15bfd43e" providerId="LiveId" clId="{D392262A-DF53-4D74-98ED-AFC07432CB8C}" dt="2024-10-02T14:02:35.414" v="932" actId="478"/>
          <ac:picMkLst>
            <pc:docMk/>
            <pc:sldMk cId="4268379261" sldId="283"/>
            <ac:picMk id="4" creationId="{BE5B9F9E-1224-8D2E-F612-8F93AE1EBA69}"/>
          </ac:picMkLst>
        </pc:picChg>
      </pc:sldChg>
      <pc:sldChg chg="addSp modSp add mod ord">
        <pc:chgData name="定洋 吳" userId="c5f20cff15bfd43e" providerId="LiveId" clId="{D392262A-DF53-4D74-98ED-AFC07432CB8C}" dt="2024-10-03T05:21:50.005" v="2434"/>
        <pc:sldMkLst>
          <pc:docMk/>
          <pc:sldMk cId="1591296598" sldId="284"/>
        </pc:sldMkLst>
        <pc:spChg chg="add mod">
          <ac:chgData name="定洋 吳" userId="c5f20cff15bfd43e" providerId="LiveId" clId="{D392262A-DF53-4D74-98ED-AFC07432CB8C}" dt="2024-10-02T14:15:27.629" v="1137" actId="14100"/>
          <ac:spMkLst>
            <pc:docMk/>
            <pc:sldMk cId="1591296598" sldId="284"/>
            <ac:spMk id="2" creationId="{5441AF37-792F-565B-0F36-4ECAC770A3FA}"/>
          </ac:spMkLst>
        </pc:spChg>
        <pc:spChg chg="add mod">
          <ac:chgData name="定洋 吳" userId="c5f20cff15bfd43e" providerId="LiveId" clId="{D392262A-DF53-4D74-98ED-AFC07432CB8C}" dt="2024-10-02T14:15:45.441" v="1149" actId="1076"/>
          <ac:spMkLst>
            <pc:docMk/>
            <pc:sldMk cId="1591296598" sldId="284"/>
            <ac:spMk id="3" creationId="{D02DF911-83BF-26C0-C408-7DBA907012C3}"/>
          </ac:spMkLst>
        </pc:spChg>
        <pc:spChg chg="add mod">
          <ac:chgData name="定洋 吳" userId="c5f20cff15bfd43e" providerId="LiveId" clId="{D392262A-DF53-4D74-98ED-AFC07432CB8C}" dt="2024-10-02T14:15:55.808" v="1153" actId="1076"/>
          <ac:spMkLst>
            <pc:docMk/>
            <pc:sldMk cId="1591296598" sldId="284"/>
            <ac:spMk id="4" creationId="{7AFB82AC-057F-B5E2-E407-F27E45FC9044}"/>
          </ac:spMkLst>
        </pc:spChg>
        <pc:spChg chg="add mod">
          <ac:chgData name="定洋 吳" userId="c5f20cff15bfd43e" providerId="LiveId" clId="{D392262A-DF53-4D74-98ED-AFC07432CB8C}" dt="2024-10-03T05:21:45.051" v="2431" actId="20577"/>
          <ac:spMkLst>
            <pc:docMk/>
            <pc:sldMk cId="1591296598" sldId="284"/>
            <ac:spMk id="5" creationId="{F5F991ED-7F0F-4B89-56B9-1D75541B365E}"/>
          </ac:spMkLst>
        </pc:spChg>
        <pc:spChg chg="add mod">
          <ac:chgData name="定洋 吳" userId="c5f20cff15bfd43e" providerId="LiveId" clId="{D392262A-DF53-4D74-98ED-AFC07432CB8C}" dt="2024-10-03T05:21:50.005" v="2434"/>
          <ac:spMkLst>
            <pc:docMk/>
            <pc:sldMk cId="1591296598" sldId="284"/>
            <ac:spMk id="6" creationId="{41BD3EC2-9517-5F1F-5883-E94700D34313}"/>
          </ac:spMkLst>
        </pc:spChg>
        <pc:picChg chg="mod">
          <ac:chgData name="定洋 吳" userId="c5f20cff15bfd43e" providerId="LiveId" clId="{D392262A-DF53-4D74-98ED-AFC07432CB8C}" dt="2024-10-02T14:15:50.289" v="1152" actId="1076"/>
          <ac:picMkLst>
            <pc:docMk/>
            <pc:sldMk cId="1591296598" sldId="284"/>
            <ac:picMk id="9" creationId="{8FBCC2EA-B9B1-ACBC-6CFF-55F7CD98B0D0}"/>
          </ac:picMkLst>
        </pc:picChg>
      </pc:sldChg>
      <pc:sldChg chg="new del">
        <pc:chgData name="定洋 吳" userId="c5f20cff15bfd43e" providerId="LiveId" clId="{D392262A-DF53-4D74-98ED-AFC07432CB8C}" dt="2024-10-02T14:11:49.548" v="1129" actId="680"/>
        <pc:sldMkLst>
          <pc:docMk/>
          <pc:sldMk cId="1709574180" sldId="284"/>
        </pc:sldMkLst>
      </pc:sldChg>
      <pc:sldChg chg="addSp delSp modSp add mod">
        <pc:chgData name="定洋 吳" userId="c5f20cff15bfd43e" providerId="LiveId" clId="{D392262A-DF53-4D74-98ED-AFC07432CB8C}" dt="2024-10-03T05:21:59.157" v="2438" actId="20577"/>
        <pc:sldMkLst>
          <pc:docMk/>
          <pc:sldMk cId="1127234135" sldId="285"/>
        </pc:sldMkLst>
        <pc:spChg chg="add mod">
          <ac:chgData name="定洋 吳" userId="c5f20cff15bfd43e" providerId="LiveId" clId="{D392262A-DF53-4D74-98ED-AFC07432CB8C}" dt="2024-10-03T05:21:59.157" v="2438" actId="20577"/>
          <ac:spMkLst>
            <pc:docMk/>
            <pc:sldMk cId="1127234135" sldId="285"/>
            <ac:spMk id="2" creationId="{B283EC2A-509E-A754-16D9-0D8E8CF0B2E7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3" creationId="{0F256E30-0A10-1F02-4288-B1C6C609B66A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5" creationId="{DDE01BE8-50E2-365D-19CE-B03EB74B10B2}"/>
          </ac:spMkLst>
        </pc:spChg>
        <pc:spChg chg="mod">
          <ac:chgData name="定洋 吳" userId="c5f20cff15bfd43e" providerId="LiveId" clId="{D392262A-DF53-4D74-98ED-AFC07432CB8C}" dt="2024-10-02T14:19:20.057" v="1203" actId="20577"/>
          <ac:spMkLst>
            <pc:docMk/>
            <pc:sldMk cId="1127234135" sldId="285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4:19:21.352" v="1204" actId="478"/>
          <ac:picMkLst>
            <pc:docMk/>
            <pc:sldMk cId="1127234135" sldId="285"/>
            <ac:picMk id="15" creationId="{DC5DA7FD-8712-9F32-0075-5BD7169AC9B0}"/>
          </ac:picMkLst>
        </pc:picChg>
        <pc:picChg chg="del">
          <ac:chgData name="定洋 吳" userId="c5f20cff15bfd43e" providerId="LiveId" clId="{D392262A-DF53-4D74-98ED-AFC07432CB8C}" dt="2024-10-02T14:19:21.577" v="1205" actId="478"/>
          <ac:picMkLst>
            <pc:docMk/>
            <pc:sldMk cId="1127234135" sldId="285"/>
            <ac:picMk id="17" creationId="{C58E1D19-4A07-47A8-14C0-F665D5454469}"/>
          </ac:picMkLst>
        </pc:picChg>
      </pc:sldChg>
      <pc:sldChg chg="addSp delSp modSp add mod">
        <pc:chgData name="定洋 吳" userId="c5f20cff15bfd43e" providerId="LiveId" clId="{D392262A-DF53-4D74-98ED-AFC07432CB8C}" dt="2024-10-03T05:20:58.588" v="2405" actId="20577"/>
        <pc:sldMkLst>
          <pc:docMk/>
          <pc:sldMk cId="3987114141" sldId="286"/>
        </pc:sldMkLst>
        <pc:spChg chg="add del mod">
          <ac:chgData name="定洋 吳" userId="c5f20cff15bfd43e" providerId="LiveId" clId="{D392262A-DF53-4D74-98ED-AFC07432CB8C}" dt="2024-10-03T04:25:41.045" v="1601" actId="478"/>
          <ac:spMkLst>
            <pc:docMk/>
            <pc:sldMk cId="3987114141" sldId="286"/>
            <ac:spMk id="3" creationId="{8FF61EED-1110-40C9-C993-FF8EABC50323}"/>
          </ac:spMkLst>
        </pc:spChg>
        <pc:spChg chg="del">
          <ac:chgData name="定洋 吳" userId="c5f20cff15bfd43e" providerId="LiveId" clId="{D392262A-DF53-4D74-98ED-AFC07432CB8C}" dt="2024-10-03T04:25:40.324" v="1600" actId="478"/>
          <ac:spMkLst>
            <pc:docMk/>
            <pc:sldMk cId="3987114141" sldId="286"/>
            <ac:spMk id="5" creationId="{CF956949-A1F8-758A-6E4E-D5B203CCAD53}"/>
          </ac:spMkLst>
        </pc:spChg>
        <pc:spChg chg="del mod">
          <ac:chgData name="定洋 吳" userId="c5f20cff15bfd43e" providerId="LiveId" clId="{D392262A-DF53-4D74-98ED-AFC07432CB8C}" dt="2024-10-03T04:25:37.545" v="1598" actId="478"/>
          <ac:spMkLst>
            <pc:docMk/>
            <pc:sldMk cId="3987114141" sldId="286"/>
            <ac:spMk id="6" creationId="{1B196F88-912D-D1F8-573A-3CA0E4FE4FB9}"/>
          </ac:spMkLst>
        </pc:spChg>
        <pc:spChg chg="add mod">
          <ac:chgData name="定洋 吳" userId="c5f20cff15bfd43e" providerId="LiveId" clId="{D392262A-DF53-4D74-98ED-AFC07432CB8C}" dt="2024-10-03T04:36:12.017" v="1754" actId="1076"/>
          <ac:spMkLst>
            <pc:docMk/>
            <pc:sldMk cId="3987114141" sldId="286"/>
            <ac:spMk id="10" creationId="{B988DE6E-7834-7240-AA70-FEDEA3070A0C}"/>
          </ac:spMkLst>
        </pc:spChg>
        <pc:spChg chg="add mod">
          <ac:chgData name="定洋 吳" userId="c5f20cff15bfd43e" providerId="LiveId" clId="{D392262A-DF53-4D74-98ED-AFC07432CB8C}" dt="2024-10-03T04:37:30.962" v="1808" actId="20577"/>
          <ac:spMkLst>
            <pc:docMk/>
            <pc:sldMk cId="3987114141" sldId="286"/>
            <ac:spMk id="11" creationId="{68C28E4D-81F4-C181-FA41-5A58796DA42A}"/>
          </ac:spMkLst>
        </pc:spChg>
        <pc:spChg chg="add mod">
          <ac:chgData name="定洋 吳" userId="c5f20cff15bfd43e" providerId="LiveId" clId="{D392262A-DF53-4D74-98ED-AFC07432CB8C}" dt="2024-10-03T04:39:05.425" v="1877" actId="20577"/>
          <ac:spMkLst>
            <pc:docMk/>
            <pc:sldMk cId="3987114141" sldId="286"/>
            <ac:spMk id="12" creationId="{BCF01BAA-A53B-36DB-AAD8-646990DB9FC9}"/>
          </ac:spMkLst>
        </pc:spChg>
        <pc:spChg chg="add mod">
          <ac:chgData name="定洋 吳" userId="c5f20cff15bfd43e" providerId="LiveId" clId="{D392262A-DF53-4D74-98ED-AFC07432CB8C}" dt="2024-10-03T04:41:53.504" v="1927"/>
          <ac:spMkLst>
            <pc:docMk/>
            <pc:sldMk cId="3987114141" sldId="286"/>
            <ac:spMk id="13" creationId="{621A2EE0-B265-14B0-6ECE-5467F62E4E86}"/>
          </ac:spMkLst>
        </pc:spChg>
        <pc:spChg chg="add mod">
          <ac:chgData name="定洋 吳" userId="c5f20cff15bfd43e" providerId="LiveId" clId="{D392262A-DF53-4D74-98ED-AFC07432CB8C}" dt="2024-10-03T05:20:58.588" v="2405" actId="20577"/>
          <ac:spMkLst>
            <pc:docMk/>
            <pc:sldMk cId="3987114141" sldId="286"/>
            <ac:spMk id="14" creationId="{938BC4A8-1EF6-59DE-629F-4DAACD047CB0}"/>
          </ac:spMkLst>
        </pc:spChg>
        <pc:spChg chg="add del mod">
          <ac:chgData name="定洋 吳" userId="c5f20cff15bfd43e" providerId="LiveId" clId="{D392262A-DF53-4D74-98ED-AFC07432CB8C}" dt="2024-10-03T04:26:58.417" v="1673" actId="1076"/>
          <ac:spMkLst>
            <pc:docMk/>
            <pc:sldMk cId="3987114141" sldId="286"/>
            <ac:spMk id="215" creationId="{00000000-0000-0000-0000-000000000000}"/>
          </ac:spMkLst>
        </pc:spChg>
        <pc:spChg chg="del">
          <ac:chgData name="定洋 吳" userId="c5f20cff15bfd43e" providerId="LiveId" clId="{D392262A-DF53-4D74-98ED-AFC07432CB8C}" dt="2024-10-03T04:25:39.346" v="1599" actId="478"/>
          <ac:spMkLst>
            <pc:docMk/>
            <pc:sldMk cId="3987114141" sldId="286"/>
            <ac:spMk id="216" creationId="{00000000-0000-0000-0000-000000000000}"/>
          </ac:spMkLst>
        </pc:spChg>
        <pc:picChg chg="add del mod">
          <ac:chgData name="定洋 吳" userId="c5f20cff15bfd43e" providerId="LiveId" clId="{D392262A-DF53-4D74-98ED-AFC07432CB8C}" dt="2024-10-03T04:26:29.723" v="1607" actId="22"/>
          <ac:picMkLst>
            <pc:docMk/>
            <pc:sldMk cId="3987114141" sldId="286"/>
            <ac:picMk id="7" creationId="{57786DA3-4594-CE69-4482-1EB2E538B432}"/>
          </ac:picMkLst>
        </pc:picChg>
        <pc:picChg chg="add mod">
          <ac:chgData name="定洋 吳" userId="c5f20cff15bfd43e" providerId="LiveId" clId="{D392262A-DF53-4D74-98ED-AFC07432CB8C}" dt="2024-10-03T04:36:12.017" v="1754" actId="1076"/>
          <ac:picMkLst>
            <pc:docMk/>
            <pc:sldMk cId="3987114141" sldId="286"/>
            <ac:picMk id="9" creationId="{26B1F1DB-7B9E-D90D-D815-532B07D927E0}"/>
          </ac:picMkLst>
        </pc:picChg>
      </pc:sldChg>
      <pc:sldChg chg="addSp delSp modSp add mod">
        <pc:chgData name="定洋 吳" userId="c5f20cff15bfd43e" providerId="LiveId" clId="{D392262A-DF53-4D74-98ED-AFC07432CB8C}" dt="2024-10-03T05:21:02.478" v="2408" actId="20577"/>
        <pc:sldMkLst>
          <pc:docMk/>
          <pc:sldMk cId="1495418811" sldId="287"/>
        </pc:sldMkLst>
        <pc:spChg chg="add del mod">
          <ac:chgData name="定洋 吳" userId="c5f20cff15bfd43e" providerId="LiveId" clId="{D392262A-DF53-4D74-98ED-AFC07432CB8C}" dt="2024-10-03T04:46:12.017" v="2019"/>
          <ac:spMkLst>
            <pc:docMk/>
            <pc:sldMk cId="1495418811" sldId="287"/>
            <ac:spMk id="2" creationId="{25133D44-F997-99AC-D554-EF69DE4A9E90}"/>
          </ac:spMkLst>
        </pc:spChg>
        <pc:spChg chg="add mod">
          <ac:chgData name="定洋 吳" userId="c5f20cff15bfd43e" providerId="LiveId" clId="{D392262A-DF53-4D74-98ED-AFC07432CB8C}" dt="2024-10-03T05:04:30.416" v="2148" actId="20577"/>
          <ac:spMkLst>
            <pc:docMk/>
            <pc:sldMk cId="1495418811" sldId="287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21:02.478" v="2408" actId="20577"/>
          <ac:spMkLst>
            <pc:docMk/>
            <pc:sldMk cId="1495418811" sldId="287"/>
            <ac:spMk id="4" creationId="{3EEE40AE-7DE6-A759-1EFE-46EFEB585BCC}"/>
          </ac:spMkLst>
        </pc:spChg>
        <pc:spChg chg="del">
          <ac:chgData name="定洋 吳" userId="c5f20cff15bfd43e" providerId="LiveId" clId="{D392262A-DF53-4D74-98ED-AFC07432CB8C}" dt="2024-10-03T04:42:02.107" v="1930" actId="478"/>
          <ac:spMkLst>
            <pc:docMk/>
            <pc:sldMk cId="1495418811" sldId="287"/>
            <ac:spMk id="10" creationId="{B988DE6E-7834-7240-AA70-FEDEA3070A0C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1" creationId="{68C28E4D-81F4-C181-FA41-5A58796DA42A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2" creationId="{BCF01BAA-A53B-36DB-AAD8-646990DB9FC9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3" creationId="{621A2EE0-B265-14B0-6ECE-5467F62E4E86}"/>
          </ac:spMkLst>
        </pc:spChg>
        <pc:spChg chg="mod">
          <ac:chgData name="定洋 吳" userId="c5f20cff15bfd43e" providerId="LiveId" clId="{D392262A-DF53-4D74-98ED-AFC07432CB8C}" dt="2024-10-03T05:03:46.188" v="2092" actId="20577"/>
          <ac:spMkLst>
            <pc:docMk/>
            <pc:sldMk cId="1495418811" sldId="287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3T04:42:01.273" v="1929" actId="478"/>
          <ac:picMkLst>
            <pc:docMk/>
            <pc:sldMk cId="1495418811" sldId="287"/>
            <ac:picMk id="9" creationId="{26B1F1DB-7B9E-D90D-D815-532B07D927E0}"/>
          </ac:picMkLst>
        </pc:picChg>
        <pc:cxnChg chg="add del">
          <ac:chgData name="定洋 吳" userId="c5f20cff15bfd43e" providerId="LiveId" clId="{D392262A-DF53-4D74-98ED-AFC07432CB8C}" dt="2024-10-03T04:45:01.486" v="1988" actId="478"/>
          <ac:cxnSpMkLst>
            <pc:docMk/>
            <pc:sldMk cId="1495418811" sldId="287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1:05.563" v="2411" actId="20577"/>
        <pc:sldMkLst>
          <pc:docMk/>
          <pc:sldMk cId="1813118369" sldId="288"/>
        </pc:sldMkLst>
        <pc:spChg chg="del mod">
          <ac:chgData name="定洋 吳" userId="c5f20cff15bfd43e" providerId="LiveId" clId="{D392262A-DF53-4D74-98ED-AFC07432CB8C}" dt="2024-10-03T05:05:07.872" v="2177"/>
          <ac:spMkLst>
            <pc:docMk/>
            <pc:sldMk cId="1813118369" sldId="288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08:30.024" v="2316" actId="1076"/>
          <ac:spMkLst>
            <pc:docMk/>
            <pc:sldMk cId="1813118369" sldId="288"/>
            <ac:spMk id="5" creationId="{814650F4-988D-6E7D-A54E-8319396F0E2B}"/>
          </ac:spMkLst>
        </pc:spChg>
        <pc:spChg chg="add mod">
          <ac:chgData name="定洋 吳" userId="c5f20cff15bfd43e" providerId="LiveId" clId="{D392262A-DF53-4D74-98ED-AFC07432CB8C}" dt="2024-10-03T05:21:05.563" v="2411" actId="20577"/>
          <ac:spMkLst>
            <pc:docMk/>
            <pc:sldMk cId="1813118369" sldId="288"/>
            <ac:spMk id="8" creationId="{6B25E0DA-AF49-C5CE-5F9C-C8058174F41E}"/>
          </ac:spMkLst>
        </pc:spChg>
        <pc:spChg chg="mod">
          <ac:chgData name="定洋 吳" userId="c5f20cff15bfd43e" providerId="LiveId" clId="{D392262A-DF53-4D74-98ED-AFC07432CB8C}" dt="2024-10-03T05:05:05.042" v="2174"/>
          <ac:spMkLst>
            <pc:docMk/>
            <pc:sldMk cId="1813118369" sldId="288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08:24.074" v="2314" actId="1076"/>
          <ac:picMkLst>
            <pc:docMk/>
            <pc:sldMk cId="1813118369" sldId="288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08:27.478" v="2315" actId="1076"/>
          <ac:picMkLst>
            <pc:docMk/>
            <pc:sldMk cId="1813118369" sldId="288"/>
            <ac:picMk id="7" creationId="{120CF4DC-CCC1-23BB-703A-F09DA612C943}"/>
          </ac:picMkLst>
        </pc:picChg>
      </pc:sldChg>
      <pc:sldChg chg="add del">
        <pc:chgData name="定洋 吳" userId="c5f20cff15bfd43e" providerId="LiveId" clId="{D392262A-DF53-4D74-98ED-AFC07432CB8C}" dt="2024-10-03T05:04:34.924" v="2150"/>
        <pc:sldMkLst>
          <pc:docMk/>
          <pc:sldMk cId="3485076750" sldId="288"/>
        </pc:sldMkLst>
      </pc:sldChg>
      <pc:sldChg chg="addSp delSp modSp add mod">
        <pc:chgData name="定洋 吳" userId="c5f20cff15bfd43e" providerId="LiveId" clId="{D392262A-DF53-4D74-98ED-AFC07432CB8C}" dt="2024-10-03T05:21:09.292" v="2414" actId="20577"/>
        <pc:sldMkLst>
          <pc:docMk/>
          <pc:sldMk cId="30387664" sldId="289"/>
        </pc:sldMkLst>
        <pc:spChg chg="del">
          <ac:chgData name="定洋 吳" userId="c5f20cff15bfd43e" providerId="LiveId" clId="{D392262A-DF53-4D74-98ED-AFC07432CB8C}" dt="2024-10-03T05:07:43.754" v="2307" actId="478"/>
          <ac:spMkLst>
            <pc:docMk/>
            <pc:sldMk cId="30387664" sldId="289"/>
            <ac:spMk id="5" creationId="{814650F4-988D-6E7D-A54E-8319396F0E2B}"/>
          </ac:spMkLst>
        </pc:spChg>
        <pc:spChg chg="add del mod">
          <ac:chgData name="定洋 吳" userId="c5f20cff15bfd43e" providerId="LiveId" clId="{D392262A-DF53-4D74-98ED-AFC07432CB8C}" dt="2024-10-03T05:11:10.121" v="2353" actId="478"/>
          <ac:spMkLst>
            <pc:docMk/>
            <pc:sldMk cId="30387664" sldId="289"/>
            <ac:spMk id="7" creationId="{AB3DA5B4-92AB-8479-020C-4D869E0B12AE}"/>
          </ac:spMkLst>
        </pc:spChg>
        <pc:spChg chg="add mod">
          <ac:chgData name="定洋 吳" userId="c5f20cff15bfd43e" providerId="LiveId" clId="{D392262A-DF53-4D74-98ED-AFC07432CB8C}" dt="2024-10-03T05:17:20.335" v="2374" actId="1076"/>
          <ac:spMkLst>
            <pc:docMk/>
            <pc:sldMk cId="30387664" sldId="289"/>
            <ac:spMk id="9" creationId="{24FAC8AA-714B-8FBC-F21A-B7EE8D917929}"/>
          </ac:spMkLst>
        </pc:spChg>
        <pc:spChg chg="add mod">
          <ac:chgData name="定洋 吳" userId="c5f20cff15bfd43e" providerId="LiveId" clId="{D392262A-DF53-4D74-98ED-AFC07432CB8C}" dt="2024-10-03T05:21:09.292" v="2414" actId="20577"/>
          <ac:spMkLst>
            <pc:docMk/>
            <pc:sldMk cId="30387664" sldId="289"/>
            <ac:spMk id="12" creationId="{B632DAC1-321E-0705-2AF7-664A4631BE71}"/>
          </ac:spMkLst>
        </pc:spChg>
        <pc:spChg chg="mod">
          <ac:chgData name="定洋 吳" userId="c5f20cff15bfd43e" providerId="LiveId" clId="{D392262A-DF53-4D74-98ED-AFC07432CB8C}" dt="2024-10-03T05:09:05.026" v="2345" actId="20577"/>
          <ac:spMkLst>
            <pc:docMk/>
            <pc:sldMk cId="30387664" sldId="289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18:10.310" v="2380" actId="1076"/>
          <ac:picMkLst>
            <pc:docMk/>
            <pc:sldMk cId="30387664" sldId="289"/>
            <ac:picMk id="3" creationId="{2898E916-ADC5-DFC2-AB62-DEC3B6B66918}"/>
          </ac:picMkLst>
        </pc:picChg>
        <pc:picChg chg="del">
          <ac:chgData name="定洋 吳" userId="c5f20cff15bfd43e" providerId="LiveId" clId="{D392262A-DF53-4D74-98ED-AFC07432CB8C}" dt="2024-10-03T05:07:44.023" v="2308" actId="478"/>
          <ac:picMkLst>
            <pc:docMk/>
            <pc:sldMk cId="30387664" sldId="289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18:18.676" v="2383" actId="1076"/>
          <ac:picMkLst>
            <pc:docMk/>
            <pc:sldMk cId="30387664" sldId="289"/>
            <ac:picMk id="11" creationId="{0B66D7FC-D7BA-8E7B-9E92-E4E697866B2C}"/>
          </ac:picMkLst>
        </pc:picChg>
      </pc:sldChg>
      <pc:sldChg chg="new del">
        <pc:chgData name="定洋 吳" userId="c5f20cff15bfd43e" providerId="LiveId" clId="{D392262A-DF53-4D74-98ED-AFC07432CB8C}" dt="2024-10-03T05:07:39.304" v="2305" actId="680"/>
        <pc:sldMkLst>
          <pc:docMk/>
          <pc:sldMk cId="3188688337" sldId="289"/>
        </pc:sldMkLst>
      </pc:sldChg>
      <pc:sldChg chg="addSp modSp add del mod">
        <pc:chgData name="定洋 吳" userId="c5f20cff15bfd43e" providerId="LiveId" clId="{D392262A-DF53-4D74-98ED-AFC07432CB8C}" dt="2024-10-03T05:21:15.485" v="2418" actId="47"/>
        <pc:sldMkLst>
          <pc:docMk/>
          <pc:sldMk cId="2922004975" sldId="290"/>
        </pc:sldMkLst>
        <pc:spChg chg="add mod">
          <ac:chgData name="定洋 吳" userId="c5f20cff15bfd43e" providerId="LiveId" clId="{D392262A-DF53-4D74-98ED-AFC07432CB8C}" dt="2024-10-03T05:21:12.507" v="2417" actId="20577"/>
          <ac:spMkLst>
            <pc:docMk/>
            <pc:sldMk cId="2922004975" sldId="290"/>
            <ac:spMk id="2" creationId="{BA07EE1A-FEB8-5D4C-7265-3BF85D4F6F8F}"/>
          </ac:spMkLst>
        </pc:spChg>
      </pc:sldChg>
      <pc:sldMasterChg chg="modSldLayout">
        <pc:chgData name="定洋 吳" userId="c5f20cff15bfd43e" providerId="LiveId" clId="{D392262A-DF53-4D74-98ED-AFC07432CB8C}" dt="2024-10-02T14:00:55.104" v="909" actId="1076"/>
        <pc:sldMasterMkLst>
          <pc:docMk/>
          <pc:sldMasterMk cId="3390311700" sldId="2147483661"/>
        </pc:sldMasterMkLst>
        <pc:sldLayoutChg chg="addSp delSp modSp mod">
          <pc:chgData name="定洋 吳" userId="c5f20cff15bfd43e" providerId="LiveId" clId="{D392262A-DF53-4D74-98ED-AFC07432CB8C}" dt="2024-10-02T13:59:23.689" v="889" actId="478"/>
          <pc:sldLayoutMkLst>
            <pc:docMk/>
            <pc:sldMasterMk cId="3390311700" sldId="2147483661"/>
            <pc:sldLayoutMk cId="3475291838" sldId="2147483673"/>
          </pc:sldLayoutMkLst>
          <pc:spChg chg="add del mod">
            <ac:chgData name="定洋 吳" userId="c5f20cff15bfd43e" providerId="LiveId" clId="{D392262A-DF53-4D74-98ED-AFC07432CB8C}" dt="2024-10-02T13:59:23.689" v="889" actId="478"/>
            <ac:spMkLst>
              <pc:docMk/>
              <pc:sldMasterMk cId="3390311700" sldId="2147483661"/>
              <pc:sldLayoutMk cId="3475291838" sldId="2147483673"/>
              <ac:spMk id="2" creationId="{4C304F5E-68DF-AED1-6E36-979424617B59}"/>
            </ac:spMkLst>
          </pc:spChg>
          <pc:spChg chg="add mod">
            <ac:chgData name="定洋 吳" userId="c5f20cff15bfd43e" providerId="LiveId" clId="{D392262A-DF53-4D74-98ED-AFC07432CB8C}" dt="2024-10-02T13:59:18.517" v="888"/>
            <ac:spMkLst>
              <pc:docMk/>
              <pc:sldMasterMk cId="3390311700" sldId="2147483661"/>
              <pc:sldLayoutMk cId="3475291838" sldId="2147483673"/>
              <ac:spMk id="3" creationId="{4DE4B320-35A5-A1D5-0CBB-558E2312BCA3}"/>
            </ac:spMkLst>
          </pc:spChg>
        </pc:sldLayoutChg>
        <pc:sldLayoutChg chg="addSp delSp modSp mod">
          <pc:chgData name="定洋 吳" userId="c5f20cff15bfd43e" providerId="LiveId" clId="{D392262A-DF53-4D74-98ED-AFC07432CB8C}" dt="2024-10-02T14:00:55.104" v="909" actId="1076"/>
          <pc:sldLayoutMkLst>
            <pc:docMk/>
            <pc:sldMasterMk cId="3390311700" sldId="2147483661"/>
            <pc:sldLayoutMk cId="1465674251" sldId="2147483689"/>
          </pc:sldLayoutMkLst>
          <pc:spChg chg="del mod">
            <ac:chgData name="定洋 吳" userId="c5f20cff15bfd43e" providerId="LiveId" clId="{D392262A-DF53-4D74-98ED-AFC07432CB8C}" dt="2024-10-02T14:00:32.518" v="905" actId="478"/>
            <ac:spMkLst>
              <pc:docMk/>
              <pc:sldMasterMk cId="3390311700" sldId="2147483661"/>
              <pc:sldLayoutMk cId="1465674251" sldId="2147483689"/>
              <ac:spMk id="2" creationId="{4C304F5E-68DF-AED1-6E36-979424617B59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8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9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0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1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2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3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4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5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6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7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8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9" creationId="{00000000-0000-0000-0000-000000000000}"/>
            </ac:spMkLst>
          </pc:spChg>
          <pc:spChg chg="add del">
            <ac:chgData name="定洋 吳" userId="c5f20cff15bfd43e" providerId="LiveId" clId="{D392262A-DF53-4D74-98ED-AFC07432CB8C}" dt="2024-10-02T14:00:02.744" v="900" actId="478"/>
            <ac:spMkLst>
              <pc:docMk/>
              <pc:sldMasterMk cId="3390311700" sldId="2147483661"/>
              <pc:sldLayoutMk cId="1465674251" sldId="2147483689"/>
              <ac:spMk id="7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1FE7-E52D-43D4-9F03-0B11FC6C31AA}" type="datetimeFigureOut">
              <a:rPr lang="zh-TW" altLang="en-US" smtClean="0"/>
              <a:t>2024/12/17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59C07-3734-4ECB-B309-D02BBE199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2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2A035CC7-ADD2-167D-E0A2-DE9B71C6B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fce81f19_0_45:notes">
            <a:extLst>
              <a:ext uri="{FF2B5EF4-FFF2-40B4-BE49-F238E27FC236}">
                <a16:creationId xmlns:a16="http://schemas.microsoft.com/office/drawing/2014/main" id="{00FE2451-EB18-D51D-A16A-F0D51105E3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fce81f19_0_45:notes">
            <a:extLst>
              <a:ext uri="{FF2B5EF4-FFF2-40B4-BE49-F238E27FC236}">
                <a16:creationId xmlns:a16="http://schemas.microsoft.com/office/drawing/2014/main" id="{23A178A0-5508-6341-AEA0-F3BC8002B2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18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884BAC6-B440-5CD0-6241-2E6067069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4A34F6AB-AA01-B6DA-40EB-1F56E18AE7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6AC7B123-32AA-5C07-3711-0C210EF569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197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95EB56F5-344E-F671-2EC5-E33D12C8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31007ba2_0_215:notes">
            <a:extLst>
              <a:ext uri="{FF2B5EF4-FFF2-40B4-BE49-F238E27FC236}">
                <a16:creationId xmlns:a16="http://schemas.microsoft.com/office/drawing/2014/main" id="{99D8D151-CAE9-ED0D-93A2-2418884323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31007ba2_0_215:notes">
            <a:extLst>
              <a:ext uri="{FF2B5EF4-FFF2-40B4-BE49-F238E27FC236}">
                <a16:creationId xmlns:a16="http://schemas.microsoft.com/office/drawing/2014/main" id="{EBBC2092-1810-E57A-181F-3AAF36BD7D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852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157C14D-6B67-DBD7-3FCE-116A0FCB1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83389805-6B23-23E4-21FF-750EA5608B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90686059-3707-C134-76AC-4B180B3692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075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6B3EE104-6C20-778B-6FDD-7FE037795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35710406-C035-DCC9-4579-DC98E287B2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99EF8E4F-1C14-CB4D-0CCF-A3BD91A1B2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939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31A40C8-A350-CF62-77B4-4E23096A5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8F5827ED-E5E0-7EA7-3ACD-BB1B872E5A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41220820-122E-04AF-53F6-CFCA3BE338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24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EA124B8-6075-9200-F75E-F77D7219A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D00DE0B8-70C9-4F13-E8AA-72C98B4B8C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7AFD38DE-B5A3-D906-EB9B-825C8B5CF4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183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538424A5-3997-01D4-CC42-73A10A7EC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BD9F4E1B-5B36-A7CE-B421-A57B986006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1DE75068-3E08-3188-F061-D52CB92132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540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B5843FA2-8423-E058-59FA-88D6E784B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53B6A9DC-4B28-F143-3D52-B8AC948186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E5BE9804-0E60-9AA5-B86C-B7743CC670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643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2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66" b="1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 flipH="1">
            <a:off x="7662467" y="716600"/>
            <a:ext cx="3578800" cy="542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40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064900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1064901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4533435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7938957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453340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793895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064900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1064901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4533435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7938957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453340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793895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/>
          <p:nvPr/>
        </p:nvSpPr>
        <p:spPr>
          <a:xfrm>
            <a:off x="2946300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52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1_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960000" y="2225032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1" y="1579032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960028" y="562656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498056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960000" y="3999016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1" y="3353016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65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8196133" y="710900"/>
            <a:ext cx="35892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250833" y="3923933"/>
            <a:ext cx="66300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1250833" y="1952733"/>
            <a:ext cx="6630000" cy="19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7944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42433" y="1038733"/>
            <a:ext cx="2898800" cy="1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8342467" y="2401333"/>
            <a:ext cx="28988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96600" y="-48300"/>
            <a:ext cx="2366800" cy="7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957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 rot="10800000">
            <a:off x="64871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/>
          <p:nvPr/>
        </p:nvSpPr>
        <p:spPr>
          <a:xfrm rot="10800000">
            <a:off x="9652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943633" y="1887200"/>
            <a:ext cx="10272000" cy="3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92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7"/>
          <p:cNvSpPr/>
          <p:nvPr/>
        </p:nvSpPr>
        <p:spPr>
          <a:xfrm rot="10800000">
            <a:off x="3401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/>
          <p:nvPr/>
        </p:nvSpPr>
        <p:spPr>
          <a:xfrm rot="10800000">
            <a:off x="25908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960000" y="2132533"/>
            <a:ext cx="102720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63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5993765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2"/>
          </p:nvPr>
        </p:nvSpPr>
        <p:spPr>
          <a:xfrm>
            <a:off x="5993768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3"/>
          </p:nvPr>
        </p:nvSpPr>
        <p:spPr>
          <a:xfrm>
            <a:off x="1162916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"/>
          </p:nvPr>
        </p:nvSpPr>
        <p:spPr>
          <a:xfrm>
            <a:off x="1162916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5"/>
          </p:nvPr>
        </p:nvSpPr>
        <p:spPr>
          <a:xfrm>
            <a:off x="5982201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6"/>
          </p:nvPr>
        </p:nvSpPr>
        <p:spPr>
          <a:xfrm>
            <a:off x="1162916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7"/>
          </p:nvPr>
        </p:nvSpPr>
        <p:spPr>
          <a:xfrm>
            <a:off x="1162916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8"/>
          </p:nvPr>
        </p:nvSpPr>
        <p:spPr>
          <a:xfrm>
            <a:off x="5982165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17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0593433" y="-2495467"/>
            <a:ext cx="3057200" cy="34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20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5600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-1281333" y="6138667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8139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4553200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2"/>
          </p:nvPr>
        </p:nvSpPr>
        <p:spPr>
          <a:xfrm>
            <a:off x="1178351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3"/>
          </p:nvPr>
        </p:nvSpPr>
        <p:spPr>
          <a:xfrm>
            <a:off x="4553200" y="2331948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4"/>
          </p:nvPr>
        </p:nvSpPr>
        <p:spPr>
          <a:xfrm>
            <a:off x="1178351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5"/>
          </p:nvPr>
        </p:nvSpPr>
        <p:spPr>
          <a:xfrm>
            <a:off x="4553200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6"/>
          </p:nvPr>
        </p:nvSpPr>
        <p:spPr>
          <a:xfrm>
            <a:off x="7976863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7"/>
          </p:nvPr>
        </p:nvSpPr>
        <p:spPr>
          <a:xfrm>
            <a:off x="7976863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8"/>
          </p:nvPr>
        </p:nvSpPr>
        <p:spPr>
          <a:xfrm>
            <a:off x="1178351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9"/>
          </p:nvPr>
        </p:nvSpPr>
        <p:spPr>
          <a:xfrm>
            <a:off x="4553200" y="183341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3"/>
          </p:nvPr>
        </p:nvSpPr>
        <p:spPr>
          <a:xfrm>
            <a:off x="7976863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4"/>
          </p:nvPr>
        </p:nvSpPr>
        <p:spPr>
          <a:xfrm>
            <a:off x="1178351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5"/>
          </p:nvPr>
        </p:nvSpPr>
        <p:spPr>
          <a:xfrm>
            <a:off x="7976863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2"/>
          <p:cNvSpPr/>
          <p:nvPr/>
        </p:nvSpPr>
        <p:spPr>
          <a:xfrm>
            <a:off x="10491933" y="-626800"/>
            <a:ext cx="2412800" cy="189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99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6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95351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3889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10583633" y="719200"/>
            <a:ext cx="1778000" cy="195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3"/>
          <p:cNvSpPr/>
          <p:nvPr/>
        </p:nvSpPr>
        <p:spPr>
          <a:xfrm>
            <a:off x="4788200" y="0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hasCustomPrompt="1"/>
          </p:nvPr>
        </p:nvSpPr>
        <p:spPr>
          <a:xfrm>
            <a:off x="1141567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1141567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2" hasCustomPrompt="1"/>
          </p:nvPr>
        </p:nvSpPr>
        <p:spPr>
          <a:xfrm>
            <a:off x="1141580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3"/>
          </p:nvPr>
        </p:nvSpPr>
        <p:spPr>
          <a:xfrm>
            <a:off x="1141580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4" hasCustomPrompt="1"/>
          </p:nvPr>
        </p:nvSpPr>
        <p:spPr>
          <a:xfrm>
            <a:off x="6170749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5"/>
          </p:nvPr>
        </p:nvSpPr>
        <p:spPr>
          <a:xfrm>
            <a:off x="6170749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/>
          <p:nvPr/>
        </p:nvSpPr>
        <p:spPr>
          <a:xfrm rot="5400000">
            <a:off x="51433" y="5066667"/>
            <a:ext cx="10064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6" hasCustomPrompt="1"/>
          </p:nvPr>
        </p:nvSpPr>
        <p:spPr>
          <a:xfrm>
            <a:off x="6170763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7"/>
          </p:nvPr>
        </p:nvSpPr>
        <p:spPr>
          <a:xfrm>
            <a:off x="6170763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807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 rot="10800000">
            <a:off x="-1956633" y="-1115267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>
            <a:off x="10193600" y="4034067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5"/>
          <p:cNvSpPr/>
          <p:nvPr/>
        </p:nvSpPr>
        <p:spPr>
          <a:xfrm>
            <a:off x="7582800" y="-6594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4908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10800000">
            <a:off x="-1050800" y="4895000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6"/>
          <p:cNvSpPr/>
          <p:nvPr/>
        </p:nvSpPr>
        <p:spPr>
          <a:xfrm>
            <a:off x="10696333" y="-1227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6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2803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3954800" cy="17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685989" y="4672884"/>
            <a:ext cx="39688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7650633" y="719400"/>
            <a:ext cx="3590400" cy="54192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2086000" y="-195133"/>
            <a:ext cx="3328000" cy="7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-987333" y="59039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2464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82633" y="1751717"/>
            <a:ext cx="5437200" cy="8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082633" y="2850684"/>
            <a:ext cx="5437200" cy="2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096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653233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233567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233567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3233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515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965200" y="723900"/>
            <a:ext cx="10276000" cy="541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10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7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4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7659500" y="710900"/>
            <a:ext cx="35816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533967" y="1395033"/>
            <a:ext cx="4002000" cy="206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533967" y="3854200"/>
            <a:ext cx="4002000" cy="9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1587867" y="6138667"/>
            <a:ext cx="2794400" cy="8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3"/>
          </p:nvPr>
        </p:nvSpPr>
        <p:spPr>
          <a:xfrm>
            <a:off x="1534167" y="3145567"/>
            <a:ext cx="4002000" cy="7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/>
          <p:nvPr/>
        </p:nvSpPr>
        <p:spPr>
          <a:xfrm rot="5400000">
            <a:off x="1099800" y="-1099800"/>
            <a:ext cx="9508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39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01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3117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89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5" r:id="rId21"/>
    <p:sldLayoutId id="2147483686" r:id="rId22"/>
    <p:sldLayoutId id="2147483687" r:id="rId23"/>
    <p:sldLayoutId id="2147483688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B5261A0E-6BFF-694E-EB2F-DA00D56E4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>
            <a:extLst>
              <a:ext uri="{FF2B5EF4-FFF2-40B4-BE49-F238E27FC236}">
                <a16:creationId xmlns:a16="http://schemas.microsoft.com/office/drawing/2014/main" id="{981EE408-AC57-8ADA-4646-CBFCAFA5A1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12.</a:t>
            </a:r>
            <a:r>
              <a:rPr lang="en-US" altLang="zh-TW" dirty="0"/>
              <a:t>17</a:t>
            </a:r>
            <a:br>
              <a:rPr lang="en" dirty="0"/>
            </a:br>
            <a:r>
              <a:rPr lang="en" dirty="0"/>
              <a:t>Meeting - </a:t>
            </a:r>
            <a:r>
              <a:rPr lang="en-US" altLang="zh-TW" dirty="0"/>
              <a:t>11</a:t>
            </a:r>
            <a:endParaRPr sz="9600" dirty="0"/>
          </a:p>
        </p:txBody>
      </p:sp>
      <p:sp>
        <p:nvSpPr>
          <p:cNvPr id="172" name="Google Shape;172;p30">
            <a:extLst>
              <a:ext uri="{FF2B5EF4-FFF2-40B4-BE49-F238E27FC236}">
                <a16:creationId xmlns:a16="http://schemas.microsoft.com/office/drawing/2014/main" id="{B3DE6797-D1B4-73B3-B8F7-892E5B2A3F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吳定洋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95623060-FA14-EE56-02D3-510B4CAA44CD}"/>
              </a:ext>
            </a:extLst>
          </p:cNvPr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0">
            <a:extLst>
              <a:ext uri="{FF2B5EF4-FFF2-40B4-BE49-F238E27FC236}">
                <a16:creationId xmlns:a16="http://schemas.microsoft.com/office/drawing/2014/main" id="{9FF097F0-1EF6-03F0-1BB5-AD2B3C7CAB2C}"/>
              </a:ext>
            </a:extLst>
          </p:cNvPr>
          <p:cNvCxnSpPr/>
          <p:nvPr/>
        </p:nvCxnSpPr>
        <p:spPr>
          <a:xfrm>
            <a:off x="950967" y="1355917"/>
            <a:ext cx="0" cy="375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1B97077-BCFC-13DC-1D6F-663E3CE72EDE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2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9120908-F81C-1858-9145-35540755B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A19642A7-F86A-6B08-E8FA-821CB2BD61C8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E4A80C-E2DC-05B9-4FEA-F3B260CF0CD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67B642-9304-1FBB-FCAE-47881939079D}"/>
              </a:ext>
            </a:extLst>
          </p:cNvPr>
          <p:cNvSpPr txBox="1"/>
          <p:nvPr/>
        </p:nvSpPr>
        <p:spPr>
          <a:xfrm>
            <a:off x="1122218" y="2199240"/>
            <a:ext cx="9947564" cy="2459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１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嘗試使用看到的論文提到，所收到的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standard deviation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資料可以用來將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資料做標準化，可以達到更精準的效果。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更改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evaluation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方法，原本使用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只著重是否有分類到正確的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RP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，之後改使用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RMSE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等等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1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505F998A-68E1-3F96-FDD5-322535C2A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>
            <a:extLst>
              <a:ext uri="{FF2B5EF4-FFF2-40B4-BE49-F238E27FC236}">
                <a16:creationId xmlns:a16="http://schemas.microsoft.com/office/drawing/2014/main" id="{A34605E2-3188-C95F-8A68-A5115209C7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192" name="Google Shape;192;p32">
            <a:extLst>
              <a:ext uri="{FF2B5EF4-FFF2-40B4-BE49-F238E27FC236}">
                <a16:creationId xmlns:a16="http://schemas.microsoft.com/office/drawing/2014/main" id="{DBADEE8A-F535-5E8F-F283-61D9899C7DF6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139480" y="1697555"/>
            <a:ext cx="28192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cxnSp>
        <p:nvCxnSpPr>
          <p:cNvPr id="206" name="Google Shape;206;p32">
            <a:extLst>
              <a:ext uri="{FF2B5EF4-FFF2-40B4-BE49-F238E27FC236}">
                <a16:creationId xmlns:a16="http://schemas.microsoft.com/office/drawing/2014/main" id="{48B6A9CD-6E89-58F2-4047-C4DA6FD9DFC0}"/>
              </a:ext>
            </a:extLst>
          </p:cNvPr>
          <p:cNvCxnSpPr/>
          <p:nvPr/>
        </p:nvCxnSpPr>
        <p:spPr>
          <a:xfrm>
            <a:off x="1042793" y="1697559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2">
            <a:extLst>
              <a:ext uri="{FF2B5EF4-FFF2-40B4-BE49-F238E27FC236}">
                <a16:creationId xmlns:a16="http://schemas.microsoft.com/office/drawing/2014/main" id="{C8093467-8499-EDA1-128D-18786792918E}"/>
              </a:ext>
            </a:extLst>
          </p:cNvPr>
          <p:cNvSpPr/>
          <p:nvPr/>
        </p:nvSpPr>
        <p:spPr>
          <a:xfrm>
            <a:off x="10283000" y="-23885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Google Shape;195;p32">
            <a:extLst>
              <a:ext uri="{FF2B5EF4-FFF2-40B4-BE49-F238E27FC236}">
                <a16:creationId xmlns:a16="http://schemas.microsoft.com/office/drawing/2014/main" id="{7122FA41-65A0-7777-6A8A-7A5679EABEF6}"/>
              </a:ext>
            </a:extLst>
          </p:cNvPr>
          <p:cNvSpPr txBox="1">
            <a:spLocks/>
          </p:cNvSpPr>
          <p:nvPr/>
        </p:nvSpPr>
        <p:spPr>
          <a:xfrm>
            <a:off x="1042793" y="2256687"/>
            <a:ext cx="8263927" cy="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dirty="0"/>
              <a:t>Data collection and Experiment</a:t>
            </a:r>
            <a:endParaRPr lang="en-US" altLang="zh-TW" kern="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106AFD9-3F75-7253-7349-8E768D0635B0}"/>
              </a:ext>
            </a:extLst>
          </p:cNvPr>
          <p:cNvSpPr/>
          <p:nvPr/>
        </p:nvSpPr>
        <p:spPr>
          <a:xfrm>
            <a:off x="2710777" y="4469776"/>
            <a:ext cx="3414407" cy="725677"/>
          </a:xfrm>
          <a:prstGeom prst="rect">
            <a:avLst/>
          </a:prstGeom>
          <a:solidFill>
            <a:srgbClr val="F4F4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Google Shape;545;p55">
            <a:extLst>
              <a:ext uri="{FF2B5EF4-FFF2-40B4-BE49-F238E27FC236}">
                <a16:creationId xmlns:a16="http://schemas.microsoft.com/office/drawing/2014/main" id="{95846DC0-2885-7BFC-73B1-392546798C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24411" y="3360101"/>
            <a:ext cx="3116874" cy="29377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91F074D-FD22-937D-F8B8-3EFD0B5339D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Google Shape;191;p32">
            <a:extLst>
              <a:ext uri="{FF2B5EF4-FFF2-40B4-BE49-F238E27FC236}">
                <a16:creationId xmlns:a16="http://schemas.microsoft.com/office/drawing/2014/main" id="{2362C22E-2305-8186-DCB1-C49D404C82A1}"/>
              </a:ext>
            </a:extLst>
          </p:cNvPr>
          <p:cNvSpPr txBox="1">
            <a:spLocks/>
          </p:cNvSpPr>
          <p:nvPr/>
        </p:nvSpPr>
        <p:spPr>
          <a:xfrm>
            <a:off x="1139480" y="3341815"/>
            <a:ext cx="281920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en" kern="0" dirty="0"/>
              <a:t>02</a:t>
            </a:r>
          </a:p>
        </p:txBody>
      </p:sp>
      <p:sp>
        <p:nvSpPr>
          <p:cNvPr id="4" name="Google Shape;194;p32">
            <a:extLst>
              <a:ext uri="{FF2B5EF4-FFF2-40B4-BE49-F238E27FC236}">
                <a16:creationId xmlns:a16="http://schemas.microsoft.com/office/drawing/2014/main" id="{1E7725F5-BCF3-0672-16A6-7B13A9CC503F}"/>
              </a:ext>
            </a:extLst>
          </p:cNvPr>
          <p:cNvSpPr txBox="1">
            <a:spLocks/>
          </p:cNvSpPr>
          <p:nvPr/>
        </p:nvSpPr>
        <p:spPr>
          <a:xfrm>
            <a:off x="1139477" y="3987815"/>
            <a:ext cx="10864455" cy="5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kern="0" dirty="0"/>
              <a:t>Next Step</a:t>
            </a:r>
          </a:p>
        </p:txBody>
      </p:sp>
      <p:cxnSp>
        <p:nvCxnSpPr>
          <p:cNvPr id="6" name="Google Shape;204;p32">
            <a:extLst>
              <a:ext uri="{FF2B5EF4-FFF2-40B4-BE49-F238E27FC236}">
                <a16:creationId xmlns:a16="http://schemas.microsoft.com/office/drawing/2014/main" id="{BC35934D-9630-A495-1039-A9A789156360}"/>
              </a:ext>
            </a:extLst>
          </p:cNvPr>
          <p:cNvCxnSpPr/>
          <p:nvPr/>
        </p:nvCxnSpPr>
        <p:spPr>
          <a:xfrm>
            <a:off x="1047399" y="3341819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683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2030EA30-D3E2-FBF4-8ECA-EBE0F6D43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5ED9F1B4-0DDA-72C3-3090-447954F42008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391CC0-50B8-0FE6-ED3F-B83E2F7509E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CB8A81-6D1F-1D26-4186-197656BD8BA5}"/>
              </a:ext>
            </a:extLst>
          </p:cNvPr>
          <p:cNvSpPr txBox="1"/>
          <p:nvPr/>
        </p:nvSpPr>
        <p:spPr>
          <a:xfrm>
            <a:off x="646744" y="382064"/>
            <a:ext cx="8809032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資料收集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3D5166C-8A40-85FD-CE14-D7D34DDAADD2}"/>
              </a:ext>
            </a:extLst>
          </p:cNvPr>
          <p:cNvSpPr txBox="1"/>
          <p:nvPr/>
        </p:nvSpPr>
        <p:spPr>
          <a:xfrm>
            <a:off x="1095983" y="1084684"/>
            <a:ext cx="10000034" cy="128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12/14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49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，一個點收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分鐘，大概會有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筆資料，並且排除人為干擾導致的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資料包含，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單位時間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單位距離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標準差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5968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DB74EA7-583E-CD49-5E82-ABC43F696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9F0C82D8-84FF-51FC-C69D-1F260E8BD698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BFB986-D693-7D52-485F-10D8427FB796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53B5493-A7BB-D292-BE00-7D52CABCC5B8}"/>
              </a:ext>
            </a:extLst>
          </p:cNvPr>
          <p:cNvSpPr txBox="1"/>
          <p:nvPr/>
        </p:nvSpPr>
        <p:spPr>
          <a:xfrm>
            <a:off x="646744" y="382064"/>
            <a:ext cx="11545256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12/14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所收到資料訓練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WKNN model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4BF6388-B9CB-5B07-FB41-A9FB4ABA37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03"/>
          <a:stretch/>
        </p:blipFill>
        <p:spPr>
          <a:xfrm>
            <a:off x="7203440" y="3975618"/>
            <a:ext cx="3524742" cy="14782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0D8F4A5-9D8E-22B9-2CE2-E0D1B2062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453" y="3977317"/>
            <a:ext cx="3505689" cy="147658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5E20F32A-FF63-2218-31AE-39289DDF0134}"/>
              </a:ext>
            </a:extLst>
          </p:cNvPr>
          <p:cNvSpPr txBox="1"/>
          <p:nvPr/>
        </p:nvSpPr>
        <p:spPr>
          <a:xfrm>
            <a:off x="842103" y="1249468"/>
            <a:ext cx="701626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一樣用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fold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方法來做測試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 model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達到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99.47%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WKNN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可以再更好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0.1%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，來到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99.57%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6E2DF7E-CE30-5640-A4E1-39A988BF1C29}"/>
              </a:ext>
            </a:extLst>
          </p:cNvPr>
          <p:cNvSpPr txBox="1"/>
          <p:nvPr/>
        </p:nvSpPr>
        <p:spPr>
          <a:xfrm>
            <a:off x="1241277" y="5565870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KNN model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25BEAB5-7676-540B-A44B-59826B990146}"/>
              </a:ext>
            </a:extLst>
          </p:cNvPr>
          <p:cNvSpPr txBox="1"/>
          <p:nvPr/>
        </p:nvSpPr>
        <p:spPr>
          <a:xfrm>
            <a:off x="7203440" y="5565870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WKNN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483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34DDF9C1-A17E-58F0-3670-E7D92630C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6D94D0F8-1BC2-8A1F-72A0-5656D6278F80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80C0A9-E6FF-A6FF-38D5-69080BC5C016}"/>
              </a:ext>
            </a:extLst>
          </p:cNvPr>
          <p:cNvSpPr txBox="1"/>
          <p:nvPr/>
        </p:nvSpPr>
        <p:spPr>
          <a:xfrm>
            <a:off x="646744" y="382064"/>
            <a:ext cx="11545256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12/14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所收到資料訓練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WKNN model</a:t>
            </a:r>
          </a:p>
        </p:txBody>
      </p:sp>
      <p:pic>
        <p:nvPicPr>
          <p:cNvPr id="15" name="圖片 14" descr="一張含有 Rectangle, 正方形, 行, 螢幕擷取畫面 的圖片&#10;&#10;自動產生的描述">
            <a:extLst>
              <a:ext uri="{FF2B5EF4-FFF2-40B4-BE49-F238E27FC236}">
                <a16:creationId xmlns:a16="http://schemas.microsoft.com/office/drawing/2014/main" id="{A836BF87-C1D4-9AFE-5C6E-5B5E8E59A1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4176"/>
            <a:ext cx="6425445" cy="5191760"/>
          </a:xfrm>
          <a:prstGeom prst="rect">
            <a:avLst/>
          </a:prstGeom>
        </p:spPr>
      </p:pic>
      <p:pic>
        <p:nvPicPr>
          <p:cNvPr id="17" name="圖片 16" descr="一張含有 Rectangle, 正方形, 行, 螢幕擷取畫面 的圖片&#10;&#10;自動產生的描述">
            <a:extLst>
              <a:ext uri="{FF2B5EF4-FFF2-40B4-BE49-F238E27FC236}">
                <a16:creationId xmlns:a16="http://schemas.microsoft.com/office/drawing/2014/main" id="{5DC937CB-01D8-41A2-5695-40FAAE1A6C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555" y="1284176"/>
            <a:ext cx="6425445" cy="519176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01BA36BA-5146-6E9E-F8C8-36B4D203FB25}"/>
              </a:ext>
            </a:extLst>
          </p:cNvPr>
          <p:cNvSpPr/>
          <p:nvPr/>
        </p:nvSpPr>
        <p:spPr>
          <a:xfrm>
            <a:off x="7538720" y="1491733"/>
            <a:ext cx="3037840" cy="3999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1936CDB-B3C0-FE47-720E-8EB99C5A0DFC}"/>
              </a:ext>
            </a:extLst>
          </p:cNvPr>
          <p:cNvSpPr txBox="1"/>
          <p:nvPr/>
        </p:nvSpPr>
        <p:spPr>
          <a:xfrm>
            <a:off x="8359371" y="1676400"/>
            <a:ext cx="1865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49 RP use WKNN 12/14</a:t>
            </a:r>
            <a:endParaRPr lang="zh-TW" altLang="en-US" sz="1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80F3FF-1166-969E-0F03-B6677CD42380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E9E910A-9067-F7DC-C3BE-EF423098487A}"/>
              </a:ext>
            </a:extLst>
          </p:cNvPr>
          <p:cNvSpPr txBox="1"/>
          <p:nvPr/>
        </p:nvSpPr>
        <p:spPr>
          <a:xfrm>
            <a:off x="794789" y="6213356"/>
            <a:ext cx="6743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顏色越深 代表準確度越高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254921B-42FC-2CC3-DE67-6A4A0C0A66E1}"/>
              </a:ext>
            </a:extLst>
          </p:cNvPr>
          <p:cNvSpPr txBox="1"/>
          <p:nvPr/>
        </p:nvSpPr>
        <p:spPr>
          <a:xfrm>
            <a:off x="4020065" y="6244134"/>
            <a:ext cx="640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WKNN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後所有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準確度都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&gt;=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的結果</a:t>
            </a:r>
          </a:p>
        </p:txBody>
      </p:sp>
    </p:spTree>
    <p:extLst>
      <p:ext uri="{BB962C8B-B14F-4D97-AF65-F5344CB8AC3E}">
        <p14:creationId xmlns:p14="http://schemas.microsoft.com/office/powerpoint/2010/main" val="386523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D3CF1B1-8A62-21F8-77BC-210B9F16F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27A71D58-49A0-E238-480D-9B10F196C15B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869343-8A99-78A5-EA14-18AFEECE4AB5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6981D33-8FEE-FC43-4E03-692992D6E30D}"/>
              </a:ext>
            </a:extLst>
          </p:cNvPr>
          <p:cNvSpPr txBox="1"/>
          <p:nvPr/>
        </p:nvSpPr>
        <p:spPr>
          <a:xfrm>
            <a:off x="646744" y="382064"/>
            <a:ext cx="11545256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11/29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所收到資料訓練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12/14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資料做預測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4D251B1-A2A2-EBD5-C573-2CC3437DA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35" y="3907197"/>
            <a:ext cx="4696480" cy="75258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924BE00-A786-B506-4B2D-F27EFE55A454}"/>
              </a:ext>
            </a:extLst>
          </p:cNvPr>
          <p:cNvSpPr txBox="1"/>
          <p:nvPr/>
        </p:nvSpPr>
        <p:spPr>
          <a:xfrm>
            <a:off x="720535" y="1487463"/>
            <a:ext cx="65854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Train data : 11/29 data</a:t>
            </a:r>
          </a:p>
          <a:p>
            <a:r>
              <a:rPr lang="en-US" altLang="zh-TW" dirty="0"/>
              <a:t>Test data : 12/14 data</a:t>
            </a:r>
          </a:p>
          <a:p>
            <a:endParaRPr lang="en-US" altLang="zh-TW" dirty="0"/>
          </a:p>
          <a:p>
            <a:r>
              <a:rPr lang="zh-TW" altLang="en-US" dirty="0"/>
              <a:t>準確度為 </a:t>
            </a:r>
            <a:r>
              <a:rPr lang="en-US" altLang="zh-TW" dirty="0">
                <a:solidFill>
                  <a:srgbClr val="FF0000"/>
                </a:solidFill>
              </a:rPr>
              <a:t>43%</a:t>
            </a:r>
            <a:r>
              <a:rPr lang="en-US" altLang="zh-TW" dirty="0"/>
              <a:t> </a:t>
            </a:r>
            <a:r>
              <a:rPr lang="zh-TW" altLang="en-US" dirty="0"/>
              <a:t>下降很明顯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Macro avg : </a:t>
            </a:r>
            <a:r>
              <a:rPr lang="zh-TW" altLang="en-US" dirty="0"/>
              <a:t>所有樣本作平均計算準確度</a:t>
            </a:r>
            <a:endParaRPr lang="en-US" altLang="zh-TW" dirty="0"/>
          </a:p>
          <a:p>
            <a:r>
              <a:rPr lang="en-US" altLang="zh-TW" dirty="0"/>
              <a:t>Weighted avg : </a:t>
            </a:r>
            <a:r>
              <a:rPr lang="zh-TW" altLang="en-US" dirty="0"/>
              <a:t>根據每個 </a:t>
            </a:r>
            <a:r>
              <a:rPr lang="en-US" altLang="zh-TW" dirty="0"/>
              <a:t>RP</a:t>
            </a:r>
            <a:r>
              <a:rPr lang="zh-TW" altLang="en-US" dirty="0"/>
              <a:t> 的資料量不同，做加權平均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974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CA0ABE9E-1EAE-5926-C081-E6ECEA697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7246DFD0-5375-D0D3-CCC2-6E58E1F7916B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812DE3-23F1-80E4-3746-F67EA8E43DAB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92E0A36-86F9-A50B-5A9D-C411584C59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57" t="2390" r="4121"/>
          <a:stretch/>
        </p:blipFill>
        <p:spPr>
          <a:xfrm>
            <a:off x="886691" y="954472"/>
            <a:ext cx="10418618" cy="566439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FD3C814-2CA5-150E-84E1-CC60703FCCCB}"/>
              </a:ext>
            </a:extLst>
          </p:cNvPr>
          <p:cNvSpPr txBox="1"/>
          <p:nvPr/>
        </p:nvSpPr>
        <p:spPr>
          <a:xfrm>
            <a:off x="886691" y="154904"/>
            <a:ext cx="6077329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Confusion matrix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BF8A5A-2336-C91D-C891-984099C6FA99}"/>
              </a:ext>
            </a:extLst>
          </p:cNvPr>
          <p:cNvSpPr/>
          <p:nvPr/>
        </p:nvSpPr>
        <p:spPr>
          <a:xfrm>
            <a:off x="6585527" y="1034473"/>
            <a:ext cx="212438" cy="5317689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99945B-9EDD-13F2-244B-F8FA6BE30579}"/>
              </a:ext>
            </a:extLst>
          </p:cNvPr>
          <p:cNvSpPr/>
          <p:nvPr/>
        </p:nvSpPr>
        <p:spPr>
          <a:xfrm>
            <a:off x="4428836" y="1034473"/>
            <a:ext cx="212438" cy="5317689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8EB1D0F-53F2-14E7-84B7-4E9812861E59}"/>
              </a:ext>
            </a:extLst>
          </p:cNvPr>
          <p:cNvSpPr/>
          <p:nvPr/>
        </p:nvSpPr>
        <p:spPr>
          <a:xfrm>
            <a:off x="8358909" y="1127824"/>
            <a:ext cx="212438" cy="5317689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30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46684AD3-07B2-0BDA-CF51-319F1A4EC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ED1F1AE4-0EFF-92E4-ACC0-DE7C4A8B5E55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780A8D9-F7D5-893A-3880-E5C494893DC5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BA9B228-4E77-B5B1-D2E3-FDF23F573A30}"/>
              </a:ext>
            </a:extLst>
          </p:cNvPr>
          <p:cNvSpPr txBox="1"/>
          <p:nvPr/>
        </p:nvSpPr>
        <p:spPr>
          <a:xfrm>
            <a:off x="646744" y="382064"/>
            <a:ext cx="11545256" cy="716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使用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11/29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所收到資料訓練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12/14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資料做預測  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 descr="一張含有 文字, 正方形, Rectangle, 填字遊戲 的圖片&#10;&#10;自動產生的描述">
            <a:extLst>
              <a:ext uri="{FF2B5EF4-FFF2-40B4-BE49-F238E27FC236}">
                <a16:creationId xmlns:a16="http://schemas.microsoft.com/office/drawing/2014/main" id="{561D4724-685E-FEAF-AE15-2899D5BB3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153" y="1351768"/>
            <a:ext cx="6682212" cy="539922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4476490-C4F5-1D83-3CDA-C7E48D54490C}"/>
              </a:ext>
            </a:extLst>
          </p:cNvPr>
          <p:cNvSpPr txBox="1"/>
          <p:nvPr/>
        </p:nvSpPr>
        <p:spPr>
          <a:xfrm>
            <a:off x="241605" y="1299199"/>
            <a:ext cx="6743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顏色越深 代表準確度越高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顏色越淺 代表準確度越低</a:t>
            </a: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546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6424330" cy="1771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altLang="zh-TW" dirty="0"/>
              <a:t>Next Step</a:t>
            </a:r>
            <a:endParaRPr lang="en-US" altLang="zh-TW" kern="0" dirty="0"/>
          </a:p>
        </p:txBody>
      </p:sp>
      <p:cxnSp>
        <p:nvCxnSpPr>
          <p:cNvPr id="230" name="Google Shape;230;p34"/>
          <p:cNvCxnSpPr/>
          <p:nvPr/>
        </p:nvCxnSpPr>
        <p:spPr>
          <a:xfrm>
            <a:off x="1467800" y="1290584"/>
            <a:ext cx="0" cy="4030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C5C7ADB-326A-9C3F-3AB8-530C0955557B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Google Shape;548;p55">
            <a:extLst>
              <a:ext uri="{FF2B5EF4-FFF2-40B4-BE49-F238E27FC236}">
                <a16:creationId xmlns:a16="http://schemas.microsoft.com/office/drawing/2014/main" id="{DD605490-BDAD-5CFE-5046-FB2FF8DACB0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4837" b="14844"/>
          <a:stretch/>
        </p:blipFill>
        <p:spPr>
          <a:xfrm>
            <a:off x="6929120" y="2136133"/>
            <a:ext cx="5262880" cy="36521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3805447"/>
      </p:ext>
    </p:extLst>
  </p:cSld>
  <p:clrMapOvr>
    <a:masterClrMapping/>
  </p:clrMapOvr>
</p:sld>
</file>

<file path=ppt/theme/theme1.xml><?xml version="1.0" encoding="utf-8"?>
<a:theme xmlns:a="http://schemas.openxmlformats.org/drawingml/2006/main" name="Regular Management Meeting by Slidesgo">
  <a:themeElements>
    <a:clrScheme name="Simple Light">
      <a:dk1>
        <a:srgbClr val="000000"/>
      </a:dk1>
      <a:lt1>
        <a:srgbClr val="F4F4F9"/>
      </a:lt1>
      <a:dk2>
        <a:srgbClr val="2F4550"/>
      </a:dk2>
      <a:lt2>
        <a:srgbClr val="586F7C"/>
      </a:lt2>
      <a:accent1>
        <a:srgbClr val="B8DB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10745</TotalTime>
  <Words>321</Words>
  <Application>Microsoft Office PowerPoint</Application>
  <PresentationFormat>寬螢幕</PresentationFormat>
  <Paragraphs>48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0" baseType="lpstr">
      <vt:lpstr>Anaheim</vt:lpstr>
      <vt:lpstr>Gilda Display</vt:lpstr>
      <vt:lpstr>Playfair Display Medium</vt:lpstr>
      <vt:lpstr>微軟正黑體</vt:lpstr>
      <vt:lpstr>Aptos</vt:lpstr>
      <vt:lpstr>Arial</vt:lpstr>
      <vt:lpstr>DM Sans</vt:lpstr>
      <vt:lpstr>Nunito Light</vt:lpstr>
      <vt:lpstr>PT Sans</vt:lpstr>
      <vt:lpstr>Regular Management Meeting by Slidesgo</vt:lpstr>
      <vt:lpstr>12.17 Meeting - 11</vt:lpstr>
      <vt:lpstr>Table of contents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Next Step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吳定洋 WU TING YANG</cp:lastModifiedBy>
  <cp:revision>269</cp:revision>
  <dcterms:created xsi:type="dcterms:W3CDTF">2024-09-23T11:19:04Z</dcterms:created>
  <dcterms:modified xsi:type="dcterms:W3CDTF">2024-12-17T09:03:10Z</dcterms:modified>
</cp:coreProperties>
</file>