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8" r:id="rId3"/>
    <p:sldId id="269" r:id="rId4"/>
    <p:sldId id="270" r:id="rId5"/>
    <p:sldId id="271" r:id="rId6"/>
    <p:sldId id="272" r:id="rId7"/>
    <p:sldId id="274" r:id="rId8"/>
    <p:sldId id="27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 snapToGrid="0">
      <p:cViewPr>
        <p:scale>
          <a:sx n="66" d="100"/>
          <a:sy n="66" d="100"/>
        </p:scale>
        <p:origin x="130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01:35:50.59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268 190 24575,'-5'1'0,"0"1"0,0 0 0,1 0 0,-1 0 0,1 0 0,-1 1 0,1 0 0,-6 4 0,-5 3 0,9-7 0,-1 1 0,1 0 0,0 1 0,0-1 0,0 1 0,1 0 0,-8 10 0,12-15 0,1 0 0,0 1 0,0-1 0,-1 0 0,1 0 0,0 1 0,0-1 0,0 1 0,0-1 0,-1 0 0,1 1 0,0-1 0,0 0 0,0 1 0,0-1 0,0 1 0,0-1 0,0 0 0,0 1 0,0-1 0,0 1 0,0-1 0,0 0 0,0 1 0,1-1 0,-1 0 0,0 1 0,0-1 0,0 0 0,0 1 0,1-1 0,-1 0 0,0 1 0,0-1 0,1 0 0,-1 1 0,0-1 0,1 0 0,-1 0 0,0 1 0,0-1 0,1 0 0,22 8 0,-21-8 0,-1 0 0,1 1 0,0-1 0,-1 0 0,1 1 0,0-1 0,-1 1 0,1 0 0,-1 0 0,1-1 0,-1 1 0,0 0 0,1 0 0,1 3 0,-3-3 0,0-1 0,0 1 0,0 0 0,-1 0 0,1 0 0,0 0 0,-1-1 0,1 1 0,0 0 0,-1 0 0,1-1 0,-1 1 0,1 0 0,-1-1 0,0 1 0,1-1 0,-1 1 0,0-1 0,1 1 0,-1-1 0,0 1 0,0-1 0,-1 1 0,-25 13 0,21-11 0,-5 2 0,7-3 0,0-1 0,1 1 0,-1 0 0,0 0 0,1 0 0,-1 1 0,1-1 0,0 1 0,0 0 0,-5 4 0,8-6 0,0-1 0,0 0 0,0 1 0,0-1 0,0 0 0,0 1 0,0-1 0,0 0 0,0 0 0,0 1 0,0-1 0,0 0 0,0 1 0,0-1 0,0 0 0,0 0 0,1 1 0,-1-1 0,0 0 0,0 0 0,0 1 0,0-1 0,1 0 0,-1 0 0,0 1 0,0-1 0,0 0 0,1 0 0,-1 0 0,0 0 0,0 1 0,1-1 0,-1 0 0,0 0 0,1 0 0,-1 0 0,0 0 0,0 0 0,1 0 0,-1 0 0,0 0 0,1 0 0,-1 0 0,0 0 0,0 0 0,1 0 0,-1 0 0,0 0 0,1 0 0,18 0 0,23-5 0,-1-2 0,0-1 0,-1-3 0,62-24 0,-219 117 0,117-82 0,-1 0 0,1 0 0,-1 0 0,1 1 0,-1-1 0,1 0 0,-1 0 0,1 0 0,-1 0 0,1 1 0,-1-1 0,1 0 0,0 1 0,-1-1 0,1 0 0,0 1 0,-1-1 0,1 0 0,0 1 0,-1-1 0,1 1 0,0-1 0,0 0 0,-1 1 0,1-1 0,0 1 0,0-1 0,0 1 0,0-1 0,0 1 0,-1-1 0,1 1 0,0-1 0,0 1 0,0-1 0,0 1 0,1-1 0,-1 1 0,21 5 0,33-9 0,-46 3 0,1-1 0,-1 0 0,0-1 0,-1 0 0,1 0 0,0-1 0,0 0 0,7-4 0,-15 7 0,0 0 0,0 0 0,0 0 0,0 0 0,1-1 0,-1 1 0,0 0 0,0 0 0,0 0 0,0 0 0,0 0 0,0-1 0,0 1 0,0 0 0,0 0 0,0 0 0,0 0 0,0 0 0,-1 0 0,1-1 0,0 1 0,0 0 0,0 0 0,0 0 0,0 0 0,0 0 0,0 0 0,0-1 0,0 1 0,0 0 0,0 0 0,-1 0 0,1 0 0,0 0 0,0 0 0,0 0 0,0 0 0,0 0 0,0 0 0,0 0 0,-1 0 0,1 0 0,0-1 0,0 1 0,0 0 0,0 0 0,0 0 0,-1 0 0,1 0 0,0 0 0,0 0 0,0 0 0,0 1 0,0-1 0,-1 0 0,1 0 0,0 0 0,0 0 0,0 0 0,0 0 0,0 0 0,0 0 0,0 0 0,-1 0 0,1 0 0,0 1 0,-15 0 0,-12 9 0,1 1 0,0 1 0,-44 28 0,22-12 0,-22 9 0,-28 16 0,128-58 0,-18 2 0,236-80 0,-231 76 0,-28 9 0,-31 11 0,15-2 0,11-6 0,0 0 0,1 2 0,0 0 0,1 1 0,-1 0 0,-24 19 0,39-27 0,0 0 0,0 1 0,-1-1 0,1 0 0,0 0 0,0 0 0,-1 0 0,1 1 0,0-1 0,0 0 0,-1 0 0,1 1 0,0-1 0,0 0 0,0 0 0,0 1 0,0-1 0,-1 0 0,1 0 0,0 1 0,0-1 0,0 0 0,0 1 0,0-1 0,0 0 0,0 1 0,0-1 0,0 0 0,0 1 0,0-1 0,0 0 0,0 0 0,0 1 0,0-1 0,0 0 0,1 1 0,-1-1 0,0 0 0,0 0 0,0 1 0,0-1 0,1 0 0,-1 0 0,0 1 0,0-1 0,0 0 0,1 0 0,-1 0 0,0 1 0,0-1 0,1 0 0,-1 0 0,0 0 0,1 0 0,-1 0 0,0 1 0,0-1 0,1 0 0,0 0 0,21 2 0,5-3 0,0-2 0,0-1 0,0 0 0,-1-2 0,1-1 0,-2-2 0,28-11 0,-41 13 0,-13 6 0,-21 12 0,-2 3 0,0 1 0,1 2 0,0 0 0,-37 39 0,59-55 0,1-1 0,-1 0 0,1 0 0,0 1 0,-1-1 0,1 0 0,0 1 0,0-1 0,-1 1 0,1-1 0,0 0 0,0 1 0,0-1 0,-1 1 0,1-1 0,0 0 0,0 1 0,0-1 0,0 1 0,0-1 0,0 1 0,0-1 0,0 1 0,0-1 0,0 0 0,0 1 0,0-1 0,0 1 0,0-1 0,0 1 0,1-1 0,-1 0 0,0 1 0,0-1 0,0 1 0,1-1 0,-1 0 0,0 1 0,1-1 0,20 6 0,28-9 0,-38 1 0,2 1 0,-1-1 0,0 0 0,1-1 0,-1 0 0,0-1 0,0 0 0,18-10 0,-30 14 0,0 0 0,-1 0 0,1 0 0,0 0 0,0 0 0,0 0 0,0 0 0,0 0 0,0 0 0,0 0 0,-1 0 0,1 0 0,0 0 0,0 0 0,0 0 0,0 0 0,0 0 0,0 0 0,0 0 0,-1 0 0,1 0 0,0 0 0,0 0 0,0 0 0,0 0 0,0 0 0,0 0 0,0 0 0,-1 0 0,1 0 0,0 0 0,0 0 0,0-1 0,0 1 0,0 0 0,0 0 0,0 0 0,0 0 0,0 0 0,0 0 0,0 0 0,0 0 0,0-1 0,0 1 0,0 0 0,0 0 0,0 0 0,0 0 0,0 0 0,0 0 0,0-1 0,0 1 0,0 0 0,0 0 0,0 0 0,0 0 0,0 0 0,0 0 0,0 0 0,0-1 0,0 1 0,0 0 0,0 0 0,-14 1 0,-32 13 0,0 2 0,1 1 0,-48 28 0,63-29 0,23-7 0,17-6 0,18-6 0,6-4 0,-1-1 0,0-1 0,-1-2 0,48-22 0,-72 25 0,-20 7 0,-21 7 0,-10 6 0,0 3 0,1 1 0,-67 37 0,108-53 0,0 1 0,0-1 0,-1 1 0,1 0 0,0-1 0,0 1 0,0 0 0,0 0 0,0-1 0,0 1 0,0 0 0,1 0 0,-1 0 0,0 0 0,0 0 0,1 1 0,-1-1 0,1 0 0,-1 2 0,1-3 0,1 1 0,0 0 0,-1-1 0,1 1 0,0-1 0,0 1 0,-1-1 0,1 1 0,0-1 0,0 0 0,0 1 0,0-1 0,0 0 0,0 0 0,-1 0 0,1 0 0,0 1 0,0-1 0,0 0 0,0-1 0,0 1 0,0 0 0,0 0 0,0 0 0,0 0 0,0-1 0,-1 1 0,2-1 0,61-11 0,0-3 0,88-33 0,-147 47 0,3-1 0,-1-1 0,1 1 0,-1-1 0,1 0 0,-1-1 0,10-7 0,-16 11 0,0 0 0,0 0 0,1 0 0,-1-1 0,0 1 0,0 0 0,0 0 0,1 0 0,-1-1 0,0 1 0,0 0 0,0 0 0,0 0 0,1-1 0,-1 1 0,0 0 0,0 0 0,0-1 0,0 1 0,0 0 0,0-1 0,0 1 0,0 0 0,0 0 0,0-1 0,0 1 0,0 0 0,0-1 0,0 1 0,0 0 0,0 0 0,0-1 0,0 1 0,0 0 0,0-1 0,0 1 0,-1-1 0,-11-3 0,-20 3 0,6 3 0,0 3 0,0 0 0,0 1 0,1 2 0,-1 0 0,2 2 0,-35 18 0,36-9 0,21-10 0,17-4 0,4-5 0,1-1 0,0-1 0,-1 0 0,0-1 0,0-2 0,0 0 0,0-1 0,-1 0 0,0-2 0,28-15 0,-45 23 0,0-1 0,0 0 0,0 1 0,0-1 0,0 0 0,0 1 0,0-1 0,-1 0 0,1 0 0,0 0 0,-1 0 0,1 0 0,0 0 0,-1 0 0,2-2 0,-2 3 0,0-1 0,0 1 0,0-1 0,-1 1 0,1-1 0,0 1 0,0-1 0,0 1 0,0 0 0,0-1 0,-1 1 0,1-1 0,0 1 0,0 0 0,-1-1 0,1 1 0,0 0 0,-1-1 0,1 1 0,0 0 0,-1 0 0,1-1 0,0 1 0,-1 0 0,1 0 0,-1-1 0,0 1 0,-3-1 0,-1-1 0,1 1 0,-1 0 0,1 0 0,-1 0 0,-7 1 0,-10 0 0,1 1 0,-1 2 0,0 0 0,1 1 0,0 1 0,-28 11 0,28-7 0,20-9 0,1 0 0,0 1 0,0-1 0,0 0 0,0 0 0,0 0 0,0 0 0,0 0 0,0 0 0,-1 0 0,1 0 0,0 0 0,0 0 0,0 0 0,0 0 0,0 0 0,0 0 0,0 0 0,0 1 0,0-1 0,0 0 0,0 0 0,-1 0 0,1 0 0,0 0 0,0 0 0,0 0 0,0 0 0,0 1 0,0-1 0,0 0 0,0 0 0,0 0 0,0 0 0,0 0 0,0 0 0,0 0 0,0 1 0,0-1 0,0 0 0,0 0 0,0 0 0,0 0 0,1 0 0,-1 0 0,0 0 0,0 0 0,0 1 0,0-1 0,0 0 0,0 0 0,0 0 0,0 0 0,0 0 0,0 0 0,0 0 0,1 0 0,-1 0 0,0 0 0,0 0 0,0 0 0,0 0 0,0 0 0,0 1 0,1-1 0,2 0 0,1 0 0,0 0 0,0 0 0,0 0 0,0-1 0,-1 1 0,7-3 0,7-1 0,0-1 0,18-9 0,-31 13 0,0-1 0,0 0 0,0 0 0,0-1 0,0 1 0,0-1 0,-1 0 0,1 0 0,-1 0 0,0 0 0,0-1 0,0 1 0,3-7 0,-5 9 0,-1 1 0,0-1 0,1 0 0,-1 1 0,0-1 0,0 1 0,0-1 0,0 0 0,1 1 0,-1-1 0,0 0 0,0 1 0,0-1 0,-1 0 0,1 1 0,0-1 0,0 0 0,0 1 0,0-1 0,0 0 0,-1 1 0,1-1 0,0 1 0,-1-1 0,1 0 0,0 1 0,-1-1 0,0 0 0,-20-9 0,-28 7 0,4 10 0,87-20 0,-1-2 0,-1-2 0,70-40 0,-108 56 0,0 0 0,0 0 0,0-1 0,0 1 0,0-1 0,0 1 0,-1-1 0,1 0 0,0 0 0,-1 0 0,0 0 0,1 0 0,-1 0 0,0 0 0,1-4 0,-1 6 0,-1-1 0,0 1 0,0-1 0,-1 1 0,1-1 0,0 1 0,0-1 0,0 1 0,0-1 0,0 1 0,0-1 0,-1 1 0,1-1 0,0 1 0,0 0 0,-1-1 0,1 1 0,0-1 0,-1 1 0,1 0 0,0-1 0,-1 1 0,1 0 0,0-1 0,-1 1 0,0 0 0,-23-6 0,7 6 0,1 2 0,0-1 0,1 2 0,-1 0 0,0 1 0,-21 8 0,-88 44 0,119-53 0,-1 0 0,1 0 0,-1 1 0,1-1 0,0 1 0,0 1 0,0-1 0,-5 7 0,11-11 0,-1 0 0,1 1 0,0-1 0,0 0 0,-1 1 0,1-1 0,0 1 0,-1-1 0,1 0 0,0 1 0,0-1 0,0 1 0,-1-1 0,1 1 0,0-1 0,0 1 0,0-1 0,0 0 0,0 1 0,0-1 0,0 1 0,0-1 0,0 1 0,0-1 0,0 1 0,0-1 0,0 1 0,1-1 0,-1 0 0,0 1 0,0-1 0,0 1 0,1-1 0,-1 1 0,0-1 0,0 0 0,1 1 0,-1-1 0,0 0 0,1 1 0,-1-1 0,1 0 0,-1 0 0,0 1 0,1-1 0,-1 0 0,1 0 0,-1 0 0,0 1 0,1-1 0,-1 0 0,1 0 0,-1 0 0,1 0 0,0 0 0,28 3 0,52-13 0,-75 9 0,1 0 0,0-1 0,-1 0 0,1 0 0,-1 0 0,0-1 0,0 0 0,0-1 0,9-5 0,-15 9 0,0 0 0,0 0 0,0 0 0,0-1 0,1 1 0,-1 0 0,0 0 0,0 0 0,0 0 0,0 0 0,0 0 0,0 0 0,0 0 0,0-1 0,1 1 0,-1 0 0,0 0 0,0 0 0,0 0 0,0 0 0,0 0 0,0-1 0,0 1 0,0 0 0,0 0 0,0 0 0,0 0 0,0 0 0,0-1 0,0 1 0,0 0 0,0 0 0,0 0 0,0 0 0,0 0 0,0-1 0,0 1 0,0 0 0,0 0 0,0 0 0,0 0 0,-1 0 0,1 0 0,0-1 0,0 1 0,0 0 0,0 0 0,0 0 0,0 0 0,0 0 0,0 0 0,-1 0 0,1 0 0,0 0 0,0-1 0,0 1 0,-1 0 0,-13-1 0,-16 3 0,9 4 0,-1 1 0,2 1 0,-1 1 0,1 1 0,1 1 0,-33 23 0,51-34 0,0 1 0,0 0 0,0-1 0,0 1 0,0 0 0,0 0 0,0 0 0,0 0 0,1 0 0,-1 0 0,0 0 0,1 0 0,-1 0 0,1 0 0,-1 2 0,1-3 0,0 1 0,0-1 0,0 0 0,0 1 0,0-1 0,0 0 0,1 1 0,-1-1 0,0 0 0,0 1 0,0-1 0,1 0 0,-1 1 0,0-1 0,0 0 0,1 0 0,-1 1 0,0-1 0,1 0 0,-1 0 0,0 1 0,1-1 0,-1 0 0,0 0 0,1 0 0,-1 0 0,0 0 0,1 0 0,-1 1 0,1-1 0,4 0 0,0 1 0,0-1 0,0 0 0,0 0 0,-1 0 0,9-2 0,31-7 0,-1-1 0,0-3 0,69-30 0,-107 41 0,0-1 0,-1 1 0,1-1 0,-1 0 0,6-6 0,-9 9 0,-1-1 0,0 1 0,1 0 0,-1-1 0,0 1 0,1 0 0,-1-1 0,0 1 0,1-1 0,-1 1 0,0-1 0,0 1 0,0-1 0,0 1 0,1-1 0,-1 1 0,0-1 0,0 1 0,0-1 0,0 1 0,0-1 0,0 1 0,0-1 0,0 0 0,-1 0 0,0 0 0,1 1 0,-1-1 0,0 0 0,0 1 0,1-1 0,-1 1 0,0-1 0,0 1 0,0-1 0,0 1 0,0-1 0,0 1 0,0 0 0,0-1 0,0 1 0,1 0 0,-3 0 0,-12-2 0,-1 1 0,1 1 0,0 0 0,-1 1 0,1 1 0,0 0 0,0 1 0,0 1 0,-26 9 0,12-4 0,28-9 0,0 1 0,0-1 0,0 0 0,-1 0 0,1 1 0,0-1 0,0 0 0,0 0 0,0-1 0,-1 1 0,1 0 0,0 0 0,0-1 0,0 1 0,0 0 0,0-1 0,0 1 0,-1-1 0,1 1 0,0-1 0,1 0 0,-1 1 0,0-1 0,0 0 0,0 0 0,0 0 0,0 0 0,1 1 0,-1-1 0,0 0 0,1 0 0,-1-1 0,1 1 0,-1 0 0,1 0 0,0 0 0,-1 0 0,1 0 0,0 0 0,-1-2 0,0-7 0,-1 0 0,2 0 0,-1-19 0,2 20 0,4-258 0,-1 245 0,1 17 0,3 13 0,-7-6 0,4 7 0,0 1 0,0-1 0,1 0 0,12 14 0,-17-22 0,0 0 0,0 0 0,0 0 0,0 0 0,1 0 0,-1 0 0,0-1 0,0 1 0,0 0 0,1-1 0,-1 1 0,0-1 0,1 1 0,-1-1 0,1 0 0,-1 0 0,0 1 0,4-1 0,-4-1 0,1 1 0,-1-1 0,1 0 0,0 0 0,-1 0 0,0 0 0,1 0 0,-1 0 0,1 0 0,-1 0 0,0 0 0,0-1 0,0 1 0,0 0 0,0-1 0,0 1 0,0-1 0,0 1 0,0-1 0,0-1 0,13-51 0,-9 32 0,-5 23 0,0-1 0,0 0 0,0 0 0,0 0 0,0 0 0,0 0 0,1 0 0,-1 0 0,0 0 0,0 0 0,0 0 0,0 0 0,0 0 0,0 0 0,0 0 0,0 0 0,0 0 0,1 0 0,-1 0 0,0 0 0,0 0 0,0 0 0,0 0 0,0 0 0,0 0 0,0 0 0,0 0 0,0 0 0,0 0 0,1 0 0,-1 0 0,0-1 0,0 1 0,0 0 0,0 0 0,0 0 0,0 0 0,2 11 0,-1-1 0,-15-15 0,6 0 0,2 1 0,0 1 0,0-1 0,0-1 0,0 1 0,-7-8 0,12 9 0,-1 1 0,0-1 0,1 1 0,0-1 0,-1 1 0,1-1 0,0 0 0,0 1 0,1-1 0,-1 0 0,1 0 0,-1 0 0,1 0 0,0 0 0,0 0 0,0 0 0,1-3 0,2-2 0,1 22 0,1 23 0,-7-4 0,-2-1 0,0 1 0,-3 0 0,-20 61 0,18-61 0,4-12 0,1 1 0,1 0 0,1-1 0,1 38 0,-1 9 0,18-473 0,-16 467 0,-3 0 0,-16 91 0,19-153 0,0 0 0,0 0 0,0 0 0,0 0 0,0 0 0,-1-1 0,1 1 0,0 0 0,0 0 0,0 0 0,0 0 0,0 0 0,0 0 0,0 0 0,0 0 0,0 0 0,0 0 0,0 0 0,0 0 0,0 0 0,0 0 0,-1 0 0,1 0 0,0 0 0,0 0 0,0 0 0,0 0 0,0 0 0,0 0 0,0 0 0,0 0 0,0 0 0,0 0 0,0 0 0,0 0 0,-1 0 0,1 0 0,0 0 0,0 0 0,-2-16 0,-1-26 0,6 6 0,-1 25 0,-2-1 0,1 1 0,-2-13 0,1 24 0,0 0 0,0 0 0,1-1 0,-1 1 0,0 0 0,0 0 0,0-1 0,0 1 0,0 0 0,0 0 0,0-1 0,0 1 0,0 0 0,0 0 0,0-1 0,0 1 0,0 0 0,-1 0 0,1 0 0,0-1 0,0 1 0,0 0 0,0 0 0,0-1 0,0 1 0,-1 0 0,1 0 0,0 0 0,0 0 0,0-1 0,0 1 0,-1 0 0,1 0 0,0 0 0,0 0 0,0 0 0,-1 0 0,1-1 0,0 1 0,0 0 0,-1 0 0,1 0 0,0 0 0,0 0 0,-1 0 0,1 0 0,0 0 0,-1 0 0,-8 13 0,-6 21 0,10-8 0,-3 15 0,8-41 0,0 0 0,-1 0 0,1 0 0,0 0 0,0 0 0,0 0 0,0 0 0,0 0 0,0 0 0,0 0 0,0 0 0,0 0 0,0 0 0,0 0 0,-1 0 0,1 0 0,0 0 0,0 0 0,0 0 0,0 0 0,0 0 0,0 0 0,0 0 0,0 0 0,0 0 0,0 0 0,-1 0 0,1 0 0,0 0 0,0 0 0,0 0 0,0 0 0,0 0 0,0 0 0,0 0 0,0 0 0,0 0 0,0 0 0,0 1 0,0-1 0,0 0 0,0 0 0,0 0 0,0 0 0,0 0 0,0 0 0,0 0 0,0 0 0,0 0 0,0 0 0,0 1 0,-2-25 0,3-20 0,0 25 0,-4 47 0,3-24 0,0 0 0,1 0 0,-1 0 0,1 0 0,-1 0 0,1 0 0,2 5 0,-3-9 0,0 0 0,0 1 0,0-1 0,0 0 0,0 0 0,1 0 0,-1 1 0,0-1 0,0 0 0,0 0 0,0 0 0,0 1 0,0-1 0,0 0 0,1 0 0,-1 0 0,0 0 0,0 1 0,0-1 0,0 0 0,1 0 0,-1 0 0,0 0 0,0 0 0,0 0 0,1 0 0,-1 1 0,0-1 0,0 0 0,0 0 0,1 0 0,-1 0 0,0 0 0,0 0 0,0 0 0,1 0 0,-1 0 0,0 0 0,0 0 0,1 0 0,-1-1 0,8-18 0,-1-44 0,-7 53 0,0-1 0,1 1 0,0 0 0,1 0 0,0 0 0,1 0 0,6-17 0,-9 27 0,0 0 0,0-1 0,1 1 0,-1 0 0,0 0 0,0 0 0,0-1 0,1 1 0,-1 0 0,0 0 0,0 0 0,0 0 0,1 0 0,-1 0 0,0 0 0,0-1 0,1 1 0,-1 0 0,0 0 0,0 0 0,1 0 0,-1 0 0,0 0 0,0 0 0,1 0 0,-1 0 0,0 0 0,0 0 0,0 0 0,1 1 0,-1-1 0,0 0 0,0 0 0,1 0 0,-1 0 0,0 0 0,0 0 0,0 1 0,1-1 0,-1 0 0,0 0 0,0 0 0,0 0 0,0 1 0,1-1 0,-1 0 0,0 0 0,0 0 0,0 1 0,0-1 0,0 0 0,0 0 0,0 1 0,0-1 0,0 0 0,1 0 0,-1 1 0,0-1 0,0 1 0,0-1 0,0 1 0,0-1 0,0 1 0,0-1 0,1 0 0,-1 1 0,0-1 0,0 1 0,1-1 0,-1 0 0,0 1 0,1-1 0,-1 0 0,0 1 0,1-1 0,-1 0 0,1 1 0,-1-1 0,0 0 0,1 0 0,-1 0 0,1 1 0,-1-1 0,1 0 0,-1 0 0,1 0 0,-1 0 0,1 0 0,-1 0 0,1 0 0,-1 0 0,1 0 0,-1 0 0,1 0 0,-1 0 0,0 0 0,1 0 0,-1-1 0,1 1 0,-1 0 0,1 0 0,-1 0 0,1-1 0,-1 1 0,0 0 0,1-1 0,-1 1 0,0 0 0,1-1 0,-1 1 0,0 0 0,1-1 0,-1 1 0,0-1 0,1 0 0,5-9 0,0 0 0,0 0 0,-1-1 0,0 0 0,3-12 0,-7 20 0,1 0 0,-1-1 0,-1 1 0,1 0 0,0 0 0,-1 0 0,0-1 0,0 1 0,0 0 0,0 0 0,0-1 0,0 1 0,-1 0 0,0 0 0,0 0 0,0-1 0,0 1 0,0 0 0,0 0 0,-1 1 0,0-1 0,1 0 0,-4-4 0,4 7 0,1-1 0,-1 1 0,1-1 0,-1 1 0,1-1 0,-1 1 0,1 0 0,-1-1 0,1 1 0,-1-1 0,0 1 0,1 0 0,-1 0 0,1-1 0,-1 1 0,0 0 0,1 0 0,-1 0 0,0 0 0,0 0 0,1 0 0,-1 0 0,0 0 0,1 0 0,-1 0 0,0 0 0,1 0 0,-1 0 0,0 1 0,1-1 0,-1 0 0,0 0 0,1 1 0,-1-1 0,1 0 0,-1 1 0,1-1 0,-1 1 0,1-1 0,-1 1 0,1-1 0,-1 1 0,1-1 0,-1 1 0,1 0 0,0-1 0,-1 1 0,1-1 0,0 1 0,0 0 0,-1-1 0,1 2 0,-10 39 0,10-40 0,-6 190 0,6-188 0,1-35 0,0-42 0,-1 67 0,-1-1 0,0 1 0,0 0 0,-1-1 0,0 1 0,0 0 0,-4-9 0,6 16 0,0 0 0,0 0 0,0 0 0,0 0 0,0 0 0,0 0 0,0-1 0,0 1 0,0 0 0,0 0 0,-1 0 0,1 0 0,0 0 0,0 0 0,0 0 0,0 0 0,0 0 0,0-1 0,0 1 0,0 0 0,0 0 0,0 0 0,-1 0 0,1 0 0,0 0 0,0 0 0,0 0 0,0 0 0,0 0 0,0 0 0,0 0 0,0 0 0,-1 0 0,1 0 0,0 0 0,0 0 0,0 0 0,0 0 0,0 0 0,0 0 0,-1 0 0,1 0 0,0 0 0,0 0 0,0 0 0,0 0 0,0 0 0,0 0 0,0 0 0,0 0 0,0 1 0,-1-1 0,1 0 0,0 0 0,0 0 0,0 0 0,0 0 0,-5 11 0,0 14 0,-12 114 0,17-138 0,0-1 0,0 0 0,0 0 0,0 0 0,0 0 0,0 0 0,0 0 0,0 0 0,0 0 0,0 0 0,0 0 0,0 0 0,0 0 0,0 1 0,0-1 0,0 0 0,0 0 0,0 0 0,0 0 0,0 0 0,-1 0 0,1 0 0,0 0 0,0 0 0,0 0 0,0 0 0,0 0 0,0 0 0,0 0 0,0 0 0,0 0 0,0 0 0,0 0 0,-1 0 0,1 0 0,0 0 0,0 0 0,0 0 0,0 0 0,0 0 0,0 0 0,0 0 0,0 0 0,0 0 0,0 0 0,0 0 0,0 0 0,-1 0 0,1-1 0,0 1 0,0 0 0,0 0 0,0 0 0,0 0 0,0 0 0,0 0 0,0 0 0,0 0 0,0 0 0,0 0 0,0 0 0,0 0 0,0-1 0,-3 14 0,-1 13 0,3 17 0,1-39 0,0-6 0,1-23 0,-2 4 0,0 0 0,-2 0 0,0 0 0,-1 0 0,-8-22 0,12 42 0,0 1 0,0 0 0,0-1 0,0 1 0,0 0 0,0-1 0,0 1 0,0-1 0,1 1 0,-1 0 0,0 0 0,0-1 0,0 1 0,0 0 0,1-1 0,-1 1 0,0 0 0,0 0 0,1-1 0,-1 1 0,0 0 0,1 0 0,-1-1 0,0 1 0,1 0 0,-1 0 0,0 0 0,1 0 0,-1 0 0,0 0 0,1-1 0,-1 1 0,0 0 0,1 0 0,-1 0 0,0 0 0,1 0 0,-1 0 0,1 0 0,-1 1 0,0-1 0,1 0 0,14-6 0,-6-21 0,-9 25 0,0 0 0,0 0 0,0 0 0,1 0 0,-1 0 0,1 0 0,0 0 0,0 0 0,-1 0 0,1 0 0,0 1 0,0-1 0,2-2 0,-2 4 0,-1 0 0,0 0 0,1 0 0,-1 0 0,0 0 0,1 0 0,-1 0 0,1 0 0,-1 0 0,0 0 0,1 0 0,-1 0 0,0 0 0,1 0 0,-1 0 0,0 0 0,1 0 0,-1 1 0,0-1 0,1 0 0,-1 0 0,0 0 0,0 0 0,1 1 0,-1-1 0,0 0 0,0 1 0,1-1 0,-1 0 0,0 0 0,0 1 0,0-1 0,0 0 0,1 1 0,7 14 0,-8-14 0,51 118 0,-51-118 0,0 0 0,1-1 0,-1 1 0,0 0 0,0-1 0,0 1 0,1 0 0,-1-1 0,0 1 0,1-1 0,-1 1 0,1-1 0,-1 1 0,1 0 0,-1-1 0,1 0 0,-1 1 0,1-1 0,-1 1 0,1-1 0,0 0 0,-1 1 0,1-1 0,-1 0 0,1 0 0,0 1 0,-1-1 0,1 0 0,1 0 0,-2-1 0,1 1 0,0-1 0,-1 0 0,1 0 0,-1 0 0,1 0 0,-1 0 0,1 0 0,-1 0 0,1 0 0,-1 0 0,0 0 0,0-1 0,0 1 0,1-1 0,1-52 0,-2 51 0,0-15 0,6 21 0,2 5 0,-8-8 0,1 0 0,-1 0 0,0 0 0,1 0 0,-1 0 0,0 0 0,1 0 0,-1-1 0,0 1 0,1 0 0,-1 0 0,0 0 0,0 0 0,1 0 0,-1-1 0,0 1 0,1 0 0,-1 0 0,0 0 0,0-1 0,1 1 0,-1 0 0,0 0 0,0-1 0,0 1 0,0 0 0,1 0 0,-1-1 0,0 1 0,0 0 0,0-1 0,0 1 0,0 0 0,0-1 0,0 1 0,0 0 0,0-1 0,0 1 0,0 0 0,0-1 0,0 1 0,0 0 0,0 0 0,0-1 0,2-19 0,1-65 0,5 100 0,-1-1 0,0 1 0,-1 0 0,6 25 0,-8 1 0,-5 82 0,0-67 0,-1-41 0,-1-19 0,3 3 0,0 1 0,0-1 0,0 1 0,0 0 0,0-1 0,-1 1 0,1 0 0,0-1 0,0 1 0,0-1 0,0 1 0,-1 0 0,1-1 0,0 1 0,0 0 0,0-1 0,-1 1 0,1 0 0,0 0 0,-1-1 0,1 1 0,0 0 0,-1 0 0,1 0 0,0-1 0,-1 1 0,1 0 0,0 0 0,-1 0 0,1 0 0,-1 0 0,1 0 0,0-1 0,-1 1 0,1 0 0,-1 0 0,1 0 0,0 0 0,-1 1 0,1-1 0,-1 0 0,1 0 0,0 0 0,-1 0 0,1 0 0,0 0 0,-1 1 0,1-1 0,0 0 0,-1 0 0,1 0 0,0 1 0,-1-1 0,-4 7 0,1 0 0,0 0 0,0 0 0,1 0 0,-3 8 0,5-11 0,-1 1 0,1-1 0,-1 1 0,0-1 0,-1 1 0,1-1 0,-1 0 0,1 0 0,-1 0 0,-1-1 0,1 1 0,0-1 0,-1 0 0,0 1 0,0-2 0,-8 6 0,10-7 0,-1 0 0,1 0 0,0 0 0,0 0 0,0 1 0,0-1 0,0 0 0,0 1 0,0 0 0,0-1 0,0 1 0,1 0 0,-1 0 0,1 0 0,-1 0 0,1 0 0,0 0 0,0 1 0,0-1 0,0 0 0,0 1 0,1-1 0,-1 0 0,1 1 0,-1-1 0,1 1 0,0 4 0,0-7 0,0 0 0,0-1 0,0 1 0,1 0 0,-1 0 0,0 0 0,0-1 0,0 1 0,0 0 0,0 0 0,1 0 0,-1 0 0,0 0 0,0-1 0,0 1 0,1 0 0,-1 0 0,0 0 0,0 0 0,0 0 0,1 0 0,-1 0 0,0 0 0,0 0 0,0 0 0,1 0 0,-1 0 0,0 0 0,0 0 0,1 0 0,-1 0 0,0 0 0,0 0 0,0 0 0,1 0 0,-1 0 0,0 0 0,0 0 0,0 0 0,1 1 0,-1-1 0,0 0 0,0 0 0,0 0 0,1 0 0,-1 0 0,0 1 0,0-1 0,0 0 0,0 0 0,0 0 0,0 1 0,1-1 0,-1 0 0,0 0 0,0 0 0,0 1 0,0-1 0,0 0 0,0 0 0,0 1 0,0-1 0,0 0 0,0 0 0,0 0 0,0 1 0,0-1 0,0 0 0,9-16 0,0-7 0,0 1 0,-2-1 0,-1 0 0,4-30 0,2-72 0,-12 162 0,1-22 0,-1 0 0,-1-1 0,0 1 0,-1 0 0,-6 26 0,8-41 0,-9-19 0,9 18 0,0 1 0,0 0 0,0-1 0,0 1 0,0 0 0,0-1 0,0 1 0,0 0 0,0 0 0,-1-1 0,1 1 0,0 0 0,0-1 0,0 1 0,0 0 0,-1 0 0,1-1 0,0 1 0,0 0 0,-1 0 0,1-1 0,0 1 0,0 0 0,-1 0 0,1 0 0,0 0 0,-1-1 0,1 1 0,0 0 0,-1 0 0,1 0 0,0 0 0,-1 0 0,1 0 0,0 0 0,-1 0 0,1 0 0,0 0 0,0 0 0,-1 0 0,1 0 0,0 0 0,-1 0 0,1 0 0,0 1 0,-1-1 0,1 0 0,0 0 0,-1 0 0,1 0 0,0 1 0,0-1 0,-1 0 0,1 0 0,0 0 0,0 1 0,-1-1 0,1 0 0,0 1 0,-2 4 0,0-1 0,1 1 0,0 0 0,0 0 0,0 0 0,0 1 0,1 5 0,-3 14 0,-2-32 0,-7-14 0,12 20 0,-1 1 0,1 0 0,0-1 0,-1 1 0,1 0 0,0-1 0,-1 1 0,1 0 0,-1 0 0,1 0 0,0-1 0,-1 1 0,1 0 0,-1 0 0,1 0 0,-1 0 0,1 0 0,-1 0 0,1 0 0,0 0 0,-1 0 0,1 0 0,-1 0 0,1 0 0,-1 0 0,1 0 0,-1 0 0,1 0 0,0 0 0,-1 1 0,1-1 0,-1 0 0,1 0 0,0 0 0,-1 1 0,1-1 0,-1 0 0,1 1 0,0-1 0,-1 0 0,1 1 0,0-1 0,0 0 0,-1 1 0,1-1 0,0 1 0,0-1 0,-1 1 0,-4 7 0,-9 11 0,7-20 0,2-14 0,2-85 0,3 208 0,-2-79 0,-7 35 0,7-54 0,0-1 0,-1 1 0,0-1 0,0 1 0,-1-1 0,0 0 0,-8 11 0,10-18 0,0 0 0,0 0 0,-1 0 0,1 0 0,-1 0 0,1 0 0,-1-1 0,-4 3 0,-16 11 0,22-14 0,1 0 0,-1 0 0,1 0 0,-1 0 0,1 0 0,0 0 0,-1 0 0,1 0 0,0 0 0,0 0 0,-1 0 0,1 0 0,0 0 0,0 0 0,0 0 0,0 0 0,0 0 0,1 0 0,-1 0 0,0 0 0,0 0 0,1 0 0,-1 0 0,2 2 0,8-18 0,-7 3 0,1 0 0,-1 0 0,0-12 0,-1 14 0,-1 0 0,1 1 0,1-1 0,0 1 0,4-10 0,-6 18 0,-1 1 0,1-1 0,0 1 0,-1-1 0,1 1 0,0-1 0,-1 1 0,1 0 0,0 0 0,0-1 0,0 1 0,-1 0 0,1 0 0,0 0 0,0 0 0,0 0 0,-1 0 0,1 0 0,0 0 0,0 0 0,0 0 0,-1 0 0,1 1 0,0-1 0,1 1 0,28 9 0,-19-6 0,4-1 0,-14-3 0,1 0 0,-1 0 0,0 0 0,1 0 0,-1 0 0,1 0 0,-1 1 0,0-1 0,1 0 0,-1 1 0,0-1 0,0 1 0,1 0 0,-1-1 0,0 1 0,0 0 0,0 0 0,0-1 0,0 1 0,0 0 0,0 0 0,0 0 0,0 0 0,0 1 0,0-1 0,-1 0 0,1 0 0,0 0 0,-1 1 0,1-1 0,-1 0 0,1 1 0,-1 1 0,-4 34 0,3-33 0,0-1 0,0 1 0,1 0 0,-1 0 0,1 0 0,0 0 0,-1 0 0,2 0 0,-1 0 0,0 0 0,1-1 0,0 1 0,0 0 0,3 7 0,-3-10 0,0 0 0,1-1 0,-1 1 0,0 0 0,1-1 0,-1 1 0,0-1 0,1 1 0,-1-1 0,1 0 0,-1 0 0,1 0 0,-1 0 0,0 0 0,1 0 0,-1 0 0,1 0 0,-1 0 0,1-1 0,-1 1 0,1 0 0,-1-1 0,0 1 0,1-1 0,1-1 0,34-19 0,-36 21 0,20-18 0,-24 13 0,-13 7 0,6 0 0,2 0 0,0 0 0,0-1 0,0 0 0,-15 0 0,21-1 0,1 0 0,-1 0 0,0 0 0,0 0 0,1-1 0,-1 1 0,0-1 0,1 0 0,-1 1 0,1-1 0,-1 0 0,0 0 0,1 0 0,0 0 0,-1 0 0,1 0 0,0 0 0,-1-1 0,1 1 0,0 0 0,0-1 0,0 1 0,0-1 0,0 1 0,1-1 0,-1 1 0,0-1 0,0-1 0,-1-10 0,-1 1 0,2-1 0,0 0 0,0 1 0,1-1 0,2-14 0,-3 45 0,1-9 0,0 0 0,-1 0 0,-1 0 0,1 0 0,-1 0 0,-1 0 0,-3 8 0,6-15 0,-1-1 0,1 0 0,-1 1 0,0-1 0,1 0 0,-1 1 0,0-1 0,0 0 0,0 0 0,0 0 0,0 1 0,0-1 0,0 0 0,-2 1 0,2-2 0,1 0 0,0-1 0,-1 1 0,1 0 0,-1 0 0,1 0 0,0-1 0,-1 1 0,1 0 0,0 0 0,-1-1 0,1 1 0,0 0 0,0-1 0,-1 1 0,1 0 0,0-1 0,0 1 0,-1 0 0,1-1 0,0 1 0,0 0 0,0-1 0,0 1 0,0-1 0,0 1 0,0 0 0,-1-1 0,1 1 0,0-1 0,1 0 0,-5-52 0,4 45 0,2-154 0,-3-63 0,-2 195 0,1 30 0,0 7 0,-3 49 0,3 315 0,2-369 0,0 0 0,0 0 0,0 0 0,0-1 0,1 1 0,-1 0 0,1 0 0,-1 0 0,1 0 0,-1-1 0,1 1 0,0 0 0,0 0 0,0-1 0,0 1 0,0-1 0,0 1 0,1-1 0,0 2 0,-1-2 0,1-1 0,-1 1 0,0-1 0,1 1 0,-1-1 0,0 0 0,1 1 0,-1-1 0,0 0 0,1 0 0,-1 0 0,1 0 0,-1 0 0,0 0 0,1 0 0,-1-1 0,0 1 0,1 0 0,1-2 0,3 0 0,-1-1 0,0 0 0,1 0 0,-1 0 0,-1-1 0,1 0 0,-1 0 0,1 0 0,-1 0 0,6-8 0,-1-4 0,0 0 0,-1-1 0,0 0 0,-2 0 0,0-1 0,0 1 0,-2-1 0,3-23 0,-2-8 0,0-92 0,-6 122 0,2 28 0,1 42 0,-1-43 0,0 4 0,0-1 0,1 0 0,0 0 0,1 0 0,0 0 0,6 15 0,-9-26 0,1 0 0,-1 0 0,0 1 0,0-1 0,0 0 0,0 0 0,0 0 0,0 0 0,0 0 0,0 0 0,0 1 0,1-1 0,-1 0 0,0 0 0,0 0 0,0 0 0,0 0 0,0 0 0,0 0 0,1 0 0,-1 0 0,0 1 0,0-1 0,0 0 0,0 0 0,1 0 0,-1 0 0,0 0 0,0 0 0,0 0 0,0 0 0,1 0 0,-1 0 0,0 0 0,0 0 0,0-1 0,0 1 0,0 0 0,1 0 0,-1 0 0,0 0 0,0 0 0,0 0 0,0 0 0,0 0 0,1 0 0,-1 0 0,0-1 0,0 1 0,0 0 0,0 0 0,8-12 0,-7 11 0,-1 0 0,1 0 0,-1-1 0,1 1 0,0 0 0,-1 0 0,1 0 0,0 0 0,0 0 0,0 0 0,0 0 0,0 1 0,0-1 0,0 0 0,0 0 0,3 0 0,-3 1 0,1 1 0,-1-1 0,0 1 0,1-1 0,-1 1 0,1 0 0,-1 0 0,0 0 0,0 0 0,1 0 0,-1 0 0,0 0 0,0 0 0,0 0 0,0 0 0,0 1 0,0-1 0,-1 0 0,2 2 0,14 33 0,-11-26 0,7 10 0,-12-20 0,1 0 0,-1 0 0,0 0 0,1 0 0,-1 0 0,1 0 0,-1 0 0,0 0 0,1 0 0,-1-1 0,1 1 0,-1 0 0,0 0 0,1 0 0,-1 0 0,0-1 0,1 1 0,-1 0 0,0 0 0,1-1 0,-1 1 0,0 0 0,1-1 0,-1 1 0,0 0 0,0-1 0,0 1 0,1 0 0,-1-1 0,0 1 0,0-1 0,0 1 0,0 0 0,0-1 0,1 1 0,-1-1 0,0 1 0,0 0 0,0-1 0,0 1 0,0-1 0,-1 0 0,1 1 0,0 0 0,0 0 0,0 0 0,0-1 0,0 1 0,0 0 0,0 0 0,0-1 0,0 1 0,0 0 0,0 0 0,0-1 0,0 1 0,0 0 0,1 0 0,-1-1 0,0 1 0,0 0 0,0 0 0,0-1 0,0 1 0,0 0 0,1 0 0,-1 0 0,0 0 0,0-1 0,0 1 0,1 0 0,-1 0 0,0 0 0,0 0 0,0 0 0,1-1 0,-1 1 0,0 0 0,0 0 0,1 0 0,-1 0 0,0 0 0,0 0 0,1 0 0,-1 0 0,0 0 0,0 0 0,1 0 0,-1 0 0,0 0 0,0 0 0,1 0 0,-1 0 0,0 0 0,0 1 0,0-1 0,1 0 0,-1 0 0,0 0 0,0 0 0,1 0 0,-1 0 0,0 1 0,0-1 0,9 19 0,-3-7 0,-3-32 0,-3-17 0,-1 29 0,1 27 0,0 4 0,-2-9 0,2-1 0,0 1 0,0-1 0,1 0 0,1 1 0,0-1 0,1 0 0,1 0 0,5 14 0,1-16 0,-6-18 0,-4-24 0,-3 11 0,-1 0 0,-1-1 0,-1 1 0,0 1 0,-2-1 0,0 1 0,-1 1 0,-14-23 0,15 27 0,14 15 0,18 24 0,-15-9 0,-1 1 0,6 17 0,-9-19 0,1-1 0,1 0 0,15 25 0,-20-36 0,0 1 0,0 0 0,0 0 0,0 0 0,-1 0 0,0 1 0,1 4 0,8 19 0,-4-60 0,-6 27 0,0 0 0,0 0 0,0 0 0,-1-1 0,0 1 0,0 0 0,-1 0 0,1 1 0,-5-9 0,6 12 0,-1 0 0,0-1 0,1 1 0,-1 0 0,0 0 0,0 0 0,0 0 0,0 0 0,0 0 0,0 1 0,0-1 0,0 0 0,0 0 0,-1 1 0,1-1 0,0 1 0,0-1 0,-1 1 0,1-1 0,0 1 0,0 0 0,-1 0 0,1 0 0,0 0 0,-1 0 0,1 0 0,0 0 0,-1 0 0,1 0 0,0 0 0,-1 1 0,1-1 0,0 1 0,0-1 0,-1 1 0,1-1 0,0 1 0,0 0 0,0-1 0,0 1 0,0 0 0,0 0 0,-1 1 0,-7 6 0,0-1 0,1 2 0,0-1 0,1 1 0,0 1 0,0-1 0,-6 14 0,8-14 0,0 0 0,-1 0 0,0-1 0,-1 1 0,1-1 0,-2-1 0,1 1 0,-17 12 0,-21 8 0,-34 20 0,75-46 0,-1 0 0,1-1 0,0 1 0,-1-1 0,1 0 0,-1 0 0,0-1 0,1 1 0,-1-1 0,1 0 0,-1 0 0,0 0 0,-5-2 0,7 1 0,1 1 0,0-1 0,0 0 0,0 0 0,0 0 0,0 0 0,0 0 0,0 0 0,0-1 0,0 1 0,0-1 0,1 1 0,-1-1 0,1 0 0,-1 0 0,1 1 0,-1-1 0,1 0 0,0 0 0,0 0 0,0-1 0,0 1 0,1 0 0,-1 0 0,1 0 0,-1-1 0,1 1 0,-1-3 0,1-2 0,-1-1 0,1 1 0,0 0 0,0 0 0,1 0 0,0 0 0,0 0 0,1 0 0,0 1 0,0-1 0,1 0 0,0 1 0,0-1 0,0 1 0,1 0 0,0 0 0,0 1 0,7-8 0,-4 2 0,0 1 0,-1-1 0,0 0 0,0-1 0,-1 0 0,-1 0 0,0 0 0,0 0 0,-2 0 0,3-15 0,-2-14 0,-2-74 0,-3 74 0,7-66 0,-4 105 0,0-11 0,1 0 0,1 1 0,8-24 0,-10 33 0,0 1 0,0 0 0,0-1 0,0 1 0,1 0 0,0 0 0,-1 0 0,1 0 0,0 0 0,0 0 0,3-2 0,-4 3 0,0 0 0,1 1 0,-1-1 0,0 1 0,1-1 0,-1 1 0,1 0 0,-1-1 0,1 1 0,-1 0 0,1 0 0,-1 0 0,1 0 0,-1 0 0,0 0 0,1 1 0,-1-1 0,1 0 0,-1 1 0,1-1 0,-1 1 0,2 0 0,0 2 0,1-1 0,-1 0 0,0 1 0,0 0 0,0 0 0,0 0 0,0 0 0,0 0 0,-1 0 0,0 1 0,0-1 0,0 1 0,0 0 0,3 7 0,16 64 0,-16-55 0,8 48 0,6 20 0,-16-80 0,1 0 0,0-1 0,0 1 0,0-1 0,1 0 0,6 7 0,-6-8 0,0 1 0,-1 0 0,1 0 0,-1 0 0,-1 0 0,4 10 0,-6-16 0,-1-1 0,0 0 0,1 1 0,-1-1 0,0 1 0,0-1 0,0 1 0,0-1 0,1 1 0,-1-1 0,0 1 0,0-1 0,0 1 0,0-1 0,0 1 0,0 0 0,0-1 0,0 1 0,0-1 0,-1 1 0,1-1 0,0 1 0,0-1 0,0 1 0,-1-1 0,1 0 0,0 1 0,0-1 0,-1 1 0,1-1 0,0 1 0,-1-1 0,1 0 0,0 1 0,-1-1 0,1 0 0,-1 1 0,1-1 0,-1 0 0,0 1 0,0-1 0,0-1 0,0 1 0,0 0 0,0 0 0,0-1 0,0 1 0,0 0 0,0-1 0,0 1 0,0-1 0,0 1 0,0-1 0,1 0 0,-1 1 0,0-1 0,0 0 0,1 0 0,-1 1 0,0-1 0,1 0 0,-2-1 0,-4-9 0,-1 0 0,2-1 0,-1 0 0,2 0 0,-6-20 0,-11-66 0,19 87 0,-2-25 0,3 26 0,0 0 0,-1 1 0,0-1 0,0 0 0,-1 1 0,-5-11 0,8 19 0,0 0 0,0 1 0,0-1 0,0 1 0,0-1 0,0 1 0,-1-1 0,1 1 0,0-1 0,0 1 0,-1-1 0,1 1 0,0-1 0,-1 1 0,1 0 0,0-1 0,-1 1 0,1-1 0,-1 1 0,1 0 0,-1-1 0,1 1 0,-1 0 0,1 0 0,-1-1 0,1 1 0,-1 0 0,1 0 0,-1 0 0,1 0 0,-1 0 0,1-1 0,-1 1 0,0 0 0,1 0 0,-1 0 0,1 1 0,-1-1 0,1 0 0,-1 0 0,1 0 0,-1 0 0,1 0 0,-1 1 0,1-1 0,-1 0 0,1 0 0,-1 1 0,1-1 0,-1 0 0,1 1 0,-1-1 0,1 1 0,0-1 0,-1 1 0,1-1 0,0 0 0,-1 1 0,1-1 0,0 1 0,0-1 0,-1 1 0,1 0 0,-14 37 0,4 18 0,-6 105 0,13 60 0,3-151 0,-1-41 0,1-29 0,0 1 0,0 0 0,0 0 0,0 0 0,0-1 0,0 1 0,0 0 0,-1 0 0,1 0 0,0-1 0,0 1 0,-1 0 0,1 0 0,0-1 0,-1 1 0,1 0 0,-1-1 0,1 1 0,-1 0 0,1-1 0,-1 1 0,0-1 0,1 1 0,-1 0 0,0-1 0,1 0 0,-1 1 0,0-1 0,-1 1 0,2-1 0,-1-1 0,0 1 0,0-1 0,1 0 0,-1 1 0,0-1 0,1 1 0,-1-1 0,1 0 0,-1 0 0,1 1 0,-1-1 0,1 0 0,-1 0 0,1 0 0,0 1 0,-1-1 0,1 0 0,0 0 0,0 0 0,0 0 0,-1 0 0,1-1 0,-2-26 0,1 25 0,1-149 0,0-5 0,0 155 0,0 0 0,0 0 0,0 1 0,0-1 0,-1 0 0,1 0 0,-1 1 0,1-1 0,-1 0 0,0 1 0,1-1 0,-1 1 0,0-1 0,0 1 0,0-1 0,0 1 0,-2-3 0,2 4 0,1 0 0,-1 0 0,1 0 0,0 0 0,-1-1 0,1 1 0,0 0 0,-1 0 0,1 0 0,-1 0 0,1 0 0,0 0 0,-1 0 0,1 0 0,-1 0 0,1 0 0,0 1 0,-1-1 0,1 0 0,0 0 0,-1 0 0,1 0 0,0 1 0,-1-1 0,1 0 0,0 0 0,-1 1 0,-11 17 0,5 4 0,1 0 0,1 1 0,1 0 0,1 1 0,0 24 0,-7 42 0,7-78 0,1-11 0,-2-19 0,1-31 0,5 6 0,-1 27 0,-1 0 0,0 1 0,-1-1 0,-3-17 0,4 33 0,0 0 0,0 0 0,0 0 0,0 0 0,0 0 0,0 0 0,0 0 0,0 0 0,0 0 0,0 0 0,0 0 0,0 0 0,0 1 0,0-1 0,0 0 0,0 0 0,0 0 0,0 0 0,0 0 0,0 0 0,0 0 0,0 0 0,0 0 0,-1 0 0,1 0 0,0 0 0,0 0 0,0 0 0,0 0 0,0 0 0,0 0 0,0 0 0,0 0 0,0 0 0,0 0 0,0 0 0,0 0 0,0 0 0,-1 0 0,1 0 0,0 0 0,0 0 0,0 0 0,0 0 0,0 0 0,0 0 0,0 0 0,0 0 0,0 0 0,-3 14 0,-2 21 0,4 218 0,1-252 0,0 1 0,0-1 0,0 0 0,0 0 0,0 0 0,0 0 0,1 0 0,-1 0 0,0 0 0,1 1 0,-1-1 0,1 0 0,-1 0 0,1 0 0,-1-1 0,1 1 0,0 0 0,-1 0 0,1 0 0,0 0 0,0 0 0,0-1 0,-1 1 0,1 0 0,0-1 0,0 1 0,0-1 0,0 1 0,0-1 0,0 1 0,0-1 0,1 0 0,-1 0 0,0 1 0,0-1 0,0 0 0,0 0 0,0 0 0,0 0 0,0 0 0,1 0 0,-1-1 0,0 1 0,0 0 0,0 0 0,0-1 0,0 1 0,2-2 0,7-2 0,0 0 0,0-1 0,-1 0 0,10-8 0,-9 7 0,10-7 0,1-1 0,-2 0 0,1-2 0,-2 0 0,23-27 0,-33 34 0,-1 0 0,-1-1 0,1 0 0,-2 0 0,1-1 0,-2 0 0,1 0 0,-1 0 0,-1 0 0,0 0 0,-1-1 0,0 0 0,1-17 0,-2-18 0,-2-1 0,-3 0 0,-14-77 0,12 100 0,0 1 0,-2 0 0,-1 0 0,0 1 0,-2 0 0,-1 1 0,0 0 0,-27-33 0,39 54 0,-1 1 0,1-1 0,0 1 0,0 0 0,-1-1 0,1 1 0,0 0 0,-1-1 0,1 1 0,-1 0 0,1-1 0,0 1 0,-1 0 0,1 0 0,-1-1 0,1 1 0,-1 0 0,1 0 0,-1 0 0,1 0 0,-1-1 0,1 1 0,-1 0 0,1 0 0,-1 0 0,1 0 0,-1 0 0,1 0 0,-1 0 0,1 1 0,-1-1 0,-10 14 0,-1 35 0,10-38 0,-4 24 0,1 0 0,0 70 0,6-75 0,-2 1 0,-1 0 0,-2-1 0,-12 47 0,-51 110 0,51-146 0,11-26 0,1 0 0,0 0 0,-2 25 0,8-106 0,2 1 0,2-1 0,31-125 0,-25 150 0,-2-1 0,6-60 0,-16 100 0,0 1 0,1-1 0,-1 1 0,0-1 0,0 1 0,1-1 0,-1 1 0,1-1 0,-1 1 0,1-1 0,-1 1 0,1-1 0,0 1 0,0 0 0,0 0 0,0-1 0,0 1 0,1-1 0,-1 1 0,0 1 0,0 0 0,0-1 0,-1 1 0,1 0 0,0 0 0,0 0 0,0 0 0,0 0 0,0 0 0,0 0 0,0 0 0,-1 0 0,1 0 0,0 0 0,0 1 0,0-1 0,0 0 0,0 1 0,-1-1 0,1 0 0,1 2 0,3 1 0,0 1 0,-1-1 0,0 1 0,0 0 0,0 0 0,0 1 0,-1-1 0,4 7 0,5 11 0,-2 0 0,-1 1 0,8 29 0,-11-31 0,1-1 0,1 1 0,1-1 0,17 28 0,-22-47 0,-2-9 0,0-12 0,-2-15 0,-6-56 0,4 77 0,0 0 0,-1 0 0,-1 0 0,0 0 0,-1 1 0,-11-23 0,9 28 0,3 13 0,4 17 0,72 267 0,-45-197 0,-20-57-1365,-6-19-5461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EBF744-38AD-4856-945A-E91E088C2A46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D2E34F-E834-46CE-98E5-C9B9AA1E90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6015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7584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F8220F-54C1-93DA-C878-E8F8179675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56EAC5D-48E5-CB3E-D801-D298FDF687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9BEF9FB-EB5D-389E-1AEF-24D0DFF22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31243-2D19-49DC-98F6-29B73831273E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88360B-315C-1F3C-DDE9-0473530A6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C1E9552-88C0-D855-7240-26E666095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56E9-D728-411F-ACF5-4174D3A67A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5541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C400D7-6E46-7C3A-9FD9-49FA6891F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5C5C515-B0EE-D0DA-18DC-40F0CED32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AEDDB7-BF43-5491-9A40-61F2BD49A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31243-2D19-49DC-98F6-29B73831273E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936EC1-491A-57C4-86AE-D468FB3A6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C65926-6EA1-F289-5690-A31D010CF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56E9-D728-411F-ACF5-4174D3A67A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7126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3CCD97B-902F-65EA-9696-510E320DA7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868D52C-1FDA-7494-2190-CCE2AC705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73FB99-2B46-61D7-314D-443C3660E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31243-2D19-49DC-98F6-29B73831273E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DF196C-877A-557C-801A-6324F48AD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9CB8AA-FD4A-1C71-D8D1-5DFE8D82A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56E9-D728-411F-ACF5-4174D3A67A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1821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1082633" y="1751717"/>
            <a:ext cx="5437200" cy="83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ubTitle" idx="1"/>
          </p:nvPr>
        </p:nvSpPr>
        <p:spPr>
          <a:xfrm>
            <a:off x="1082633" y="2850684"/>
            <a:ext cx="5437200" cy="22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>
            <a:spLocks noGrp="1"/>
          </p:cNvSpPr>
          <p:nvPr>
            <p:ph type="pic" idx="2"/>
          </p:nvPr>
        </p:nvSpPr>
        <p:spPr>
          <a:xfrm>
            <a:off x="7525033" y="719333"/>
            <a:ext cx="3716000" cy="54192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775999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F3E19B-1BAB-A5E5-3C0C-26A9F7C4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EB52E4-A4D2-DCF7-99A6-7A604DAF8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F1538A-D1E3-8F75-E54A-3B32D25B7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31243-2D19-49DC-98F6-29B73831273E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4740EC-A1D4-574F-9E00-7C1BB77DD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886D39-329B-0229-B8F9-9C9130878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56E9-D728-411F-ACF5-4174D3A67A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8084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F6A69F-36E6-EE04-B3EA-33E09089B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7F6CF51-97E7-2B4F-9668-CD2ED33C5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C16B3F-D999-6927-D158-A39D33B12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31243-2D19-49DC-98F6-29B73831273E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02CD54-B056-5C79-221C-CBEAA783D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813C19-478F-D1CB-D41F-7FEC21D06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56E9-D728-411F-ACF5-4174D3A67A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3315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1F7FF9-E29E-4EE2-65AF-0671FF992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2F5E6B-768C-96BB-2D00-B13A0DF5E4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C42971D-AD66-E6A0-F91F-D0A60D8F7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8D2B279-AD2F-D720-2932-A59621B1D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31243-2D19-49DC-98F6-29B73831273E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F65955A-F585-4137-9503-C32618A4F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09091D7-A620-15C3-59CE-1E4530F88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56E9-D728-411F-ACF5-4174D3A67A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7551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5F1B47-4AB5-91C1-DA14-C483217C8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A7EB02E-D0BC-3684-7515-1282399CE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D6EEF5F-AF25-5CDC-294A-443CFEA5B5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3CA4BB1-70C7-8FC5-916B-CC20456480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D932E10-0CF5-FA49-8384-616404A557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107AC78-824D-0355-2482-728EC4F8A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31243-2D19-49DC-98F6-29B73831273E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CA298E9-D6E3-FD11-3951-38728C278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A103FCE-35D2-51BB-2C6D-BCAFCE83D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56E9-D728-411F-ACF5-4174D3A67A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9797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C64F86-472A-B277-F397-04D02B84C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60312EE-EC51-CD7D-59A6-0273A222A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31243-2D19-49DC-98F6-29B73831273E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F941900-9E5D-E1EC-2841-CFEB0927A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CCED3B6-891D-8EF2-03D0-9BBB98432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56E9-D728-411F-ACF5-4174D3A67A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2146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EE81119-C864-06C5-480B-939AE51E3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31243-2D19-49DC-98F6-29B73831273E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38F8D89-9FB5-62CE-5579-B42210E23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311A64D-2ACD-D945-F0B1-46C8BA22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56E9-D728-411F-ACF5-4174D3A67A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8698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4E11BC-D306-9405-5D8E-923766C1B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0BBB66-1861-DC4E-FCCF-06618DE00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277A7A9-6A28-CA34-6888-F998E6548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F7FB55F-A06D-F208-5ECA-52825FF74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31243-2D19-49DC-98F6-29B73831273E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0DB7600-4395-1D43-6285-EFC6E14F7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EC896E8-4C1A-F44A-E944-720748995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56E9-D728-411F-ACF5-4174D3A67A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5536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7A0B69-D294-4712-7627-F074CA467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8D89038-E65A-3B1F-03E3-621EFB3E96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9323F24-3AD2-9937-D06D-C0CD24388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2A483BF-94FB-D70C-DED4-FC700E210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31243-2D19-49DC-98F6-29B73831273E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89DB63C-F7D6-8208-E394-8B02A7C31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FD3BC73-6A04-721A-3E75-3AE5586C3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56E9-D728-411F-ACF5-4174D3A67A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6091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F8FC1C2-03B7-6ABC-E331-D67194531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A3C6606-172B-C2A6-C9AA-9F7670C8A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76DA975-955C-9C9E-6F35-A139616C02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A31243-2D19-49DC-98F6-29B73831273E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8FFB1D7-F140-9DAB-BBAD-DEC29C5C17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8496A3-2CA2-44B1-B205-47146E143F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BF56E9-D728-411F-ACF5-4174D3A67A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9574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760BF00C-E56E-BCA9-6E40-6A03C2ECD390}"/>
              </a:ext>
            </a:extLst>
          </p:cNvPr>
          <p:cNvCxnSpPr>
            <a:cxnSpLocks/>
          </p:cNvCxnSpPr>
          <p:nvPr/>
        </p:nvCxnSpPr>
        <p:spPr>
          <a:xfrm flipH="1">
            <a:off x="2178996" y="1138137"/>
            <a:ext cx="866734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4D82483F-B7EE-8729-B88D-F12F6809E7E6}"/>
              </a:ext>
            </a:extLst>
          </p:cNvPr>
          <p:cNvCxnSpPr>
            <a:cxnSpLocks/>
          </p:cNvCxnSpPr>
          <p:nvPr/>
        </p:nvCxnSpPr>
        <p:spPr>
          <a:xfrm>
            <a:off x="10009762" y="379379"/>
            <a:ext cx="0" cy="54183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B43A304-C3E0-87C8-44D0-612E9DF42AFD}"/>
              </a:ext>
            </a:extLst>
          </p:cNvPr>
          <p:cNvSpPr txBox="1"/>
          <p:nvPr/>
        </p:nvSpPr>
        <p:spPr>
          <a:xfrm>
            <a:off x="1750979" y="953471"/>
            <a:ext cx="42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X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CA8E9F6-AE7C-6A76-C9C3-38694FF77EA8}"/>
              </a:ext>
            </a:extLst>
          </p:cNvPr>
          <p:cNvSpPr txBox="1"/>
          <p:nvPr/>
        </p:nvSpPr>
        <p:spPr>
          <a:xfrm>
            <a:off x="9880060" y="5846324"/>
            <a:ext cx="42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5601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3E84058A-5656-612B-B943-D333DA1358EC}"/>
              </a:ext>
            </a:extLst>
          </p:cNvPr>
          <p:cNvGrpSpPr/>
          <p:nvPr/>
        </p:nvGrpSpPr>
        <p:grpSpPr>
          <a:xfrm rot="5400000">
            <a:off x="2030477" y="2652090"/>
            <a:ext cx="8225315" cy="4963943"/>
            <a:chOff x="2290067" y="1282954"/>
            <a:chExt cx="8225315" cy="4963943"/>
          </a:xfrm>
        </p:grpSpPr>
        <p:grpSp>
          <p:nvGrpSpPr>
            <p:cNvPr id="28" name="群組 27">
              <a:extLst>
                <a:ext uri="{FF2B5EF4-FFF2-40B4-BE49-F238E27FC236}">
                  <a16:creationId xmlns:a16="http://schemas.microsoft.com/office/drawing/2014/main" id="{F1FF7830-EB56-CABD-CCE6-3E48E2327097}"/>
                </a:ext>
              </a:extLst>
            </p:cNvPr>
            <p:cNvGrpSpPr/>
            <p:nvPr/>
          </p:nvGrpSpPr>
          <p:grpSpPr>
            <a:xfrm>
              <a:off x="2290067" y="1282954"/>
              <a:ext cx="8225315" cy="4963943"/>
              <a:chOff x="2290067" y="1282954"/>
              <a:chExt cx="8225315" cy="4963943"/>
            </a:xfrm>
          </p:grpSpPr>
          <p:pic>
            <p:nvPicPr>
              <p:cNvPr id="3" name="圖片 2">
                <a:extLst>
                  <a:ext uri="{FF2B5EF4-FFF2-40B4-BE49-F238E27FC236}">
                    <a16:creationId xmlns:a16="http://schemas.microsoft.com/office/drawing/2014/main" id="{D65AE7FD-B44C-E3EE-4305-5287B56B54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90067" y="1282954"/>
                <a:ext cx="8225315" cy="4963943"/>
              </a:xfrm>
              <a:prstGeom prst="rect">
                <a:avLst/>
              </a:prstGeom>
            </p:spPr>
          </p:pic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AF2499B-8AF3-BFB9-5F3C-849DC3724F38}"/>
                  </a:ext>
                </a:extLst>
              </p:cNvPr>
              <p:cNvSpPr/>
              <p:nvPr/>
            </p:nvSpPr>
            <p:spPr>
              <a:xfrm>
                <a:off x="5284470" y="3602758"/>
                <a:ext cx="373380" cy="32433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82BFD203-062B-0CEE-906E-BB6DBF586BFF}"/>
                  </a:ext>
                </a:extLst>
              </p:cNvPr>
              <p:cNvSpPr/>
              <p:nvPr/>
            </p:nvSpPr>
            <p:spPr>
              <a:xfrm>
                <a:off x="2611120" y="1688593"/>
                <a:ext cx="7483856" cy="4308348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0" name="直線接點 19">
                <a:extLst>
                  <a:ext uri="{FF2B5EF4-FFF2-40B4-BE49-F238E27FC236}">
                    <a16:creationId xmlns:a16="http://schemas.microsoft.com/office/drawing/2014/main" id="{EB2AEB02-4C3A-CB83-7AAA-D09ADB2F68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93440" y="5803900"/>
                <a:ext cx="439420" cy="0"/>
              </a:xfrm>
              <a:prstGeom prst="line">
                <a:avLst/>
              </a:prstGeom>
              <a:ln w="19050">
                <a:solidFill>
                  <a:srgbClr val="11111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接點 21">
                <a:extLst>
                  <a:ext uri="{FF2B5EF4-FFF2-40B4-BE49-F238E27FC236}">
                    <a16:creationId xmlns:a16="http://schemas.microsoft.com/office/drawing/2014/main" id="{11E6927F-D105-2C19-E15F-AE24A6B221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75426" y="1688593"/>
                <a:ext cx="0" cy="376427"/>
              </a:xfrm>
              <a:prstGeom prst="line">
                <a:avLst/>
              </a:prstGeom>
              <a:ln w="19050">
                <a:solidFill>
                  <a:srgbClr val="11111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接點 24">
                <a:extLst>
                  <a:ext uri="{FF2B5EF4-FFF2-40B4-BE49-F238E27FC236}">
                    <a16:creationId xmlns:a16="http://schemas.microsoft.com/office/drawing/2014/main" id="{B95F7AC8-3BE1-4E13-981D-D5B3FA91F8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48706" y="3550665"/>
                <a:ext cx="0" cy="376427"/>
              </a:xfrm>
              <a:prstGeom prst="line">
                <a:avLst/>
              </a:prstGeom>
              <a:ln w="19050">
                <a:solidFill>
                  <a:srgbClr val="11111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接點 25">
                <a:extLst>
                  <a:ext uri="{FF2B5EF4-FFF2-40B4-BE49-F238E27FC236}">
                    <a16:creationId xmlns:a16="http://schemas.microsoft.com/office/drawing/2014/main" id="{8DE48255-A8A2-2296-3C52-5179E7297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48706" y="5808980"/>
                <a:ext cx="439420" cy="0"/>
              </a:xfrm>
              <a:prstGeom prst="line">
                <a:avLst/>
              </a:prstGeom>
              <a:ln w="19050">
                <a:solidFill>
                  <a:srgbClr val="11111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28E95BDD-59FC-DDCF-A01A-0BB690E924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05166" y="5803900"/>
                <a:ext cx="439420" cy="0"/>
              </a:xfrm>
              <a:prstGeom prst="line">
                <a:avLst/>
              </a:prstGeom>
              <a:ln w="19050">
                <a:solidFill>
                  <a:srgbClr val="11111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7F29BEAF-37E7-FBF0-5ED9-DC65BCD663EE}"/>
                </a:ext>
              </a:extLst>
            </p:cNvPr>
            <p:cNvSpPr/>
            <p:nvPr/>
          </p:nvSpPr>
          <p:spPr>
            <a:xfrm>
              <a:off x="3461310" y="5474257"/>
              <a:ext cx="272723" cy="27460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b="1" dirty="0">
                <a:solidFill>
                  <a:srgbClr val="111111"/>
                </a:solidFill>
              </a:endParaRPr>
            </a:p>
          </p:txBody>
        </p: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2ADF9B1B-685F-464F-1AC1-30C8A4F17EAC}"/>
                </a:ext>
              </a:extLst>
            </p:cNvPr>
            <p:cNvSpPr/>
            <p:nvPr/>
          </p:nvSpPr>
          <p:spPr>
            <a:xfrm>
              <a:off x="3461309" y="5107216"/>
              <a:ext cx="272723" cy="27460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b="1" dirty="0">
                <a:solidFill>
                  <a:srgbClr val="111111"/>
                </a:solidFill>
              </a:endParaRPr>
            </a:p>
          </p:txBody>
        </p:sp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66064640-AF08-08E6-2A09-6F15DB2E7B2D}"/>
                </a:ext>
              </a:extLst>
            </p:cNvPr>
            <p:cNvSpPr/>
            <p:nvPr/>
          </p:nvSpPr>
          <p:spPr>
            <a:xfrm>
              <a:off x="3458374" y="4740175"/>
              <a:ext cx="272723" cy="27460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b="1" dirty="0">
                <a:solidFill>
                  <a:srgbClr val="111111"/>
                </a:solidFill>
              </a:endParaRPr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CC17E56F-F915-BD63-75C4-F4964481652D}"/>
                </a:ext>
              </a:extLst>
            </p:cNvPr>
            <p:cNvSpPr/>
            <p:nvPr/>
          </p:nvSpPr>
          <p:spPr>
            <a:xfrm>
              <a:off x="3458373" y="4352917"/>
              <a:ext cx="272723" cy="27460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 b="1" dirty="0">
                <a:solidFill>
                  <a:srgbClr val="111111"/>
                </a:solidFill>
              </a:endParaRPr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AB1C0B9A-4402-940F-7E9E-A1E6796AE081}"/>
                </a:ext>
              </a:extLst>
            </p:cNvPr>
            <p:cNvSpPr/>
            <p:nvPr/>
          </p:nvSpPr>
          <p:spPr>
            <a:xfrm>
              <a:off x="3458372" y="3981700"/>
              <a:ext cx="272723" cy="27460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solidFill>
                  <a:srgbClr val="111111"/>
                </a:solidFill>
              </a:endParaRPr>
            </a:p>
          </p:txBody>
        </p:sp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F6043FE9-6F5F-E31C-8A5E-1C1B505487E4}"/>
                </a:ext>
              </a:extLst>
            </p:cNvPr>
            <p:cNvSpPr/>
            <p:nvPr/>
          </p:nvSpPr>
          <p:spPr>
            <a:xfrm>
              <a:off x="3458371" y="3594442"/>
              <a:ext cx="272723" cy="27460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solidFill>
                  <a:srgbClr val="111111"/>
                </a:solidFill>
              </a:endParaRPr>
            </a:p>
          </p:txBody>
        </p: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BA97B10A-6174-CA48-7057-3FE524BB0983}"/>
                </a:ext>
              </a:extLst>
            </p:cNvPr>
            <p:cNvSpPr/>
            <p:nvPr/>
          </p:nvSpPr>
          <p:spPr>
            <a:xfrm>
              <a:off x="3455436" y="3233334"/>
              <a:ext cx="272723" cy="27460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solidFill>
                  <a:srgbClr val="111111"/>
                </a:solidFill>
              </a:endParaRPr>
            </a:p>
          </p:txBody>
        </p:sp>
        <p:sp>
          <p:nvSpPr>
            <p:cNvPr id="36" name="橢圓 35">
              <a:extLst>
                <a:ext uri="{FF2B5EF4-FFF2-40B4-BE49-F238E27FC236}">
                  <a16:creationId xmlns:a16="http://schemas.microsoft.com/office/drawing/2014/main" id="{242C9070-0DC3-357E-EEE3-FF5AA24715F3}"/>
                </a:ext>
              </a:extLst>
            </p:cNvPr>
            <p:cNvSpPr/>
            <p:nvPr/>
          </p:nvSpPr>
          <p:spPr>
            <a:xfrm>
              <a:off x="3455435" y="2843541"/>
              <a:ext cx="272723" cy="27460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solidFill>
                  <a:srgbClr val="111111"/>
                </a:solidFill>
              </a:endParaRPr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ED98410E-8D84-E545-BA18-0958E5D2334B}"/>
                </a:ext>
              </a:extLst>
            </p:cNvPr>
            <p:cNvSpPr/>
            <p:nvPr/>
          </p:nvSpPr>
          <p:spPr>
            <a:xfrm>
              <a:off x="3455435" y="2473981"/>
              <a:ext cx="272723" cy="27460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solidFill>
                  <a:srgbClr val="111111"/>
                </a:solidFill>
              </a:endParaRPr>
            </a:p>
          </p:txBody>
        </p:sp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E54A5595-F17F-28FA-7894-E9B595E353B8}"/>
                </a:ext>
              </a:extLst>
            </p:cNvPr>
            <p:cNvSpPr/>
            <p:nvPr/>
          </p:nvSpPr>
          <p:spPr>
            <a:xfrm>
              <a:off x="3448903" y="2106283"/>
              <a:ext cx="272723" cy="27460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solidFill>
                  <a:srgbClr val="111111"/>
                </a:solidFill>
              </a:endParaRPr>
            </a:p>
          </p:txBody>
        </p:sp>
        <p:sp>
          <p:nvSpPr>
            <p:cNvPr id="39" name="橢圓 38">
              <a:extLst>
                <a:ext uri="{FF2B5EF4-FFF2-40B4-BE49-F238E27FC236}">
                  <a16:creationId xmlns:a16="http://schemas.microsoft.com/office/drawing/2014/main" id="{4FD97DA0-8706-0281-DEA9-5F4438334F21}"/>
                </a:ext>
              </a:extLst>
            </p:cNvPr>
            <p:cNvSpPr/>
            <p:nvPr/>
          </p:nvSpPr>
          <p:spPr>
            <a:xfrm>
              <a:off x="3456253" y="1763562"/>
              <a:ext cx="272723" cy="27460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solidFill>
                  <a:srgbClr val="111111"/>
                </a:solidFill>
              </a:endParaRPr>
            </a:p>
          </p:txBody>
        </p:sp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F1FEE4EC-E650-6D21-85C9-A52AC4FCE1A0}"/>
                </a:ext>
              </a:extLst>
            </p:cNvPr>
            <p:cNvSpPr/>
            <p:nvPr/>
          </p:nvSpPr>
          <p:spPr>
            <a:xfrm>
              <a:off x="5627768" y="5468809"/>
              <a:ext cx="272723" cy="27460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b="1" dirty="0">
                <a:solidFill>
                  <a:srgbClr val="111111"/>
                </a:solidFill>
              </a:endParaRPr>
            </a:p>
          </p:txBody>
        </p: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2D0E5D8F-3AB8-0504-CCF3-1508DEC4C803}"/>
                </a:ext>
              </a:extLst>
            </p:cNvPr>
            <p:cNvSpPr/>
            <p:nvPr/>
          </p:nvSpPr>
          <p:spPr>
            <a:xfrm>
              <a:off x="5627767" y="5101768"/>
              <a:ext cx="272723" cy="27460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b="1" dirty="0">
                <a:solidFill>
                  <a:srgbClr val="111111"/>
                </a:solidFill>
              </a:endParaRPr>
            </a:p>
          </p:txBody>
        </p:sp>
        <p:sp>
          <p:nvSpPr>
            <p:cNvPr id="43" name="橢圓 42">
              <a:extLst>
                <a:ext uri="{FF2B5EF4-FFF2-40B4-BE49-F238E27FC236}">
                  <a16:creationId xmlns:a16="http://schemas.microsoft.com/office/drawing/2014/main" id="{2999BF4F-2529-9BED-0CE7-D0091BA32704}"/>
                </a:ext>
              </a:extLst>
            </p:cNvPr>
            <p:cNvSpPr/>
            <p:nvPr/>
          </p:nvSpPr>
          <p:spPr>
            <a:xfrm>
              <a:off x="5624832" y="4734727"/>
              <a:ext cx="272723" cy="27460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b="1" dirty="0">
                <a:solidFill>
                  <a:srgbClr val="111111"/>
                </a:solidFill>
              </a:endParaRPr>
            </a:p>
          </p:txBody>
        </p:sp>
        <p:sp>
          <p:nvSpPr>
            <p:cNvPr id="44" name="橢圓 43">
              <a:extLst>
                <a:ext uri="{FF2B5EF4-FFF2-40B4-BE49-F238E27FC236}">
                  <a16:creationId xmlns:a16="http://schemas.microsoft.com/office/drawing/2014/main" id="{AB1729D3-EB24-E80E-4722-2CEB5EEE681C}"/>
                </a:ext>
              </a:extLst>
            </p:cNvPr>
            <p:cNvSpPr/>
            <p:nvPr/>
          </p:nvSpPr>
          <p:spPr>
            <a:xfrm>
              <a:off x="5624831" y="4347469"/>
              <a:ext cx="272723" cy="27460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 b="1" dirty="0">
                <a:solidFill>
                  <a:srgbClr val="111111"/>
                </a:solidFill>
              </a:endParaRPr>
            </a:p>
          </p:txBody>
        </p:sp>
        <p:sp>
          <p:nvSpPr>
            <p:cNvPr id="45" name="橢圓 44">
              <a:extLst>
                <a:ext uri="{FF2B5EF4-FFF2-40B4-BE49-F238E27FC236}">
                  <a16:creationId xmlns:a16="http://schemas.microsoft.com/office/drawing/2014/main" id="{91A9ADDB-9570-384D-61AF-EFE480DEF1CD}"/>
                </a:ext>
              </a:extLst>
            </p:cNvPr>
            <p:cNvSpPr/>
            <p:nvPr/>
          </p:nvSpPr>
          <p:spPr>
            <a:xfrm>
              <a:off x="5624830" y="3976252"/>
              <a:ext cx="272723" cy="27460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solidFill>
                  <a:srgbClr val="111111"/>
                </a:solidFill>
              </a:endParaRPr>
            </a:p>
          </p:txBody>
        </p:sp>
        <p:sp>
          <p:nvSpPr>
            <p:cNvPr id="46" name="橢圓 45">
              <a:extLst>
                <a:ext uri="{FF2B5EF4-FFF2-40B4-BE49-F238E27FC236}">
                  <a16:creationId xmlns:a16="http://schemas.microsoft.com/office/drawing/2014/main" id="{13C6F4D2-5BF9-F557-4A6E-E327FFFA82BA}"/>
                </a:ext>
              </a:extLst>
            </p:cNvPr>
            <p:cNvSpPr/>
            <p:nvPr/>
          </p:nvSpPr>
          <p:spPr>
            <a:xfrm>
              <a:off x="5624829" y="3588994"/>
              <a:ext cx="272723" cy="27460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solidFill>
                  <a:srgbClr val="111111"/>
                </a:solidFill>
              </a:endParaRPr>
            </a:p>
          </p:txBody>
        </p:sp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5590E9C9-1AC4-7EDE-092C-5C264F062F6E}"/>
                </a:ext>
              </a:extLst>
            </p:cNvPr>
            <p:cNvSpPr/>
            <p:nvPr/>
          </p:nvSpPr>
          <p:spPr>
            <a:xfrm>
              <a:off x="5621894" y="3227886"/>
              <a:ext cx="272723" cy="27460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solidFill>
                  <a:srgbClr val="111111"/>
                </a:solidFill>
              </a:endParaRPr>
            </a:p>
          </p:txBody>
        </p: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3967E678-5983-7BB1-0B3B-BD43430E46FA}"/>
                </a:ext>
              </a:extLst>
            </p:cNvPr>
            <p:cNvSpPr/>
            <p:nvPr/>
          </p:nvSpPr>
          <p:spPr>
            <a:xfrm>
              <a:off x="5621893" y="2838093"/>
              <a:ext cx="272723" cy="27460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solidFill>
                  <a:srgbClr val="111111"/>
                </a:solidFill>
              </a:endParaRPr>
            </a:p>
          </p:txBody>
        </p:sp>
        <p:sp>
          <p:nvSpPr>
            <p:cNvPr id="49" name="橢圓 48">
              <a:extLst>
                <a:ext uri="{FF2B5EF4-FFF2-40B4-BE49-F238E27FC236}">
                  <a16:creationId xmlns:a16="http://schemas.microsoft.com/office/drawing/2014/main" id="{657A991F-9874-2F17-51AC-378964F18AD6}"/>
                </a:ext>
              </a:extLst>
            </p:cNvPr>
            <p:cNvSpPr/>
            <p:nvPr/>
          </p:nvSpPr>
          <p:spPr>
            <a:xfrm>
              <a:off x="5621893" y="2468533"/>
              <a:ext cx="272723" cy="27460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solidFill>
                  <a:srgbClr val="111111"/>
                </a:solidFill>
              </a:endParaRPr>
            </a:p>
          </p:txBody>
        </p:sp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74925C73-0BAA-66FF-0408-0D4B0141FEDF}"/>
                </a:ext>
              </a:extLst>
            </p:cNvPr>
            <p:cNvSpPr/>
            <p:nvPr/>
          </p:nvSpPr>
          <p:spPr>
            <a:xfrm>
              <a:off x="5615361" y="2100835"/>
              <a:ext cx="272723" cy="27460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solidFill>
                  <a:srgbClr val="111111"/>
                </a:solidFill>
              </a:endParaRPr>
            </a:p>
          </p:txBody>
        </p:sp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31AB0385-7D00-0F33-A754-46204F274931}"/>
                </a:ext>
              </a:extLst>
            </p:cNvPr>
            <p:cNvSpPr/>
            <p:nvPr/>
          </p:nvSpPr>
          <p:spPr>
            <a:xfrm>
              <a:off x="5622711" y="1758114"/>
              <a:ext cx="272723" cy="27460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solidFill>
                  <a:srgbClr val="111111"/>
                </a:solidFill>
              </a:endParaRPr>
            </a:p>
          </p:txBody>
        </p: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E1F0B6CD-C101-660A-DAAE-8B40EBBC8054}"/>
                </a:ext>
              </a:extLst>
            </p:cNvPr>
            <p:cNvSpPr/>
            <p:nvPr/>
          </p:nvSpPr>
          <p:spPr>
            <a:xfrm>
              <a:off x="3884351" y="1763886"/>
              <a:ext cx="272723" cy="27460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solidFill>
                  <a:srgbClr val="111111"/>
                </a:solidFill>
              </a:endParaRPr>
            </a:p>
          </p:txBody>
        </p:sp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FEED5CFF-1BA8-2BEB-D56D-46C4CAB73A94}"/>
                </a:ext>
              </a:extLst>
            </p:cNvPr>
            <p:cNvSpPr/>
            <p:nvPr/>
          </p:nvSpPr>
          <p:spPr>
            <a:xfrm>
              <a:off x="4328108" y="1751864"/>
              <a:ext cx="272723" cy="27460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solidFill>
                  <a:srgbClr val="111111"/>
                </a:solidFill>
              </a:endParaRPr>
            </a:p>
          </p:txBody>
        </p:sp>
        <p:sp>
          <p:nvSpPr>
            <p:cNvPr id="55" name="橢圓 54">
              <a:extLst>
                <a:ext uri="{FF2B5EF4-FFF2-40B4-BE49-F238E27FC236}">
                  <a16:creationId xmlns:a16="http://schemas.microsoft.com/office/drawing/2014/main" id="{581E9568-B5DC-8724-D7E6-63594FB8EDAF}"/>
                </a:ext>
              </a:extLst>
            </p:cNvPr>
            <p:cNvSpPr/>
            <p:nvPr/>
          </p:nvSpPr>
          <p:spPr>
            <a:xfrm>
              <a:off x="4794560" y="1739504"/>
              <a:ext cx="272723" cy="27460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solidFill>
                  <a:srgbClr val="111111"/>
                </a:solidFill>
              </a:endParaRPr>
            </a:p>
          </p:txBody>
        </p:sp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0DD388D1-AA18-8B3B-1700-1E31DA743324}"/>
                </a:ext>
              </a:extLst>
            </p:cNvPr>
            <p:cNvSpPr/>
            <p:nvPr/>
          </p:nvSpPr>
          <p:spPr>
            <a:xfrm>
              <a:off x="5183489" y="1750135"/>
              <a:ext cx="272723" cy="27460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solidFill>
                  <a:srgbClr val="111111"/>
                </a:solidFill>
              </a:endParaRPr>
            </a:p>
          </p:txBody>
        </p:sp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235A2EB5-0E9B-F861-6867-5CB7EA6D5AAA}"/>
                </a:ext>
              </a:extLst>
            </p:cNvPr>
            <p:cNvSpPr/>
            <p:nvPr/>
          </p:nvSpPr>
          <p:spPr>
            <a:xfrm>
              <a:off x="3918724" y="5468809"/>
              <a:ext cx="272723" cy="27460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solidFill>
                  <a:srgbClr val="111111"/>
                </a:solidFill>
              </a:endParaRPr>
            </a:p>
          </p:txBody>
        </p:sp>
        <p:sp>
          <p:nvSpPr>
            <p:cNvPr id="59" name="橢圓 58">
              <a:extLst>
                <a:ext uri="{FF2B5EF4-FFF2-40B4-BE49-F238E27FC236}">
                  <a16:creationId xmlns:a16="http://schemas.microsoft.com/office/drawing/2014/main" id="{3905AE5E-0D49-C443-8D71-6876C87CD2F9}"/>
                </a:ext>
              </a:extLst>
            </p:cNvPr>
            <p:cNvSpPr/>
            <p:nvPr/>
          </p:nvSpPr>
          <p:spPr>
            <a:xfrm>
              <a:off x="4352767" y="5486400"/>
              <a:ext cx="272723" cy="27460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solidFill>
                  <a:srgbClr val="111111"/>
                </a:solidFill>
              </a:endParaRPr>
            </a:p>
          </p:txBody>
        </p:sp>
        <p:sp>
          <p:nvSpPr>
            <p:cNvPr id="60" name="橢圓 59">
              <a:extLst>
                <a:ext uri="{FF2B5EF4-FFF2-40B4-BE49-F238E27FC236}">
                  <a16:creationId xmlns:a16="http://schemas.microsoft.com/office/drawing/2014/main" id="{5C015DC3-FBAD-ECDA-54FF-4577267952B6}"/>
                </a:ext>
              </a:extLst>
            </p:cNvPr>
            <p:cNvSpPr/>
            <p:nvPr/>
          </p:nvSpPr>
          <p:spPr>
            <a:xfrm>
              <a:off x="4768914" y="5468809"/>
              <a:ext cx="272723" cy="27460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solidFill>
                  <a:srgbClr val="111111"/>
                </a:solidFill>
              </a:endParaRPr>
            </a:p>
          </p:txBody>
        </p:sp>
        <p:sp>
          <p:nvSpPr>
            <p:cNvPr id="61" name="橢圓 60">
              <a:extLst>
                <a:ext uri="{FF2B5EF4-FFF2-40B4-BE49-F238E27FC236}">
                  <a16:creationId xmlns:a16="http://schemas.microsoft.com/office/drawing/2014/main" id="{BD0F708A-0481-9FF1-F9FB-02AF3CB526BE}"/>
                </a:ext>
              </a:extLst>
            </p:cNvPr>
            <p:cNvSpPr/>
            <p:nvPr/>
          </p:nvSpPr>
          <p:spPr>
            <a:xfrm>
              <a:off x="5207362" y="5468809"/>
              <a:ext cx="272723" cy="27460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solidFill>
                  <a:srgbClr val="111111"/>
                </a:solidFill>
              </a:endParaRPr>
            </a:p>
          </p:txBody>
        </p:sp>
        <p:sp>
          <p:nvSpPr>
            <p:cNvPr id="192" name="等腰三角形 191">
              <a:extLst>
                <a:ext uri="{FF2B5EF4-FFF2-40B4-BE49-F238E27FC236}">
                  <a16:creationId xmlns:a16="http://schemas.microsoft.com/office/drawing/2014/main" id="{A24DB292-568B-36CB-7A81-25CD7AE4328C}"/>
                </a:ext>
              </a:extLst>
            </p:cNvPr>
            <p:cNvSpPr/>
            <p:nvPr/>
          </p:nvSpPr>
          <p:spPr>
            <a:xfrm>
              <a:off x="4489128" y="4347469"/>
              <a:ext cx="397628" cy="310419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111111"/>
                  </a:solidFill>
                </a:rPr>
                <a:t>B</a:t>
              </a:r>
              <a:endParaRPr lang="zh-TW" altLang="en-US" dirty="0">
                <a:solidFill>
                  <a:srgbClr val="111111"/>
                </a:solidFill>
              </a:endParaRPr>
            </a:p>
          </p:txBody>
        </p:sp>
        <p:sp>
          <p:nvSpPr>
            <p:cNvPr id="193" name="等腰三角形 192">
              <a:extLst>
                <a:ext uri="{FF2B5EF4-FFF2-40B4-BE49-F238E27FC236}">
                  <a16:creationId xmlns:a16="http://schemas.microsoft.com/office/drawing/2014/main" id="{9A7EF61C-9AEC-975D-4CC4-1B58B8788CC6}"/>
                </a:ext>
              </a:extLst>
            </p:cNvPr>
            <p:cNvSpPr/>
            <p:nvPr/>
          </p:nvSpPr>
          <p:spPr>
            <a:xfrm>
              <a:off x="4484224" y="1895416"/>
              <a:ext cx="397628" cy="310419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111111"/>
                  </a:solidFill>
                </a:rPr>
                <a:t>A</a:t>
              </a:r>
              <a:endParaRPr lang="zh-TW" altLang="en-US" dirty="0">
                <a:solidFill>
                  <a:srgbClr val="111111"/>
                </a:solidFill>
              </a:endParaRPr>
            </a:p>
          </p:txBody>
        </p:sp>
        <p:sp>
          <p:nvSpPr>
            <p:cNvPr id="194" name="等腰三角形 193">
              <a:extLst>
                <a:ext uri="{FF2B5EF4-FFF2-40B4-BE49-F238E27FC236}">
                  <a16:creationId xmlns:a16="http://schemas.microsoft.com/office/drawing/2014/main" id="{D5824ECA-FC7A-BB2B-2642-021E64257A8E}"/>
                </a:ext>
              </a:extLst>
            </p:cNvPr>
            <p:cNvSpPr/>
            <p:nvPr/>
          </p:nvSpPr>
          <p:spPr>
            <a:xfrm>
              <a:off x="2424028" y="5071402"/>
              <a:ext cx="397628" cy="310419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111111"/>
                  </a:solidFill>
                </a:rPr>
                <a:t>C</a:t>
              </a:r>
              <a:endParaRPr lang="zh-TW" altLang="en-US" dirty="0">
                <a:solidFill>
                  <a:srgbClr val="111111"/>
                </a:solidFill>
              </a:endParaRPr>
            </a:p>
          </p:txBody>
        </p:sp>
      </p:grp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2557A299-65C9-B1D4-D3D0-7D2420FF8849}"/>
              </a:ext>
            </a:extLst>
          </p:cNvPr>
          <p:cNvCxnSpPr>
            <a:cxnSpLocks/>
          </p:cNvCxnSpPr>
          <p:nvPr/>
        </p:nvCxnSpPr>
        <p:spPr>
          <a:xfrm flipH="1">
            <a:off x="927847" y="1323039"/>
            <a:ext cx="990275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B8CF1B39-D3D8-CCF9-546F-F0578FB0EB2F}"/>
              </a:ext>
            </a:extLst>
          </p:cNvPr>
          <p:cNvCxnSpPr>
            <a:cxnSpLocks/>
          </p:cNvCxnSpPr>
          <p:nvPr/>
        </p:nvCxnSpPr>
        <p:spPr>
          <a:xfrm>
            <a:off x="8172332" y="427996"/>
            <a:ext cx="0" cy="54086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4CB22D67-042D-1D8C-A7EA-56DDF5B1ED65}"/>
              </a:ext>
            </a:extLst>
          </p:cNvPr>
          <p:cNvSpPr txBox="1"/>
          <p:nvPr/>
        </p:nvSpPr>
        <p:spPr>
          <a:xfrm>
            <a:off x="612843" y="1152522"/>
            <a:ext cx="42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X</a:t>
            </a:r>
            <a:endParaRPr lang="zh-TW" altLang="en-US" dirty="0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44CD5008-504E-1A57-6ADD-C5B08FFB59C5}"/>
              </a:ext>
            </a:extLst>
          </p:cNvPr>
          <p:cNvSpPr txBox="1"/>
          <p:nvPr/>
        </p:nvSpPr>
        <p:spPr>
          <a:xfrm>
            <a:off x="8161143" y="5751337"/>
            <a:ext cx="42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Y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175D6CA7-C1BD-D7DF-562D-81C6F5C534C4}"/>
              </a:ext>
            </a:extLst>
          </p:cNvPr>
          <p:cNvSpPr txBox="1"/>
          <p:nvPr/>
        </p:nvSpPr>
        <p:spPr>
          <a:xfrm>
            <a:off x="8208279" y="967856"/>
            <a:ext cx="924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(0,0)</a:t>
            </a:r>
            <a:endParaRPr lang="zh-TW" altLang="en-US" dirty="0"/>
          </a:p>
        </p:txBody>
      </p:sp>
      <p:sp>
        <p:nvSpPr>
          <p:cNvPr id="197" name="文字方塊 196">
            <a:extLst>
              <a:ext uri="{FF2B5EF4-FFF2-40B4-BE49-F238E27FC236}">
                <a16:creationId xmlns:a16="http://schemas.microsoft.com/office/drawing/2014/main" id="{4C22CD2C-D211-FC1B-0040-6D465CECA53A}"/>
              </a:ext>
            </a:extLst>
          </p:cNvPr>
          <p:cNvSpPr txBox="1"/>
          <p:nvPr/>
        </p:nvSpPr>
        <p:spPr>
          <a:xfrm>
            <a:off x="4041353" y="769018"/>
            <a:ext cx="205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(5400,1100,1350)</a:t>
            </a:r>
            <a:endParaRPr lang="zh-TW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8" name="文字方塊 197">
            <a:extLst>
              <a:ext uri="{FF2B5EF4-FFF2-40B4-BE49-F238E27FC236}">
                <a16:creationId xmlns:a16="http://schemas.microsoft.com/office/drawing/2014/main" id="{FC021F05-A4CA-B39B-06AF-0E469CA7E4C3}"/>
              </a:ext>
            </a:extLst>
          </p:cNvPr>
          <p:cNvSpPr txBox="1"/>
          <p:nvPr/>
        </p:nvSpPr>
        <p:spPr>
          <a:xfrm>
            <a:off x="6765010" y="2827097"/>
            <a:ext cx="2156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(530,2500,1500)</a:t>
            </a:r>
            <a:endParaRPr lang="zh-TW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9" name="文字方塊 198">
            <a:extLst>
              <a:ext uri="{FF2B5EF4-FFF2-40B4-BE49-F238E27FC236}">
                <a16:creationId xmlns:a16="http://schemas.microsoft.com/office/drawing/2014/main" id="{375E5495-137A-8A9D-2727-5C0DFCF50898}"/>
              </a:ext>
            </a:extLst>
          </p:cNvPr>
          <p:cNvSpPr txBox="1"/>
          <p:nvPr/>
        </p:nvSpPr>
        <p:spPr>
          <a:xfrm>
            <a:off x="4585676" y="2775159"/>
            <a:ext cx="1876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7030A0"/>
                </a:solidFill>
              </a:rPr>
              <a:t>(3810,2500,1600)</a:t>
            </a:r>
            <a:endParaRPr lang="zh-TW" altLang="en-US" dirty="0">
              <a:solidFill>
                <a:srgbClr val="7030A0"/>
              </a:solidFill>
            </a:endParaRPr>
          </a:p>
        </p:txBody>
      </p:sp>
      <p:cxnSp>
        <p:nvCxnSpPr>
          <p:cNvPr id="200" name="直線單箭頭接點 199">
            <a:extLst>
              <a:ext uri="{FF2B5EF4-FFF2-40B4-BE49-F238E27FC236}">
                <a16:creationId xmlns:a16="http://schemas.microsoft.com/office/drawing/2014/main" id="{50E40474-EEAA-331C-644D-65E621C298F1}"/>
              </a:ext>
            </a:extLst>
          </p:cNvPr>
          <p:cNvCxnSpPr>
            <a:cxnSpLocks/>
          </p:cNvCxnSpPr>
          <p:nvPr/>
        </p:nvCxnSpPr>
        <p:spPr>
          <a:xfrm flipH="1">
            <a:off x="892685" y="2306143"/>
            <a:ext cx="9902758" cy="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文字方塊 200">
            <a:extLst>
              <a:ext uri="{FF2B5EF4-FFF2-40B4-BE49-F238E27FC236}">
                <a16:creationId xmlns:a16="http://schemas.microsoft.com/office/drawing/2014/main" id="{F50C25EB-6AAE-1FD1-101E-82C76B53FB7E}"/>
              </a:ext>
            </a:extLst>
          </p:cNvPr>
          <p:cNvSpPr txBox="1"/>
          <p:nvPr/>
        </p:nvSpPr>
        <p:spPr>
          <a:xfrm>
            <a:off x="8185982" y="1950160"/>
            <a:ext cx="2061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</a:rPr>
              <a:t>(0,1100,1400)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202" name="文字方塊 201">
            <a:extLst>
              <a:ext uri="{FF2B5EF4-FFF2-40B4-BE49-F238E27FC236}">
                <a16:creationId xmlns:a16="http://schemas.microsoft.com/office/drawing/2014/main" id="{61A10973-94BD-E8FA-8B33-FE3180B606A1}"/>
              </a:ext>
            </a:extLst>
          </p:cNvPr>
          <p:cNvSpPr txBox="1"/>
          <p:nvPr/>
        </p:nvSpPr>
        <p:spPr>
          <a:xfrm>
            <a:off x="2597240" y="1750315"/>
            <a:ext cx="1424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</a:rPr>
              <a:t>(6000,1100)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cxnSp>
        <p:nvCxnSpPr>
          <p:cNvPr id="203" name="直線單箭頭接點 202">
            <a:extLst>
              <a:ext uri="{FF2B5EF4-FFF2-40B4-BE49-F238E27FC236}">
                <a16:creationId xmlns:a16="http://schemas.microsoft.com/office/drawing/2014/main" id="{7093991A-E346-F4C9-B5EB-8C053C4E78C8}"/>
              </a:ext>
            </a:extLst>
          </p:cNvPr>
          <p:cNvCxnSpPr>
            <a:cxnSpLocks/>
          </p:cNvCxnSpPr>
          <p:nvPr/>
        </p:nvCxnSpPr>
        <p:spPr>
          <a:xfrm flipH="1">
            <a:off x="744425" y="4492697"/>
            <a:ext cx="9902758" cy="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" name="文字方塊 203">
            <a:extLst>
              <a:ext uri="{FF2B5EF4-FFF2-40B4-BE49-F238E27FC236}">
                <a16:creationId xmlns:a16="http://schemas.microsoft.com/office/drawing/2014/main" id="{C442CAAE-E0FB-6C0D-2617-2643DD0D1E7B}"/>
              </a:ext>
            </a:extLst>
          </p:cNvPr>
          <p:cNvSpPr txBox="1"/>
          <p:nvPr/>
        </p:nvSpPr>
        <p:spPr>
          <a:xfrm>
            <a:off x="8218586" y="4369455"/>
            <a:ext cx="151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</a:rPr>
              <a:t>(0,4100,1400)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205" name="文字方塊 204">
            <a:extLst>
              <a:ext uri="{FF2B5EF4-FFF2-40B4-BE49-F238E27FC236}">
                <a16:creationId xmlns:a16="http://schemas.microsoft.com/office/drawing/2014/main" id="{B2AD8344-D1B1-FF12-FF1F-91672F235605}"/>
              </a:ext>
            </a:extLst>
          </p:cNvPr>
          <p:cNvSpPr txBox="1"/>
          <p:nvPr/>
        </p:nvSpPr>
        <p:spPr>
          <a:xfrm>
            <a:off x="2759760" y="4304926"/>
            <a:ext cx="1732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</a:rPr>
              <a:t>(6000,4100)</a:t>
            </a:r>
            <a:endParaRPr lang="zh-TW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677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>
            <a:extLst>
              <a:ext uri="{FF2B5EF4-FFF2-40B4-BE49-F238E27FC236}">
                <a16:creationId xmlns:a16="http://schemas.microsoft.com/office/drawing/2014/main" id="{C9649CBB-1E76-F87E-F3AE-E4BADE038CD7}"/>
              </a:ext>
            </a:extLst>
          </p:cNvPr>
          <p:cNvSpPr/>
          <p:nvPr/>
        </p:nvSpPr>
        <p:spPr>
          <a:xfrm>
            <a:off x="4539165" y="2820412"/>
            <a:ext cx="1319318" cy="12171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C7DF2AED-A251-1D62-BBD4-358451EB27AC}"/>
              </a:ext>
            </a:extLst>
          </p:cNvPr>
          <p:cNvSpPr/>
          <p:nvPr/>
        </p:nvSpPr>
        <p:spPr>
          <a:xfrm>
            <a:off x="2988822" y="1206838"/>
            <a:ext cx="2490281" cy="2305456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B40586BD-C4ED-CB6F-0D0F-0D4E31732CE7}"/>
              </a:ext>
            </a:extLst>
          </p:cNvPr>
          <p:cNvSpPr/>
          <p:nvPr/>
        </p:nvSpPr>
        <p:spPr>
          <a:xfrm>
            <a:off x="2284378" y="2587557"/>
            <a:ext cx="2490281" cy="230545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筆跡 1">
                <a:extLst>
                  <a:ext uri="{FF2B5EF4-FFF2-40B4-BE49-F238E27FC236}">
                    <a16:creationId xmlns:a16="http://schemas.microsoft.com/office/drawing/2014/main" id="{8906CD58-0448-6280-67FA-06C1F23BEBA0}"/>
                  </a:ext>
                </a:extLst>
              </p14:cNvPr>
              <p14:cNvContentPartPr/>
              <p14:nvPr/>
            </p14:nvContentPartPr>
            <p14:xfrm>
              <a:off x="4536400" y="3152160"/>
              <a:ext cx="172800" cy="306360"/>
            </p14:xfrm>
          </p:contentPart>
        </mc:Choice>
        <mc:Fallback xmlns="">
          <p:pic>
            <p:nvPicPr>
              <p:cNvPr id="2" name="筆跡 1">
                <a:extLst>
                  <a:ext uri="{FF2B5EF4-FFF2-40B4-BE49-F238E27FC236}">
                    <a16:creationId xmlns:a16="http://schemas.microsoft.com/office/drawing/2014/main" id="{8906CD58-0448-6280-67FA-06C1F23BEB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30280" y="3146040"/>
                <a:ext cx="185040" cy="3186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橢圓 2">
            <a:extLst>
              <a:ext uri="{FF2B5EF4-FFF2-40B4-BE49-F238E27FC236}">
                <a16:creationId xmlns:a16="http://schemas.microsoft.com/office/drawing/2014/main" id="{8AFA5A5F-3CB4-0DA3-3F97-10E715B78231}"/>
              </a:ext>
            </a:extLst>
          </p:cNvPr>
          <p:cNvSpPr/>
          <p:nvPr/>
        </p:nvSpPr>
        <p:spPr>
          <a:xfrm>
            <a:off x="8401635" y="2729585"/>
            <a:ext cx="1655222" cy="1565417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5D77E216-0C8B-C202-6CE0-AC1D4D71B56D}"/>
              </a:ext>
            </a:extLst>
          </p:cNvPr>
          <p:cNvSpPr/>
          <p:nvPr/>
        </p:nvSpPr>
        <p:spPr>
          <a:xfrm>
            <a:off x="7963077" y="2385978"/>
            <a:ext cx="2490281" cy="230545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BBBE70C8-425D-5F9F-3BFD-A436CE0D29D1}"/>
              </a:ext>
            </a:extLst>
          </p:cNvPr>
          <p:cNvSpPr/>
          <p:nvPr/>
        </p:nvSpPr>
        <p:spPr>
          <a:xfrm>
            <a:off x="8848436" y="3190220"/>
            <a:ext cx="709484" cy="6969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335CB8D8-B9C8-6EF5-CE91-45E04508CDFE}"/>
              </a:ext>
            </a:extLst>
          </p:cNvPr>
          <p:cNvSpPr/>
          <p:nvPr/>
        </p:nvSpPr>
        <p:spPr>
          <a:xfrm>
            <a:off x="8554035" y="2881985"/>
            <a:ext cx="1655222" cy="1565417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38115D6F-36E7-48DA-C002-048D9ADA33F2}"/>
              </a:ext>
            </a:extLst>
          </p:cNvPr>
          <p:cNvSpPr/>
          <p:nvPr/>
        </p:nvSpPr>
        <p:spPr>
          <a:xfrm>
            <a:off x="4850859" y="4498433"/>
            <a:ext cx="2490281" cy="230545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5BEA7FF0-B9C7-B931-DEC3-2BFBF3FE73B7}"/>
              </a:ext>
            </a:extLst>
          </p:cNvPr>
          <p:cNvSpPr/>
          <p:nvPr/>
        </p:nvSpPr>
        <p:spPr>
          <a:xfrm>
            <a:off x="9000836" y="3342620"/>
            <a:ext cx="709484" cy="6969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23821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1D6F22-B94F-EC7B-68E8-AEF8FE8A76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, 螢幕擷取畫面, 圓形, 圖表 的圖片&#10;&#10;自動產生的描述">
            <a:extLst>
              <a:ext uri="{FF2B5EF4-FFF2-40B4-BE49-F238E27FC236}">
                <a16:creationId xmlns:a16="http://schemas.microsoft.com/office/drawing/2014/main" id="{146E2DB4-10E7-2C93-AF5F-70906B8BD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616" y="400211"/>
            <a:ext cx="8076768" cy="6057577"/>
          </a:xfrm>
          <a:prstGeom prst="rect">
            <a:avLst/>
          </a:prstGeom>
        </p:spPr>
      </p:pic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EB4FDD6D-F401-CEE0-9129-0B87F62CC2F4}"/>
              </a:ext>
            </a:extLst>
          </p:cNvPr>
          <p:cNvCxnSpPr>
            <a:cxnSpLocks/>
          </p:cNvCxnSpPr>
          <p:nvPr/>
        </p:nvCxnSpPr>
        <p:spPr>
          <a:xfrm flipV="1">
            <a:off x="3171217" y="568960"/>
            <a:ext cx="4316703" cy="4936895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35893BD3-EB17-0717-EF9F-B09D63E6524E}"/>
              </a:ext>
            </a:extLst>
          </p:cNvPr>
          <p:cNvCxnSpPr/>
          <p:nvPr/>
        </p:nvCxnSpPr>
        <p:spPr>
          <a:xfrm>
            <a:off x="3649753" y="2229255"/>
            <a:ext cx="2514600" cy="2118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DE6A9A4B-DAD6-B2B0-EDF8-E917CE22736A}"/>
              </a:ext>
            </a:extLst>
          </p:cNvPr>
          <p:cNvCxnSpPr/>
          <p:nvPr/>
        </p:nvCxnSpPr>
        <p:spPr>
          <a:xfrm>
            <a:off x="4834647" y="444985"/>
            <a:ext cx="0" cy="596802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BBC2FCC0-6118-D473-8BA8-54236867DA3C}"/>
              </a:ext>
            </a:extLst>
          </p:cNvPr>
          <p:cNvCxnSpPr>
            <a:cxnSpLocks/>
          </p:cNvCxnSpPr>
          <p:nvPr/>
        </p:nvCxnSpPr>
        <p:spPr>
          <a:xfrm flipH="1">
            <a:off x="3128051" y="3233729"/>
            <a:ext cx="575228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682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橢圓 8">
            <a:extLst>
              <a:ext uri="{FF2B5EF4-FFF2-40B4-BE49-F238E27FC236}">
                <a16:creationId xmlns:a16="http://schemas.microsoft.com/office/drawing/2014/main" id="{1E74B89D-5E2C-AC9F-08AF-A8FAD2CE69E3}"/>
              </a:ext>
            </a:extLst>
          </p:cNvPr>
          <p:cNvSpPr/>
          <p:nvPr/>
        </p:nvSpPr>
        <p:spPr>
          <a:xfrm>
            <a:off x="2438398" y="1042076"/>
            <a:ext cx="2490281" cy="230545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BA809015-C12E-6560-E854-C6671D8C74D6}"/>
              </a:ext>
            </a:extLst>
          </p:cNvPr>
          <p:cNvSpPr/>
          <p:nvPr/>
        </p:nvSpPr>
        <p:spPr>
          <a:xfrm>
            <a:off x="3976789" y="626186"/>
            <a:ext cx="3646457" cy="344359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CECB6089-FB3E-DB42-E8BC-E7431F3CA269}"/>
              </a:ext>
            </a:extLst>
          </p:cNvPr>
          <p:cNvSpPr/>
          <p:nvPr/>
        </p:nvSpPr>
        <p:spPr>
          <a:xfrm>
            <a:off x="2610559" y="1601384"/>
            <a:ext cx="1194070" cy="118684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8852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48E44B-2075-4617-C162-AAD625134A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169BD21-7FCA-B987-82B0-21B4C0E139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158132"/>
              </p:ext>
            </p:extLst>
          </p:nvPr>
        </p:nvGraphicFramePr>
        <p:xfrm>
          <a:off x="1535576" y="311022"/>
          <a:ext cx="8178797" cy="804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527">
                  <a:extLst>
                    <a:ext uri="{9D8B030D-6E8A-4147-A177-3AD203B41FA5}">
                      <a16:colId xmlns:a16="http://schemas.microsoft.com/office/drawing/2014/main" val="3605767451"/>
                    </a:ext>
                  </a:extLst>
                </a:gridCol>
                <a:gridCol w="743527">
                  <a:extLst>
                    <a:ext uri="{9D8B030D-6E8A-4147-A177-3AD203B41FA5}">
                      <a16:colId xmlns:a16="http://schemas.microsoft.com/office/drawing/2014/main" val="2616844453"/>
                    </a:ext>
                  </a:extLst>
                </a:gridCol>
                <a:gridCol w="743527">
                  <a:extLst>
                    <a:ext uri="{9D8B030D-6E8A-4147-A177-3AD203B41FA5}">
                      <a16:colId xmlns:a16="http://schemas.microsoft.com/office/drawing/2014/main" val="3699365102"/>
                    </a:ext>
                  </a:extLst>
                </a:gridCol>
                <a:gridCol w="743527">
                  <a:extLst>
                    <a:ext uri="{9D8B030D-6E8A-4147-A177-3AD203B41FA5}">
                      <a16:colId xmlns:a16="http://schemas.microsoft.com/office/drawing/2014/main" val="3454669175"/>
                    </a:ext>
                  </a:extLst>
                </a:gridCol>
                <a:gridCol w="743527">
                  <a:extLst>
                    <a:ext uri="{9D8B030D-6E8A-4147-A177-3AD203B41FA5}">
                      <a16:colId xmlns:a16="http://schemas.microsoft.com/office/drawing/2014/main" val="931689628"/>
                    </a:ext>
                  </a:extLst>
                </a:gridCol>
                <a:gridCol w="743527">
                  <a:extLst>
                    <a:ext uri="{9D8B030D-6E8A-4147-A177-3AD203B41FA5}">
                      <a16:colId xmlns:a16="http://schemas.microsoft.com/office/drawing/2014/main" val="2076534078"/>
                    </a:ext>
                  </a:extLst>
                </a:gridCol>
                <a:gridCol w="743527">
                  <a:extLst>
                    <a:ext uri="{9D8B030D-6E8A-4147-A177-3AD203B41FA5}">
                      <a16:colId xmlns:a16="http://schemas.microsoft.com/office/drawing/2014/main" val="2245455834"/>
                    </a:ext>
                  </a:extLst>
                </a:gridCol>
                <a:gridCol w="743527">
                  <a:extLst>
                    <a:ext uri="{9D8B030D-6E8A-4147-A177-3AD203B41FA5}">
                      <a16:colId xmlns:a16="http://schemas.microsoft.com/office/drawing/2014/main" val="2819006130"/>
                    </a:ext>
                  </a:extLst>
                </a:gridCol>
                <a:gridCol w="743527">
                  <a:extLst>
                    <a:ext uri="{9D8B030D-6E8A-4147-A177-3AD203B41FA5}">
                      <a16:colId xmlns:a16="http://schemas.microsoft.com/office/drawing/2014/main" val="3080852968"/>
                    </a:ext>
                  </a:extLst>
                </a:gridCol>
                <a:gridCol w="743527">
                  <a:extLst>
                    <a:ext uri="{9D8B030D-6E8A-4147-A177-3AD203B41FA5}">
                      <a16:colId xmlns:a16="http://schemas.microsoft.com/office/drawing/2014/main" val="3246949225"/>
                    </a:ext>
                  </a:extLst>
                </a:gridCol>
                <a:gridCol w="743527">
                  <a:extLst>
                    <a:ext uri="{9D8B030D-6E8A-4147-A177-3AD203B41FA5}">
                      <a16:colId xmlns:a16="http://schemas.microsoft.com/office/drawing/2014/main" val="251653111"/>
                    </a:ext>
                  </a:extLst>
                </a:gridCol>
              </a:tblGrid>
              <a:tr h="358589">
                <a:tc>
                  <a:txBody>
                    <a:bodyPr/>
                    <a:lstStyle/>
                    <a:p>
                      <a:r>
                        <a:rPr lang="en-US" altLang="zh-TW" sz="14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  <a:p>
                      <a:r>
                        <a:rPr lang="en-US" altLang="zh-TW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1.00</a:t>
                      </a:r>
                    </a:p>
                    <a:p>
                      <a:r>
                        <a:rPr lang="en-US" altLang="zh-TW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0.83</a:t>
                      </a:r>
                      <a:endParaRPr lang="zh-TW" altLang="en-US" sz="14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  <a:p>
                      <a:r>
                        <a:rPr lang="en-US" altLang="zh-TW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0.98</a:t>
                      </a:r>
                    </a:p>
                    <a:p>
                      <a:r>
                        <a:rPr lang="en-US" altLang="zh-TW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0.86</a:t>
                      </a:r>
                      <a:endParaRPr lang="zh-TW" altLang="en-US" sz="14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  <a:p>
                      <a:r>
                        <a:rPr lang="en-US" altLang="zh-TW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0.99</a:t>
                      </a:r>
                    </a:p>
                    <a:p>
                      <a:r>
                        <a:rPr lang="en-US" altLang="zh-TW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0.97</a:t>
                      </a:r>
                      <a:endParaRPr lang="zh-TW" altLang="en-US" sz="14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  <a:p>
                      <a:r>
                        <a:rPr lang="en-US" altLang="zh-TW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0.98</a:t>
                      </a:r>
                    </a:p>
                    <a:p>
                      <a:r>
                        <a:rPr lang="en-US" altLang="zh-TW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0.96</a:t>
                      </a:r>
                      <a:endParaRPr lang="zh-TW" altLang="en-US" sz="14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  <a:p>
                      <a:r>
                        <a:rPr lang="en-US" altLang="zh-TW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0.97</a:t>
                      </a:r>
                    </a:p>
                    <a:p>
                      <a:r>
                        <a:rPr lang="en-US" altLang="zh-TW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0.82</a:t>
                      </a:r>
                      <a:endParaRPr lang="zh-TW" altLang="en-US" sz="14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  <a:p>
                      <a:r>
                        <a:rPr lang="en-US" altLang="zh-TW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0.99</a:t>
                      </a:r>
                    </a:p>
                    <a:p>
                      <a:r>
                        <a:rPr lang="en-US" altLang="zh-TW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0.96</a:t>
                      </a:r>
                      <a:endParaRPr lang="zh-TW" altLang="en-US" sz="14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  <a:p>
                      <a:r>
                        <a:rPr lang="en-US" altLang="zh-TW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0.98</a:t>
                      </a:r>
                    </a:p>
                    <a:p>
                      <a:r>
                        <a:rPr lang="en-US" altLang="zh-TW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0.84</a:t>
                      </a:r>
                      <a:endParaRPr lang="zh-TW" altLang="en-US" sz="14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  <a:p>
                      <a:r>
                        <a:rPr lang="en-US" altLang="zh-TW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0.96</a:t>
                      </a:r>
                    </a:p>
                    <a:p>
                      <a:r>
                        <a:rPr lang="en-US" altLang="zh-TW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0.86</a:t>
                      </a:r>
                      <a:endParaRPr lang="zh-TW" altLang="en-US" sz="14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  <a:p>
                      <a:r>
                        <a:rPr lang="en-US" altLang="zh-TW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0.98</a:t>
                      </a:r>
                    </a:p>
                    <a:p>
                      <a:r>
                        <a:rPr lang="en-US" altLang="zh-TW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0.96</a:t>
                      </a:r>
                      <a:endParaRPr lang="zh-TW" altLang="en-US" sz="14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r>
                        <a:rPr lang="en-US" altLang="zh-TW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0.99</a:t>
                      </a:r>
                    </a:p>
                    <a:p>
                      <a:r>
                        <a:rPr lang="en-US" altLang="zh-TW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0.84</a:t>
                      </a:r>
                      <a:endParaRPr lang="zh-TW" altLang="en-US" sz="14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r>
                        <a:rPr lang="en-US" altLang="zh-TW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0.99</a:t>
                      </a:r>
                    </a:p>
                    <a:p>
                      <a:r>
                        <a:rPr lang="en-US" altLang="zh-TW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1.00</a:t>
                      </a:r>
                      <a:endParaRPr lang="zh-TW" altLang="en-US" sz="14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5519"/>
                  </a:ext>
                </a:extLst>
              </a:tr>
              <a:tr h="358589">
                <a:tc>
                  <a:txBody>
                    <a:bodyPr/>
                    <a:lstStyle/>
                    <a:p>
                      <a:r>
                        <a:rPr lang="en-US" altLang="zh-TW" sz="14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  <a:p>
                      <a:r>
                        <a:rPr lang="en-US" altLang="zh-TW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0.99</a:t>
                      </a:r>
                    </a:p>
                    <a:p>
                      <a:r>
                        <a:rPr lang="en-US" altLang="zh-TW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0.92</a:t>
                      </a:r>
                      <a:endParaRPr lang="zh-TW" altLang="en-US" sz="14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b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b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b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b="1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b="1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b="1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b="1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b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b="1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  <a:p>
                      <a:r>
                        <a:rPr lang="en-US" altLang="zh-TW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0.96</a:t>
                      </a:r>
                    </a:p>
                    <a:p>
                      <a:r>
                        <a:rPr lang="en-US" altLang="zh-TW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0.93</a:t>
                      </a:r>
                      <a:endParaRPr lang="zh-TW" altLang="en-US" sz="14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017217"/>
                  </a:ext>
                </a:extLst>
              </a:tr>
              <a:tr h="358589">
                <a:tc>
                  <a:txBody>
                    <a:bodyPr/>
                    <a:lstStyle/>
                    <a:p>
                      <a:r>
                        <a:rPr lang="en-US" altLang="zh-TW" sz="14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  <a:p>
                      <a:r>
                        <a:rPr lang="en-US" altLang="zh-TW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0.99</a:t>
                      </a:r>
                    </a:p>
                    <a:p>
                      <a:r>
                        <a:rPr lang="en-US" altLang="zh-TW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1.00</a:t>
                      </a:r>
                      <a:endParaRPr lang="zh-TW" altLang="en-US" sz="14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b="1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b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b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b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b="1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b="1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b="1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b="1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b="1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  <a:p>
                      <a:r>
                        <a:rPr lang="en-US" altLang="zh-TW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0.96</a:t>
                      </a:r>
                    </a:p>
                    <a:p>
                      <a:r>
                        <a:rPr lang="en-US" altLang="zh-TW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0.94</a:t>
                      </a:r>
                      <a:endParaRPr lang="zh-TW" altLang="en-US" sz="14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29736"/>
                  </a:ext>
                </a:extLst>
              </a:tr>
              <a:tr h="358589">
                <a:tc>
                  <a:txBody>
                    <a:bodyPr/>
                    <a:lstStyle/>
                    <a:p>
                      <a:r>
                        <a:rPr lang="en-US" altLang="zh-TW" sz="14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  <a:p>
                      <a:r>
                        <a:rPr lang="en-US" altLang="zh-TW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1.00</a:t>
                      </a:r>
                    </a:p>
                    <a:p>
                      <a:r>
                        <a:rPr lang="en-US" altLang="zh-TW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0.96</a:t>
                      </a:r>
                      <a:endParaRPr lang="zh-TW" altLang="en-US" sz="14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b="1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b="1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b="1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b="1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b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b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b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b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b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  <a:p>
                      <a:r>
                        <a:rPr lang="en-US" altLang="zh-TW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0.92</a:t>
                      </a:r>
                    </a:p>
                    <a:p>
                      <a:r>
                        <a:rPr lang="en-US" altLang="zh-TW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0.84</a:t>
                      </a:r>
                      <a:endParaRPr lang="zh-TW" altLang="en-US" sz="14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931095"/>
                  </a:ext>
                </a:extLst>
              </a:tr>
              <a:tr h="358589">
                <a:tc>
                  <a:txBody>
                    <a:bodyPr/>
                    <a:lstStyle/>
                    <a:p>
                      <a:r>
                        <a:rPr lang="en-US" altLang="zh-TW" sz="14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  <a:p>
                      <a:r>
                        <a:rPr lang="en-US" altLang="zh-TW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1.00</a:t>
                      </a:r>
                    </a:p>
                    <a:p>
                      <a:r>
                        <a:rPr lang="en-US" altLang="zh-TW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0.97</a:t>
                      </a:r>
                      <a:endParaRPr lang="zh-TW" altLang="en-US" sz="14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b="1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b="1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b="1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b="1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b="1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b="1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b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b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b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  <a:p>
                      <a:r>
                        <a:rPr lang="en-US" altLang="zh-TW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0.98</a:t>
                      </a:r>
                    </a:p>
                    <a:p>
                      <a:r>
                        <a:rPr lang="en-US" altLang="zh-TW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0.97</a:t>
                      </a:r>
                      <a:endParaRPr lang="zh-TW" altLang="en-US" sz="14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166601"/>
                  </a:ext>
                </a:extLst>
              </a:tr>
              <a:tr h="358589">
                <a:tc>
                  <a:txBody>
                    <a:bodyPr/>
                    <a:lstStyle/>
                    <a:p>
                      <a:r>
                        <a:rPr lang="en-US" altLang="zh-TW" sz="14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  <a:p>
                      <a:r>
                        <a:rPr lang="en-US" altLang="zh-TW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1.00</a:t>
                      </a:r>
                    </a:p>
                    <a:p>
                      <a:r>
                        <a:rPr lang="en-US" altLang="zh-TW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0.70</a:t>
                      </a:r>
                      <a:endParaRPr lang="zh-TW" altLang="en-US" sz="14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  <a:p>
                      <a:r>
                        <a:rPr lang="en-US" altLang="zh-TW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0.98</a:t>
                      </a:r>
                    </a:p>
                    <a:p>
                      <a:r>
                        <a:rPr lang="en-US" altLang="zh-TW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0.96</a:t>
                      </a:r>
                      <a:endParaRPr lang="zh-TW" altLang="en-US" sz="14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  <a:p>
                      <a:r>
                        <a:rPr lang="en-US" altLang="zh-TW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0.99</a:t>
                      </a:r>
                    </a:p>
                    <a:p>
                      <a:r>
                        <a:rPr lang="en-US" altLang="zh-TW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0.94</a:t>
                      </a:r>
                      <a:endParaRPr lang="zh-TW" altLang="en-US" sz="14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  <a:p>
                      <a:r>
                        <a:rPr lang="en-US" altLang="zh-TW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0.98</a:t>
                      </a:r>
                    </a:p>
                    <a:p>
                      <a:r>
                        <a:rPr lang="en-US" altLang="zh-TW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0.95</a:t>
                      </a:r>
                      <a:endParaRPr lang="zh-TW" altLang="en-US" sz="14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  <a:p>
                      <a:r>
                        <a:rPr lang="en-US" altLang="zh-TW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0.97</a:t>
                      </a:r>
                    </a:p>
                    <a:p>
                      <a:r>
                        <a:rPr lang="en-US" altLang="zh-TW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0.90</a:t>
                      </a:r>
                      <a:endParaRPr lang="zh-TW" altLang="en-US" sz="14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  <a:p>
                      <a:r>
                        <a:rPr lang="en-US" altLang="zh-TW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0.94</a:t>
                      </a:r>
                    </a:p>
                    <a:p>
                      <a:r>
                        <a:rPr lang="en-US" altLang="zh-TW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0.84</a:t>
                      </a:r>
                      <a:endParaRPr lang="zh-TW" altLang="en-US" sz="14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  <a:p>
                      <a:r>
                        <a:rPr lang="en-US" altLang="zh-TW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0.98</a:t>
                      </a:r>
                    </a:p>
                    <a:p>
                      <a:r>
                        <a:rPr lang="en-US" altLang="zh-TW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0.92</a:t>
                      </a:r>
                      <a:endParaRPr lang="zh-TW" altLang="en-US" sz="14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  <a:p>
                      <a:r>
                        <a:rPr lang="en-US" altLang="zh-TW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0.97</a:t>
                      </a:r>
                    </a:p>
                    <a:p>
                      <a:r>
                        <a:rPr lang="en-US" altLang="zh-TW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0.84</a:t>
                      </a:r>
                      <a:endParaRPr lang="zh-TW" altLang="en-US" sz="14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  <a:p>
                      <a:r>
                        <a:rPr lang="en-US" altLang="zh-TW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0.98</a:t>
                      </a:r>
                    </a:p>
                    <a:p>
                      <a:r>
                        <a:rPr lang="en-US" altLang="zh-TW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0.76</a:t>
                      </a:r>
                      <a:endParaRPr lang="zh-TW" altLang="en-US" sz="14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  <a:p>
                      <a:r>
                        <a:rPr lang="en-US" altLang="zh-TW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0.97</a:t>
                      </a:r>
                    </a:p>
                    <a:p>
                      <a:r>
                        <a:rPr lang="en-US" altLang="zh-TW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0.80</a:t>
                      </a:r>
                      <a:endParaRPr lang="zh-TW" altLang="en-US" sz="14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  <a:p>
                      <a:r>
                        <a:rPr lang="en-US" altLang="zh-TW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0.99</a:t>
                      </a:r>
                    </a:p>
                    <a:p>
                      <a:r>
                        <a:rPr lang="en-US" altLang="zh-TW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0.78</a:t>
                      </a:r>
                      <a:endParaRPr lang="zh-TW" altLang="en-US" sz="14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4109809"/>
                  </a:ext>
                </a:extLst>
              </a:tr>
              <a:tr h="358589">
                <a:tc>
                  <a:txBody>
                    <a:bodyPr/>
                    <a:lstStyle/>
                    <a:p>
                      <a:r>
                        <a:rPr lang="en-US" altLang="zh-TW" sz="14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49</a:t>
                      </a:r>
                    </a:p>
                    <a:p>
                      <a:r>
                        <a:rPr lang="en-US" altLang="zh-TW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0.98</a:t>
                      </a:r>
                    </a:p>
                    <a:p>
                      <a:r>
                        <a:rPr lang="en-US" altLang="zh-TW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0.97</a:t>
                      </a:r>
                      <a:endParaRPr lang="zh-TW" altLang="en-US" sz="14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b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b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b="1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b="1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b="1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b="1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b="1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b="1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b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  <a:p>
                      <a:r>
                        <a:rPr lang="en-US" altLang="zh-TW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0.97</a:t>
                      </a:r>
                    </a:p>
                    <a:p>
                      <a:r>
                        <a:rPr lang="en-US" altLang="zh-TW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0.64</a:t>
                      </a:r>
                      <a:endParaRPr lang="zh-TW" altLang="en-US" sz="14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856056"/>
                  </a:ext>
                </a:extLst>
              </a:tr>
              <a:tr h="358589">
                <a:tc>
                  <a:txBody>
                    <a:bodyPr/>
                    <a:lstStyle/>
                    <a:p>
                      <a:r>
                        <a:rPr lang="en-US" altLang="zh-TW" sz="14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  <a:p>
                      <a:r>
                        <a:rPr lang="en-US" altLang="zh-TW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0.89</a:t>
                      </a:r>
                    </a:p>
                    <a:p>
                      <a:r>
                        <a:rPr lang="en-US" altLang="zh-TW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0.92</a:t>
                      </a:r>
                      <a:endParaRPr lang="zh-TW" altLang="en-US" sz="14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b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b="1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b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b="1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b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b="1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b="1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b="1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b="1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  <a:p>
                      <a:r>
                        <a:rPr lang="en-US" altLang="zh-TW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0.99</a:t>
                      </a:r>
                    </a:p>
                    <a:p>
                      <a:r>
                        <a:rPr lang="en-US" altLang="zh-TW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0.78</a:t>
                      </a:r>
                      <a:endParaRPr lang="zh-TW" altLang="en-US" sz="14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617525"/>
                  </a:ext>
                </a:extLst>
              </a:tr>
              <a:tr h="358589">
                <a:tc>
                  <a:txBody>
                    <a:bodyPr/>
                    <a:lstStyle/>
                    <a:p>
                      <a:r>
                        <a:rPr lang="en-US" altLang="zh-TW" sz="14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  <a:p>
                      <a:r>
                        <a:rPr lang="en-US" altLang="zh-TW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0.88</a:t>
                      </a:r>
                    </a:p>
                    <a:p>
                      <a:r>
                        <a:rPr lang="en-US" altLang="zh-TW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0.85</a:t>
                      </a:r>
                      <a:endParaRPr lang="zh-TW" altLang="en-US" sz="14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b="1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b="1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b="1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b="1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b="1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b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b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b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b="1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  <a:p>
                      <a:r>
                        <a:rPr lang="en-US" altLang="zh-TW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0.98</a:t>
                      </a:r>
                    </a:p>
                    <a:p>
                      <a:r>
                        <a:rPr lang="en-US" altLang="zh-TW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0.79</a:t>
                      </a:r>
                      <a:endParaRPr lang="zh-TW" altLang="en-US" sz="14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089129"/>
                  </a:ext>
                </a:extLst>
              </a:tr>
              <a:tr h="358589">
                <a:tc>
                  <a:txBody>
                    <a:bodyPr/>
                    <a:lstStyle/>
                    <a:p>
                      <a:r>
                        <a:rPr lang="en-US" altLang="zh-TW" sz="14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46</a:t>
                      </a:r>
                    </a:p>
                    <a:p>
                      <a:r>
                        <a:rPr lang="en-US" altLang="zh-TW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0.94</a:t>
                      </a:r>
                    </a:p>
                    <a:p>
                      <a:r>
                        <a:rPr lang="en-US" altLang="zh-TW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0.93</a:t>
                      </a:r>
                      <a:endParaRPr lang="zh-TW" altLang="en-US" sz="14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b="1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b="1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b="1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b="1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b="1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b="1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b="1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b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b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  <a:p>
                      <a:r>
                        <a:rPr lang="en-US" altLang="zh-TW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0.94</a:t>
                      </a:r>
                    </a:p>
                    <a:p>
                      <a:r>
                        <a:rPr lang="en-US" altLang="zh-TW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0.83</a:t>
                      </a:r>
                      <a:endParaRPr lang="zh-TW" altLang="en-US" sz="14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8665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US" altLang="zh-TW" sz="14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  <a:p>
                      <a:r>
                        <a:rPr lang="en-US" altLang="zh-TW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0.95</a:t>
                      </a:r>
                    </a:p>
                    <a:p>
                      <a:r>
                        <a:rPr lang="en-US" altLang="zh-TW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0.92</a:t>
                      </a:r>
                      <a:endParaRPr lang="zh-TW" altLang="en-US" sz="14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  <a:p>
                      <a:r>
                        <a:rPr lang="en-US" altLang="zh-TW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0.98</a:t>
                      </a:r>
                    </a:p>
                    <a:p>
                      <a:r>
                        <a:rPr lang="en-US" altLang="zh-TW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0.97</a:t>
                      </a:r>
                      <a:endParaRPr lang="zh-TW" altLang="en-US" sz="14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  <a:p>
                      <a:r>
                        <a:rPr lang="en-US" altLang="zh-TW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0.96</a:t>
                      </a:r>
                    </a:p>
                    <a:p>
                      <a:r>
                        <a:rPr lang="en-US" altLang="zh-TW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0.98</a:t>
                      </a:r>
                      <a:endParaRPr lang="zh-TW" altLang="en-US" sz="14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  <a:p>
                      <a:r>
                        <a:rPr lang="en-US" altLang="zh-TW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0.98</a:t>
                      </a:r>
                    </a:p>
                    <a:p>
                      <a:r>
                        <a:rPr lang="en-US" altLang="zh-TW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0.93</a:t>
                      </a:r>
                      <a:endParaRPr lang="zh-TW" altLang="en-US" sz="14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  <a:p>
                      <a:r>
                        <a:rPr lang="en-US" altLang="zh-TW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0.98</a:t>
                      </a:r>
                    </a:p>
                    <a:p>
                      <a:r>
                        <a:rPr lang="en-US" altLang="zh-TW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0.87</a:t>
                      </a:r>
                      <a:endParaRPr lang="zh-TW" altLang="en-US" sz="14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  <a:p>
                      <a:r>
                        <a:rPr lang="en-US" altLang="zh-TW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0.98</a:t>
                      </a:r>
                    </a:p>
                    <a:p>
                      <a:r>
                        <a:rPr lang="en-US" altLang="zh-TW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0.81</a:t>
                      </a:r>
                      <a:endParaRPr lang="zh-TW" altLang="en-US" sz="14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  <a:p>
                      <a:r>
                        <a:rPr lang="en-US" altLang="zh-TW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0.88</a:t>
                      </a:r>
                    </a:p>
                    <a:p>
                      <a:r>
                        <a:rPr lang="en-US" altLang="zh-TW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0.96</a:t>
                      </a:r>
                      <a:endParaRPr lang="zh-TW" altLang="en-US" sz="14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  <a:p>
                      <a:r>
                        <a:rPr lang="en-US" altLang="zh-TW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0.90</a:t>
                      </a:r>
                    </a:p>
                    <a:p>
                      <a:r>
                        <a:rPr lang="en-US" altLang="zh-TW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0.81</a:t>
                      </a:r>
                      <a:endParaRPr lang="zh-TW" altLang="en-US" sz="14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  <a:p>
                      <a:r>
                        <a:rPr lang="en-US" altLang="zh-TW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0.94</a:t>
                      </a:r>
                    </a:p>
                    <a:p>
                      <a:r>
                        <a:rPr lang="en-US" altLang="zh-TW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0.83</a:t>
                      </a:r>
                      <a:endParaRPr lang="zh-TW" altLang="en-US" sz="14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  <a:p>
                      <a:r>
                        <a:rPr lang="en-US" altLang="zh-TW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0.98</a:t>
                      </a:r>
                    </a:p>
                    <a:p>
                      <a:r>
                        <a:rPr lang="en-US" altLang="zh-TW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0.93</a:t>
                      </a:r>
                      <a:endParaRPr lang="zh-TW" altLang="en-US" sz="14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  <a:p>
                      <a:r>
                        <a:rPr lang="en-US" altLang="zh-TW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0.96</a:t>
                      </a:r>
                      <a:br>
                        <a:rPr lang="en-US" altLang="zh-TW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zh-TW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0.76</a:t>
                      </a:r>
                      <a:endParaRPr lang="zh-TW" altLang="en-US" sz="14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2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6857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405866-35CF-B1C1-E2AC-C0FFE11557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FCE51E2E-C9D0-1C2F-0071-64087A0DA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775" y="515218"/>
            <a:ext cx="6143956" cy="547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823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62C2F3-6050-E650-9656-A6674584A8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1E04E009-51F3-AE7C-CC25-0A946B1C8CE4}"/>
              </a:ext>
            </a:extLst>
          </p:cNvPr>
          <p:cNvGrpSpPr/>
          <p:nvPr/>
        </p:nvGrpSpPr>
        <p:grpSpPr>
          <a:xfrm>
            <a:off x="3200398" y="-395144"/>
            <a:ext cx="6507400" cy="7253144"/>
            <a:chOff x="3200398" y="-395144"/>
            <a:chExt cx="6507400" cy="7253144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EFEBDC7-CA89-BB41-9C90-64C69611E14D}"/>
                </a:ext>
              </a:extLst>
            </p:cNvPr>
            <p:cNvSpPr/>
            <p:nvPr/>
          </p:nvSpPr>
          <p:spPr>
            <a:xfrm>
              <a:off x="3200398" y="0"/>
              <a:ext cx="5972783" cy="685800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A19EDD16-0E1C-516D-CC2F-49B5B6CCF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35015" y="515218"/>
              <a:ext cx="4683057" cy="4176352"/>
            </a:xfrm>
            <a:prstGeom prst="rect">
              <a:avLst/>
            </a:prstGeom>
          </p:spPr>
        </p:pic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CECFF13B-7EE0-5F09-0B55-A6C9E8E8242A}"/>
                </a:ext>
              </a:extLst>
            </p:cNvPr>
            <p:cNvSpPr/>
            <p:nvPr/>
          </p:nvSpPr>
          <p:spPr>
            <a:xfrm>
              <a:off x="4221804" y="1459149"/>
              <a:ext cx="282102" cy="27237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3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B5258510-21C5-DCFC-2BE5-EAAFD2E65A46}"/>
                </a:ext>
              </a:extLst>
            </p:cNvPr>
            <p:cNvSpPr/>
            <p:nvPr/>
          </p:nvSpPr>
          <p:spPr>
            <a:xfrm>
              <a:off x="7649184" y="1459148"/>
              <a:ext cx="282102" cy="27237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1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7EA29BF-898F-1CE3-9D0F-7FBE94BA9474}"/>
                </a:ext>
              </a:extLst>
            </p:cNvPr>
            <p:cNvSpPr/>
            <p:nvPr/>
          </p:nvSpPr>
          <p:spPr>
            <a:xfrm>
              <a:off x="3745149" y="5253718"/>
              <a:ext cx="2529191" cy="7635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置物區</a:t>
              </a:r>
              <a:endPara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B39D4137-EC5F-D32A-9DED-F7531794036E}"/>
                </a:ext>
              </a:extLst>
            </p:cNvPr>
            <p:cNvSpPr/>
            <p:nvPr/>
          </p:nvSpPr>
          <p:spPr>
            <a:xfrm>
              <a:off x="4221804" y="5499312"/>
              <a:ext cx="282102" cy="27237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2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83851263-47FB-300B-A264-95ABD94B4151}"/>
                </a:ext>
              </a:extLst>
            </p:cNvPr>
            <p:cNvSpPr/>
            <p:nvPr/>
          </p:nvSpPr>
          <p:spPr>
            <a:xfrm>
              <a:off x="8758540" y="6410470"/>
              <a:ext cx="282102" cy="27237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4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406132E-FB54-365B-982D-5B8C7826ACE9}"/>
                </a:ext>
              </a:extLst>
            </p:cNvPr>
            <p:cNvSpPr/>
            <p:nvPr/>
          </p:nvSpPr>
          <p:spPr>
            <a:xfrm>
              <a:off x="6274340" y="5253718"/>
              <a:ext cx="447472" cy="76356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大鐵櫃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514EF5C9-9651-06DF-367E-D5DD8995FCD7}"/>
                </a:ext>
              </a:extLst>
            </p:cNvPr>
            <p:cNvSpPr/>
            <p:nvPr/>
          </p:nvSpPr>
          <p:spPr>
            <a:xfrm>
              <a:off x="6721812" y="5253718"/>
              <a:ext cx="1696260" cy="7635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共用桌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0CAA142-EC22-A2EB-A76C-1AC9B45D58DF}"/>
                </a:ext>
              </a:extLst>
            </p:cNvPr>
            <p:cNvSpPr/>
            <p:nvPr/>
          </p:nvSpPr>
          <p:spPr>
            <a:xfrm>
              <a:off x="3949430" y="0"/>
              <a:ext cx="4468642" cy="15564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Server &amp;</a:t>
              </a:r>
              <a:r>
                <a:rPr lang="zh-TW" altLang="en-US" sz="1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fish</a:t>
              </a:r>
              <a:endParaRPr lang="zh-TW" altLang="en-US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8" name="弧形 17">
              <a:extLst>
                <a:ext uri="{FF2B5EF4-FFF2-40B4-BE49-F238E27FC236}">
                  <a16:creationId xmlns:a16="http://schemas.microsoft.com/office/drawing/2014/main" id="{167A78E1-7349-EA10-F41D-7E7BDD9A2B01}"/>
                </a:ext>
              </a:extLst>
            </p:cNvPr>
            <p:cNvSpPr/>
            <p:nvPr/>
          </p:nvSpPr>
          <p:spPr>
            <a:xfrm rot="10800000">
              <a:off x="8587393" y="-395144"/>
              <a:ext cx="1120405" cy="945929"/>
            </a:xfrm>
            <a:prstGeom prst="arc">
              <a:avLst>
                <a:gd name="adj1" fmla="val 16200000"/>
                <a:gd name="adj2" fmla="val 388409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9E1D53E2-7E53-63E1-2355-7B21A0D9D90F}"/>
                </a:ext>
              </a:extLst>
            </p:cNvPr>
            <p:cNvSpPr txBox="1"/>
            <p:nvPr/>
          </p:nvSpPr>
          <p:spPr>
            <a:xfrm>
              <a:off x="8758540" y="77820"/>
              <a:ext cx="141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4676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9284</TotalTime>
  <Words>195</Words>
  <Application>Microsoft Office PowerPoint</Application>
  <PresentationFormat>寬螢幕</PresentationFormat>
  <Paragraphs>170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微軟正黑體</vt:lpstr>
      <vt:lpstr>Aptos</vt:lpstr>
      <vt:lpstr>Aptos Display</vt:lpstr>
      <vt:lpstr>Arial</vt:lpstr>
      <vt:lpstr>Nunito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吳定洋 WU TING YANG</dc:creator>
  <cp:lastModifiedBy>吳定洋 WU TING YANG</cp:lastModifiedBy>
  <cp:revision>25</cp:revision>
  <dcterms:created xsi:type="dcterms:W3CDTF">2024-11-12T13:17:31Z</dcterms:created>
  <dcterms:modified xsi:type="dcterms:W3CDTF">2024-12-03T05:25:54Z</dcterms:modified>
</cp:coreProperties>
</file>