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6" r:id="rId2"/>
    <p:sldId id="258" r:id="rId3"/>
    <p:sldId id="260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281" r:id="rId12"/>
    <p:sldId id="282" r:id="rId13"/>
    <p:sldId id="27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3" autoAdjust="0"/>
  </p:normalViewPr>
  <p:slideViewPr>
    <p:cSldViewPr snapToGrid="0">
      <p:cViewPr>
        <p:scale>
          <a:sx n="75" d="100"/>
          <a:sy n="75" d="100"/>
        </p:scale>
        <p:origin x="974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2A76280-AE8F-9A8E-7B12-89671BA9E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D5AF46E1-D1E2-12AE-73B0-50B0CDE4D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3612D6B-A986-47E3-B46C-07F76DE18C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133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25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67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E5229B7-23B1-3D0E-2D73-9AFCFAABE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812CF7D-B16B-EC0D-A8E2-F74D327423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FC1F83E0-0179-5328-4603-1C000B2013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63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B3334A2-E47D-622C-4A3A-57D738F6E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7512976-DFEE-0747-1F91-BE85DBBDCF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29DB085-28B4-5823-26A9-9AE06567C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32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A1A3B0A-5592-22A3-2C64-A53B9EC2F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758C1843-84D3-6FF8-6DF4-097C5C0ECE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4360ED0-4B3D-2085-D39A-E06B5F1766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75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1D6D9E3-6020-E387-F3B4-69F08D9F6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9865110-0C85-0230-70BD-02C6484D97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3FBC672-0049-58A6-41AC-30F39800EF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41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6C5B67D-AF5F-4D24-96D6-E1540158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AE2C588-9246-8463-06D0-BFE0A2003D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35A0F5B-6E76-AD0A-67CA-4C014E22F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06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6BDE5E7-C125-9EDE-7FA1-48743E57B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2863A8B-AC2F-5C56-9B50-DD5F3ECDD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5BC2ED4-9FAC-607D-E4B6-F2CAAB4F7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00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12.03</a:t>
            </a:r>
            <a:br>
              <a:rPr lang="en" dirty="0"/>
            </a:br>
            <a:r>
              <a:rPr lang="en" dirty="0"/>
              <a:t>Meeting - 9 </a:t>
            </a:r>
            <a:endParaRPr sz="9600"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/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465186F-64B3-DCB3-2BE6-3B333DA01D1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5105ECD-90EE-FC2A-A62C-FF8E444E8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ED6F54F-23AE-B30A-8EE0-C111E11D385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07C4AC-1211-1EF6-B217-E6027ACD5F1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1EA451-29B3-31E0-7422-5C60C32F207A}"/>
              </a:ext>
            </a:extLst>
          </p:cNvPr>
          <p:cNvSpPr txBox="1"/>
          <p:nvPr/>
        </p:nvSpPr>
        <p:spPr>
          <a:xfrm>
            <a:off x="388470" y="443712"/>
            <a:ext cx="368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15D38E-ED88-ED9E-F0BD-138EDF969BD7}"/>
              </a:ext>
            </a:extLst>
          </p:cNvPr>
          <p:cNvSpPr txBox="1"/>
          <p:nvPr/>
        </p:nvSpPr>
        <p:spPr>
          <a:xfrm>
            <a:off x="388470" y="1112714"/>
            <a:ext cx="4095981" cy="111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RSSI(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更準確的點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B2CC42-00D6-7493-81E8-9EF3FD59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00" y="513400"/>
            <a:ext cx="5907326" cy="58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6424330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oogle Shape;548;p55">
            <a:extLst>
              <a:ext uri="{FF2B5EF4-FFF2-40B4-BE49-F238E27FC236}">
                <a16:creationId xmlns:a16="http://schemas.microsoft.com/office/drawing/2014/main" id="{DD605490-BDAD-5CFE-5046-FB2FF8DA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6929120" y="2136133"/>
            <a:ext cx="5262880" cy="365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80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F1027-061E-2FF8-E698-DCD0F636AA3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37DC59-AE1A-4AFD-2BCE-22150B043A38}"/>
              </a:ext>
            </a:extLst>
          </p:cNvPr>
          <p:cNvSpPr txBox="1"/>
          <p:nvPr/>
        </p:nvSpPr>
        <p:spPr>
          <a:xfrm>
            <a:off x="1318019" y="1625600"/>
            <a:ext cx="10160619" cy="111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把收集到的全部資料餵進模型訓練看看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再收集一次資料，利用這禮拜的模型來測試看準確度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多少</a:t>
            </a:r>
          </a:p>
        </p:txBody>
      </p:sp>
    </p:spTree>
    <p:extLst>
      <p:ext uri="{BB962C8B-B14F-4D97-AF65-F5344CB8AC3E}">
        <p14:creationId xmlns:p14="http://schemas.microsoft.com/office/powerpoint/2010/main" val="315023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1327547" y="1729100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5"/>
          </p:nvPr>
        </p:nvSpPr>
        <p:spPr>
          <a:xfrm>
            <a:off x="1327547" y="3360101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1327544" y="2375100"/>
            <a:ext cx="10864455" cy="5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RTT Fingerprint</a:t>
            </a:r>
          </a:p>
        </p:txBody>
      </p:sp>
      <p:cxnSp>
        <p:nvCxnSpPr>
          <p:cNvPr id="204" name="Google Shape;204;p32"/>
          <p:cNvCxnSpPr/>
          <p:nvPr/>
        </p:nvCxnSpPr>
        <p:spPr>
          <a:xfrm>
            <a:off x="1235466" y="1729104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2"/>
          <p:cNvCxnSpPr/>
          <p:nvPr/>
        </p:nvCxnSpPr>
        <p:spPr>
          <a:xfrm>
            <a:off x="1230860" y="3360105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/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95;p32">
            <a:extLst>
              <a:ext uri="{FF2B5EF4-FFF2-40B4-BE49-F238E27FC236}">
                <a16:creationId xmlns:a16="http://schemas.microsoft.com/office/drawing/2014/main" id="{3EC34631-BD1E-DC3A-D1B4-1995608C4ECF}"/>
              </a:ext>
            </a:extLst>
          </p:cNvPr>
          <p:cNvSpPr txBox="1">
            <a:spLocks/>
          </p:cNvSpPr>
          <p:nvPr/>
        </p:nvSpPr>
        <p:spPr>
          <a:xfrm>
            <a:off x="1230860" y="3919233"/>
            <a:ext cx="8263927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B82F2A-B253-ACDC-9871-21D6E4C7D398}"/>
              </a:ext>
            </a:extLst>
          </p:cNvPr>
          <p:cNvSpPr/>
          <p:nvPr/>
        </p:nvSpPr>
        <p:spPr>
          <a:xfrm>
            <a:off x="2898844" y="6132322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Google Shape;545;p55">
            <a:extLst>
              <a:ext uri="{FF2B5EF4-FFF2-40B4-BE49-F238E27FC236}">
                <a16:creationId xmlns:a16="http://schemas.microsoft.com/office/drawing/2014/main" id="{D52B43E7-2EF6-FC94-9D6D-A363EF4FF2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4411" y="3360101"/>
            <a:ext cx="3116874" cy="29377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0C0604-4025-D472-FC98-C8CDDB81A20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5999" y="2584467"/>
            <a:ext cx="6679788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RTT Fingerprint 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547;p55">
            <a:extLst>
              <a:ext uri="{FF2B5EF4-FFF2-40B4-BE49-F238E27FC236}">
                <a16:creationId xmlns:a16="http://schemas.microsoft.com/office/drawing/2014/main" id="{D0F3B4F0-FFCF-9A55-6722-AE8AB4419B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8000536" y="1857983"/>
            <a:ext cx="4410000" cy="35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62B6BB-CB84-10B6-546A-BB4C85D0C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2CB447E-7F0D-96CD-DA0E-E59741F3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9930E75-0E3F-8D76-A6E9-79115B10CEE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1E53F1-542C-AD8E-D63E-10D1FD20E5B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C2E055-C205-CD3D-F6AB-FEE94822877B}"/>
              </a:ext>
            </a:extLst>
          </p:cNvPr>
          <p:cNvSpPr txBox="1"/>
          <p:nvPr/>
        </p:nvSpPr>
        <p:spPr>
          <a:xfrm>
            <a:off x="388470" y="443712"/>
            <a:ext cx="368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實驗環境設置</a:t>
            </a:r>
          </a:p>
        </p:txBody>
      </p:sp>
      <p:pic>
        <p:nvPicPr>
          <p:cNvPr id="4" name="圖片 3" descr="一張含有 室內, 桌, 地板, 傢俱 的圖片&#10;&#10;自動產生的描述">
            <a:extLst>
              <a:ext uri="{FF2B5EF4-FFF2-40B4-BE49-F238E27FC236}">
                <a16:creationId xmlns:a16="http://schemas.microsoft.com/office/drawing/2014/main" id="{E89F7C33-A0DF-2FEF-15E8-DCA078779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94" y="951850"/>
            <a:ext cx="9333389" cy="5799146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A6DFAA18-56B8-6534-CDC4-BD4D78839F1F}"/>
              </a:ext>
            </a:extLst>
          </p:cNvPr>
          <p:cNvSpPr/>
          <p:nvPr/>
        </p:nvSpPr>
        <p:spPr>
          <a:xfrm>
            <a:off x="2821021" y="3356042"/>
            <a:ext cx="379379" cy="340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EA1FA60-DA35-61C8-66ED-842CAB3A41E9}"/>
              </a:ext>
            </a:extLst>
          </p:cNvPr>
          <p:cNvSpPr/>
          <p:nvPr/>
        </p:nvSpPr>
        <p:spPr>
          <a:xfrm>
            <a:off x="5142689" y="3356042"/>
            <a:ext cx="470171" cy="428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A44D4F-AB07-85D7-9F5F-56591EF1FC1E}"/>
              </a:ext>
            </a:extLst>
          </p:cNvPr>
          <p:cNvSpPr/>
          <p:nvPr/>
        </p:nvSpPr>
        <p:spPr>
          <a:xfrm>
            <a:off x="8612221" y="3214991"/>
            <a:ext cx="470171" cy="428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E4FAD7A-67C2-A206-2A1A-2C8F6DF862B9}"/>
              </a:ext>
            </a:extLst>
          </p:cNvPr>
          <p:cNvSpPr/>
          <p:nvPr/>
        </p:nvSpPr>
        <p:spPr>
          <a:xfrm>
            <a:off x="5749047" y="3185808"/>
            <a:ext cx="346953" cy="340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653C6FB-7760-698F-A9E2-B16604E91C6C}"/>
              </a:ext>
            </a:extLst>
          </p:cNvPr>
          <p:cNvSpPr/>
          <p:nvPr/>
        </p:nvSpPr>
        <p:spPr>
          <a:xfrm>
            <a:off x="5922523" y="437367"/>
            <a:ext cx="346953" cy="340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941E8E-C4F5-7400-DF33-44B4AE86F1A1}"/>
              </a:ext>
            </a:extLst>
          </p:cNvPr>
          <p:cNvSpPr txBox="1"/>
          <p:nvPr/>
        </p:nvSpPr>
        <p:spPr>
          <a:xfrm>
            <a:off x="6423288" y="428017"/>
            <a:ext cx="26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顆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所在位置</a:t>
            </a:r>
          </a:p>
        </p:txBody>
      </p:sp>
    </p:spTree>
    <p:extLst>
      <p:ext uri="{BB962C8B-B14F-4D97-AF65-F5344CB8AC3E}">
        <p14:creationId xmlns:p14="http://schemas.microsoft.com/office/powerpoint/2010/main" val="351360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EF8894C-395F-61E4-2E7F-52C2CF10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7077B22F-5579-3FA9-C9D2-5060EE639D6D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21C70-840B-294D-C24F-1BCACCA1953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097D574-47AB-5DF1-B6E2-1CC545D389D0}"/>
              </a:ext>
            </a:extLst>
          </p:cNvPr>
          <p:cNvSpPr txBox="1"/>
          <p:nvPr/>
        </p:nvSpPr>
        <p:spPr>
          <a:xfrm>
            <a:off x="388470" y="443712"/>
            <a:ext cx="368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實驗環境設置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C42101C2-7399-0F82-B5B6-2A108068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87" y="0"/>
            <a:ext cx="5962953" cy="68580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52E42219-3B50-38E1-0BB3-99524C7B8319}"/>
              </a:ext>
            </a:extLst>
          </p:cNvPr>
          <p:cNvSpPr txBox="1"/>
          <p:nvPr/>
        </p:nvSpPr>
        <p:spPr>
          <a:xfrm>
            <a:off x="10447506" y="513400"/>
            <a:ext cx="155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實驗室簡易平面圖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FA483843-5A18-7E09-A5CC-AC0CF616785A}"/>
              </a:ext>
            </a:extLst>
          </p:cNvPr>
          <p:cNvSpPr/>
          <p:nvPr/>
        </p:nvSpPr>
        <p:spPr>
          <a:xfrm>
            <a:off x="869006" y="2830747"/>
            <a:ext cx="282102" cy="27237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A1EAF7-DFD1-1642-66BE-DA3FD8D66199}"/>
              </a:ext>
            </a:extLst>
          </p:cNvPr>
          <p:cNvSpPr txBox="1"/>
          <p:nvPr/>
        </p:nvSpPr>
        <p:spPr>
          <a:xfrm>
            <a:off x="1293779" y="2782268"/>
            <a:ext cx="191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擺設位置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5D7C9D2-55F2-82F2-11F4-FC608AE4BE9D}"/>
              </a:ext>
            </a:extLst>
          </p:cNvPr>
          <p:cNvSpPr txBox="1"/>
          <p:nvPr/>
        </p:nvSpPr>
        <p:spPr>
          <a:xfrm>
            <a:off x="740341" y="3511845"/>
            <a:ext cx="269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方格：實驗室的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(reference point)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35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37CC3D5-1A06-1CD1-71D5-79F711D95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C6EEA705-6B46-9C69-0231-E4E3DFBF2C2D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8A716C-8AD0-2933-9A20-53BEDBCB8B5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41A688E-08AE-E3EE-AA91-15668B140548}"/>
              </a:ext>
            </a:extLst>
          </p:cNvPr>
          <p:cNvSpPr txBox="1"/>
          <p:nvPr/>
        </p:nvSpPr>
        <p:spPr>
          <a:xfrm>
            <a:off x="388470" y="443712"/>
            <a:ext cx="368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372141-C1A6-B2D2-59AE-D3C2F88A8164}"/>
              </a:ext>
            </a:extLst>
          </p:cNvPr>
          <p:cNvSpPr txBox="1"/>
          <p:nvPr/>
        </p:nvSpPr>
        <p:spPr>
          <a:xfrm>
            <a:off x="665708" y="1308961"/>
            <a:ext cx="6819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秒的資料，共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會一次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 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秒會收到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多筆資料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distance, distance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9CADAC-E33C-8BB6-FE19-1FB6DF68B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6978"/>
            <a:ext cx="12192000" cy="15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7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58F685B-86FB-A43E-975C-435F0A722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4ED50C3-2BDD-5E06-23BC-34D43F64AA8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D097A-8FD3-F952-FCDA-80D7E07DB61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60C8583-BAAF-5112-99AC-4F672F5834C7}"/>
              </a:ext>
            </a:extLst>
          </p:cNvPr>
          <p:cNvSpPr txBox="1"/>
          <p:nvPr/>
        </p:nvSpPr>
        <p:spPr>
          <a:xfrm>
            <a:off x="388470" y="443712"/>
            <a:ext cx="368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25DCB6-9EB8-1264-D3C2-838FF72F7B66}"/>
              </a:ext>
            </a:extLst>
          </p:cNvPr>
          <p:cNvSpPr txBox="1"/>
          <p:nvPr/>
        </p:nvSpPr>
        <p:spPr>
          <a:xfrm>
            <a:off x="665708" y="1007403"/>
            <a:ext cx="8809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將同一時間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所收到的資料整理成一列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將前後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筆資料移除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填補缺失值，使用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方法填補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根據鄰近樣本的相似性來推測缺失值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3B2F74-F62A-0927-4834-C919BB62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7" y="3490123"/>
            <a:ext cx="8931414" cy="185182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DD10D24-8EE8-48F5-4C60-BDE77DFA610F}"/>
              </a:ext>
            </a:extLst>
          </p:cNvPr>
          <p:cNvSpPr txBox="1"/>
          <p:nvPr/>
        </p:nvSpPr>
        <p:spPr>
          <a:xfrm>
            <a:off x="665708" y="5341943"/>
            <a:ext cx="481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會有缺失值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當時有某顆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沒收到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48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F1F4EA9-9C41-A36C-209E-AF43BBFAC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2F924C9-AADD-DC09-101D-A2983C69A83A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F6593E-120B-C56D-5BD8-0BC26BC06B5A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10E34A4-5507-B7B0-599A-9F9C4D857479}"/>
              </a:ext>
            </a:extLst>
          </p:cNvPr>
          <p:cNvSpPr txBox="1"/>
          <p:nvPr/>
        </p:nvSpPr>
        <p:spPr>
          <a:xfrm>
            <a:off x="388470" y="443712"/>
            <a:ext cx="368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4D24DBD-7F88-892C-7EE6-84DCFBC455B3}"/>
              </a:ext>
            </a:extLst>
          </p:cNvPr>
          <p:cNvSpPr txBox="1"/>
          <p:nvPr/>
        </p:nvSpPr>
        <p:spPr>
          <a:xfrm>
            <a:off x="636525" y="1017131"/>
            <a:ext cx="8809032" cy="166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fold cross validation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，最終結果為這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次的平均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訓練結果作為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Based 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做比較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8710EA0D-7793-BC60-EAC0-964386FA4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1" y="3241873"/>
            <a:ext cx="4851542" cy="2054614"/>
          </a:xfrm>
          <a:prstGeom prst="rect">
            <a:avLst/>
          </a:prstGeom>
        </p:spPr>
      </p:pic>
      <p:pic>
        <p:nvPicPr>
          <p:cNvPr id="10" name="圖片 9" descr="一張含有 文字, 字型, 螢幕擷取畫面, 設計 的圖片&#10;&#10;自動產生的描述">
            <a:extLst>
              <a:ext uri="{FF2B5EF4-FFF2-40B4-BE49-F238E27FC236}">
                <a16:creationId xmlns:a16="http://schemas.microsoft.com/office/drawing/2014/main" id="{60AAF6D1-ACB8-B220-BCA4-4ECC7DADD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06" y="3241873"/>
            <a:ext cx="4834387" cy="205461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197B4D-02A4-43D7-9352-43338CAB5312}"/>
              </a:ext>
            </a:extLst>
          </p:cNvPr>
          <p:cNvSpPr txBox="1"/>
          <p:nvPr/>
        </p:nvSpPr>
        <p:spPr>
          <a:xfrm>
            <a:off x="821351" y="5296487"/>
            <a:ext cx="25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BB3007-E118-452D-38D4-6E57D5FF5A5A}"/>
              </a:ext>
            </a:extLst>
          </p:cNvPr>
          <p:cNvSpPr txBox="1"/>
          <p:nvPr/>
        </p:nvSpPr>
        <p:spPr>
          <a:xfrm>
            <a:off x="6303806" y="5320423"/>
            <a:ext cx="25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</p:spTree>
    <p:extLst>
      <p:ext uri="{BB962C8B-B14F-4D97-AF65-F5344CB8AC3E}">
        <p14:creationId xmlns:p14="http://schemas.microsoft.com/office/powerpoint/2010/main" val="83080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FD38833-1B70-3D72-0BAD-175114327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2DCD3BA-EB7A-778B-7DA7-51196BA500E3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0FA9F-C768-B666-05E9-BCBDCB89C9C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7D598FF-17EC-E1F1-4253-8D6767EB634A}"/>
              </a:ext>
            </a:extLst>
          </p:cNvPr>
          <p:cNvSpPr txBox="1"/>
          <p:nvPr/>
        </p:nvSpPr>
        <p:spPr>
          <a:xfrm>
            <a:off x="388470" y="443712"/>
            <a:ext cx="368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8323D5-D1C8-EB31-4D8B-A4769AFC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562" y="659155"/>
            <a:ext cx="6143956" cy="54791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592D302-BFE8-F0FD-8B37-67B00293C221}"/>
              </a:ext>
            </a:extLst>
          </p:cNvPr>
          <p:cNvSpPr txBox="1"/>
          <p:nvPr/>
        </p:nvSpPr>
        <p:spPr>
          <a:xfrm>
            <a:off x="388470" y="1112714"/>
            <a:ext cx="40959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作為訓練資料的結果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白色：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灰色：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98 ~ 99 %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準確度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皮膚色：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95 ~ 97 %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淺橘色：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 ~ 94 %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深橘色：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89 %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以下準確度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CE2225C-90EC-FC35-A58F-5D063D7E9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565" y="0"/>
            <a:ext cx="5962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2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315</Words>
  <Application>Microsoft Office PowerPoint</Application>
  <PresentationFormat>寬螢幕</PresentationFormat>
  <Paragraphs>61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12.03 Meeting - 9 </vt:lpstr>
      <vt:lpstr>Table of contents</vt:lpstr>
      <vt:lpstr>RTT Fingerprint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Next Step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188</cp:revision>
  <dcterms:created xsi:type="dcterms:W3CDTF">2024-09-23T11:19:04Z</dcterms:created>
  <dcterms:modified xsi:type="dcterms:W3CDTF">2024-12-03T05:25:48Z</dcterms:modified>
</cp:coreProperties>
</file>