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EBC81-452D-C3F1-C552-ADE03F0E3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D05073-BB3D-16AF-48F9-1F3984D5C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1FE1B-7E7A-DDA0-FE7E-4241C79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D0D89-F1B0-5448-F2DD-4A05326E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CB987-0591-DD5D-DA3D-073E94C4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0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86B5F-C4A3-D34A-F665-63759EE5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6A1FAE-2C9E-1B78-A8F6-9FB8B5CF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6F3A1-FBE0-16C1-ABA3-34AAB402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1039C-FB53-4391-931B-FFC8F1E5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69D7E-E8FC-D52E-7373-5DDEEDCA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77812CC-43B8-6B4F-0758-F5A291CB7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62AC31-8A89-B5FD-7C2E-801DE770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2E949C-9419-4AFA-3047-D4D17C4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4E23C-91D6-CB01-1943-AC4AB210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FDCED-3BA7-C354-FD5B-D6C84C0E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5DAB5-27F7-3B01-81B1-D602599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4D29D-89E7-DB03-8FC2-FF449202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7B616-945A-02B7-D840-8A9558CC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DCD44-332F-0C2C-6578-4617622B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139496-6A72-E4BB-647C-2936A01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29D4-E910-EF8B-4A3D-1B9CA217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523B8A-6ACC-FFA8-DCDA-5C9603387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E37ED-94E3-F03C-0D78-DCD91EF0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AD8A5-A32B-2716-B8FA-EC8B2813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94663-D1EB-BF54-591E-A4138A4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26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1AAB2-B6A9-7A0F-E449-C44C412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3E5BA-4F98-9E6C-E4D7-660A2CDB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97E427-B8D5-CAB8-850C-80D443B0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BABF00-8C41-D86C-3CE0-2018D99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E52A7F-4AC5-CEC4-93F2-005164AC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2EC64-2728-67D5-E6DC-9245B3C3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03D62-7253-2CC3-51F1-04C1322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F03CF5-BB5C-F72E-5DF9-E622A102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A05CF7-137C-910F-4DE7-87F117EC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1FADD-574A-87FE-2EDE-D2266904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20821E-E6ED-9995-EDE7-A76E3ADA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BE171B-D3C5-4746-8A8E-3025035E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410D88-42F6-1917-231F-50EE101F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02049D-6D59-25B7-5716-70BE321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3F8AC-4255-7205-58DE-528C0C73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058935-5187-8C53-35B2-B976B130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05A26B-115E-BB7B-3C47-D0C8681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25A01D-6540-996C-CAA7-403447E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9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8D7327-D49B-FCAE-9119-0319003A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E23525-B753-15A9-FE0E-33A11AE7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EF6DEC-98AD-146C-6250-CDA720A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3BE66-6FCB-9180-3A8F-156C5BB4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0C1FE-D3B3-A0D8-12E7-8AA52C39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4D2CAF-5600-7A1B-567B-D9D57EFAE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18095A-8B09-0C8B-1A29-CA1262A5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7A07A-9E04-AE88-B482-5429A107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FEB927-3A79-5504-767F-8210F2A9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D4213-E2B8-E037-5475-75D8492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60709-C8E3-71D9-BB83-651363FE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FFC23-BC51-EBE8-9D40-377F42CF6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7B5DC-BE6A-C6E2-FA4F-0D1DB468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669EB1-747A-DAD6-1E1F-7D2D6D2C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272B6-F370-D650-DB9F-E851DB83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76345-4E27-83A8-540B-838E0C8F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7209F-EF09-4F77-F591-DF9318EE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8D67C-AE2C-05B8-512B-5978038C5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90D7F-52D7-4D6E-A04A-2DBD988E53A3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66DCA-8282-567D-6F7E-3A7DDD203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DE9D88-4A86-49CE-E3E6-EA82985A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B8607-B4BA-4C6B-95EA-AE8FE2B4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FB0742C-FEF9-22C2-EF3F-1031872E49D9}"/>
              </a:ext>
            </a:extLst>
          </p:cNvPr>
          <p:cNvSpPr txBox="1"/>
          <p:nvPr/>
        </p:nvSpPr>
        <p:spPr>
          <a:xfrm>
            <a:off x="780644" y="649551"/>
            <a:ext cx="9657135" cy="222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１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資料可以用來將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資料做標準化  </a:t>
            </a:r>
            <a:r>
              <a:rPr lang="zh-TW" altLang="en-US" sz="1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繼續比較模型隨時間退程度  </a:t>
            </a:r>
            <a:r>
              <a:rPr lang="zh-TW" altLang="en-US" sz="1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將不同星期收到的資料全部混在一起訓練看看效果  </a:t>
            </a:r>
            <a:r>
              <a:rPr lang="zh-TW" altLang="en-US" sz="1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想實驗看看如何收取更多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，以做比較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39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</cp:revision>
  <dcterms:created xsi:type="dcterms:W3CDTF">2024-12-30T05:01:32Z</dcterms:created>
  <dcterms:modified xsi:type="dcterms:W3CDTF">2024-12-30T08:03:26Z</dcterms:modified>
</cp:coreProperties>
</file>