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3"/>
  </p:notesMasterIdLst>
  <p:sldIdLst>
    <p:sldId id="256" r:id="rId2"/>
    <p:sldId id="258" r:id="rId3"/>
    <p:sldId id="260" r:id="rId4"/>
    <p:sldId id="263" r:id="rId5"/>
    <p:sldId id="264" r:id="rId6"/>
    <p:sldId id="265" r:id="rId7"/>
    <p:sldId id="266" r:id="rId8"/>
    <p:sldId id="267" r:id="rId9"/>
    <p:sldId id="268" r:id="rId10"/>
    <p:sldId id="269" r:id="rId11"/>
    <p:sldId id="277" r:id="rId1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03" autoAdjust="0"/>
  </p:normalViewPr>
  <p:slideViewPr>
    <p:cSldViewPr snapToGrid="0">
      <p:cViewPr varScale="1">
        <p:scale>
          <a:sx n="79" d="100"/>
          <a:sy n="79" d="100"/>
        </p:scale>
        <p:origin x="850" y="1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3D1FE7-E52D-43D4-9F03-0B11FC6C31AA}" type="datetimeFigureOut">
              <a:rPr lang="zh-TW" altLang="en-US" smtClean="0"/>
              <a:t>2024/9/25</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659C07-3734-4ECB-B309-D02BBE199B08}" type="slidenum">
              <a:rPr lang="zh-TW" altLang="en-US" smtClean="0"/>
              <a:t>‹#›</a:t>
            </a:fld>
            <a:endParaRPr lang="zh-TW" altLang="en-US"/>
          </a:p>
        </p:txBody>
      </p:sp>
    </p:spTree>
    <p:extLst>
      <p:ext uri="{BB962C8B-B14F-4D97-AF65-F5344CB8AC3E}">
        <p14:creationId xmlns:p14="http://schemas.microsoft.com/office/powerpoint/2010/main" val="1172284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9836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54772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243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6193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738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1093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758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24100" y="1468784"/>
            <a:ext cx="6458000" cy="2841200"/>
          </a:xfrm>
          <a:prstGeom prst="rect">
            <a:avLst/>
          </a:prstGeom>
          <a:noFill/>
        </p:spPr>
        <p:txBody>
          <a:bodyPr spcFirstLastPara="1" wrap="square" lIns="91425" tIns="91425" rIns="91425" bIns="91425" anchor="b" anchorCtr="0">
            <a:noAutofit/>
          </a:bodyPr>
          <a:lstStyle>
            <a:lvl1pPr lvl="0">
              <a:lnSpc>
                <a:spcPct val="80000"/>
              </a:lnSpc>
              <a:spcBef>
                <a:spcPts val="0"/>
              </a:spcBef>
              <a:spcAft>
                <a:spcPts val="0"/>
              </a:spcAft>
              <a:buSzPts val="5300"/>
              <a:buNone/>
              <a:defRPr sz="7066" b="1"/>
            </a:lvl1pPr>
            <a:lvl2pPr lvl="1">
              <a:spcBef>
                <a:spcPts val="0"/>
              </a:spcBef>
              <a:spcAft>
                <a:spcPts val="0"/>
              </a:spcAft>
              <a:buSzPts val="6000"/>
              <a:buFont typeface="Playfair Display Medium"/>
              <a:buNone/>
              <a:defRPr sz="8000">
                <a:latin typeface="Playfair Display Medium"/>
                <a:ea typeface="Playfair Display Medium"/>
                <a:cs typeface="Playfair Display Medium"/>
                <a:sym typeface="Playfair Display Medium"/>
              </a:defRPr>
            </a:lvl2pPr>
            <a:lvl3pPr lvl="2">
              <a:spcBef>
                <a:spcPts val="0"/>
              </a:spcBef>
              <a:spcAft>
                <a:spcPts val="0"/>
              </a:spcAft>
              <a:buSzPts val="6000"/>
              <a:buFont typeface="Playfair Display Medium"/>
              <a:buNone/>
              <a:defRPr sz="8000">
                <a:latin typeface="Playfair Display Medium"/>
                <a:ea typeface="Playfair Display Medium"/>
                <a:cs typeface="Playfair Display Medium"/>
                <a:sym typeface="Playfair Display Medium"/>
              </a:defRPr>
            </a:lvl3pPr>
            <a:lvl4pPr lvl="3">
              <a:spcBef>
                <a:spcPts val="0"/>
              </a:spcBef>
              <a:spcAft>
                <a:spcPts val="0"/>
              </a:spcAft>
              <a:buSzPts val="6000"/>
              <a:buFont typeface="Playfair Display Medium"/>
              <a:buNone/>
              <a:defRPr sz="8000">
                <a:latin typeface="Playfair Display Medium"/>
                <a:ea typeface="Playfair Display Medium"/>
                <a:cs typeface="Playfair Display Medium"/>
                <a:sym typeface="Playfair Display Medium"/>
              </a:defRPr>
            </a:lvl4pPr>
            <a:lvl5pPr lvl="4">
              <a:spcBef>
                <a:spcPts val="0"/>
              </a:spcBef>
              <a:spcAft>
                <a:spcPts val="0"/>
              </a:spcAft>
              <a:buSzPts val="6000"/>
              <a:buFont typeface="Playfair Display Medium"/>
              <a:buNone/>
              <a:defRPr sz="8000">
                <a:latin typeface="Playfair Display Medium"/>
                <a:ea typeface="Playfair Display Medium"/>
                <a:cs typeface="Playfair Display Medium"/>
                <a:sym typeface="Playfair Display Medium"/>
              </a:defRPr>
            </a:lvl5pPr>
            <a:lvl6pPr lvl="5">
              <a:spcBef>
                <a:spcPts val="0"/>
              </a:spcBef>
              <a:spcAft>
                <a:spcPts val="0"/>
              </a:spcAft>
              <a:buSzPts val="6000"/>
              <a:buFont typeface="Playfair Display Medium"/>
              <a:buNone/>
              <a:defRPr sz="8000">
                <a:latin typeface="Playfair Display Medium"/>
                <a:ea typeface="Playfair Display Medium"/>
                <a:cs typeface="Playfair Display Medium"/>
                <a:sym typeface="Playfair Display Medium"/>
              </a:defRPr>
            </a:lvl6pPr>
            <a:lvl7pPr lvl="6">
              <a:spcBef>
                <a:spcPts val="0"/>
              </a:spcBef>
              <a:spcAft>
                <a:spcPts val="0"/>
              </a:spcAft>
              <a:buSzPts val="6000"/>
              <a:buFont typeface="Playfair Display Medium"/>
              <a:buNone/>
              <a:defRPr sz="8000">
                <a:latin typeface="Playfair Display Medium"/>
                <a:ea typeface="Playfair Display Medium"/>
                <a:cs typeface="Playfair Display Medium"/>
                <a:sym typeface="Playfair Display Medium"/>
              </a:defRPr>
            </a:lvl7pPr>
            <a:lvl8pPr lvl="7">
              <a:spcBef>
                <a:spcPts val="0"/>
              </a:spcBef>
              <a:spcAft>
                <a:spcPts val="0"/>
              </a:spcAft>
              <a:buSzPts val="6000"/>
              <a:buFont typeface="Playfair Display Medium"/>
              <a:buNone/>
              <a:defRPr sz="8000">
                <a:latin typeface="Playfair Display Medium"/>
                <a:ea typeface="Playfair Display Medium"/>
                <a:cs typeface="Playfair Display Medium"/>
                <a:sym typeface="Playfair Display Medium"/>
              </a:defRPr>
            </a:lvl8pPr>
            <a:lvl9pPr lvl="8">
              <a:spcBef>
                <a:spcPts val="0"/>
              </a:spcBef>
              <a:spcAft>
                <a:spcPts val="0"/>
              </a:spcAft>
              <a:buSzPts val="6000"/>
              <a:buFont typeface="Playfair Display Medium"/>
              <a:buNone/>
              <a:defRPr sz="8000">
                <a:latin typeface="Playfair Display Medium"/>
                <a:ea typeface="Playfair Display Medium"/>
                <a:cs typeface="Playfair Display Medium"/>
                <a:sym typeface="Playfair Display Medium"/>
              </a:defRPr>
            </a:lvl9pPr>
          </a:lstStyle>
          <a:p>
            <a:endParaRPr/>
          </a:p>
        </p:txBody>
      </p:sp>
      <p:sp>
        <p:nvSpPr>
          <p:cNvPr id="10" name="Google Shape;10;p2"/>
          <p:cNvSpPr txBox="1">
            <a:spLocks noGrp="1"/>
          </p:cNvSpPr>
          <p:nvPr>
            <p:ph type="subTitle" idx="1"/>
          </p:nvPr>
        </p:nvSpPr>
        <p:spPr>
          <a:xfrm>
            <a:off x="1124000" y="4488284"/>
            <a:ext cx="6458000" cy="6692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1600"/>
              <a:buNone/>
              <a:defRPr sz="2133"/>
            </a:lvl1pPr>
            <a:lvl2pPr lvl="1">
              <a:lnSpc>
                <a:spcPct val="100000"/>
              </a:lnSpc>
              <a:spcBef>
                <a:spcPts val="0"/>
              </a:spcBef>
              <a:spcAft>
                <a:spcPts val="0"/>
              </a:spcAft>
              <a:buSzPts val="1600"/>
              <a:buNone/>
              <a:defRPr sz="2133"/>
            </a:lvl2pPr>
            <a:lvl3pPr lvl="2">
              <a:lnSpc>
                <a:spcPct val="100000"/>
              </a:lnSpc>
              <a:spcBef>
                <a:spcPts val="0"/>
              </a:spcBef>
              <a:spcAft>
                <a:spcPts val="0"/>
              </a:spcAft>
              <a:buSzPts val="1600"/>
              <a:buNone/>
              <a:defRPr sz="2133"/>
            </a:lvl3pPr>
            <a:lvl4pPr lvl="3">
              <a:lnSpc>
                <a:spcPct val="100000"/>
              </a:lnSpc>
              <a:spcBef>
                <a:spcPts val="0"/>
              </a:spcBef>
              <a:spcAft>
                <a:spcPts val="0"/>
              </a:spcAft>
              <a:buSzPts val="1600"/>
              <a:buNone/>
              <a:defRPr sz="2133"/>
            </a:lvl4pPr>
            <a:lvl5pPr lvl="4">
              <a:lnSpc>
                <a:spcPct val="100000"/>
              </a:lnSpc>
              <a:spcBef>
                <a:spcPts val="0"/>
              </a:spcBef>
              <a:spcAft>
                <a:spcPts val="0"/>
              </a:spcAft>
              <a:buSzPts val="1600"/>
              <a:buNone/>
              <a:defRPr sz="2133"/>
            </a:lvl5pPr>
            <a:lvl6pPr lvl="5">
              <a:lnSpc>
                <a:spcPct val="100000"/>
              </a:lnSpc>
              <a:spcBef>
                <a:spcPts val="0"/>
              </a:spcBef>
              <a:spcAft>
                <a:spcPts val="0"/>
              </a:spcAft>
              <a:buSzPts val="1600"/>
              <a:buNone/>
              <a:defRPr sz="2133"/>
            </a:lvl6pPr>
            <a:lvl7pPr lvl="6">
              <a:lnSpc>
                <a:spcPct val="100000"/>
              </a:lnSpc>
              <a:spcBef>
                <a:spcPts val="0"/>
              </a:spcBef>
              <a:spcAft>
                <a:spcPts val="0"/>
              </a:spcAft>
              <a:buSzPts val="1600"/>
              <a:buNone/>
              <a:defRPr sz="2133"/>
            </a:lvl7pPr>
            <a:lvl8pPr lvl="7">
              <a:lnSpc>
                <a:spcPct val="100000"/>
              </a:lnSpc>
              <a:spcBef>
                <a:spcPts val="0"/>
              </a:spcBef>
              <a:spcAft>
                <a:spcPts val="0"/>
              </a:spcAft>
              <a:buSzPts val="1600"/>
              <a:buNone/>
              <a:defRPr sz="2133"/>
            </a:lvl8pPr>
            <a:lvl9pPr lvl="8">
              <a:lnSpc>
                <a:spcPct val="100000"/>
              </a:lnSpc>
              <a:spcBef>
                <a:spcPts val="0"/>
              </a:spcBef>
              <a:spcAft>
                <a:spcPts val="0"/>
              </a:spcAft>
              <a:buSzPts val="1600"/>
              <a:buNone/>
              <a:defRPr sz="2133"/>
            </a:lvl9pPr>
          </a:lstStyle>
          <a:p>
            <a:endParaRPr/>
          </a:p>
        </p:txBody>
      </p:sp>
      <p:sp>
        <p:nvSpPr>
          <p:cNvPr id="11" name="Google Shape;11;p2"/>
          <p:cNvSpPr/>
          <p:nvPr/>
        </p:nvSpPr>
        <p:spPr>
          <a:xfrm>
            <a:off x="9805900" y="-202433"/>
            <a:ext cx="3057200" cy="47144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a:spLocks noGrp="1"/>
          </p:cNvSpPr>
          <p:nvPr>
            <p:ph type="pic" idx="2"/>
          </p:nvPr>
        </p:nvSpPr>
        <p:spPr>
          <a:xfrm flipH="1">
            <a:off x="7662467" y="716600"/>
            <a:ext cx="3578800" cy="5424800"/>
          </a:xfrm>
          <a:prstGeom prst="rect">
            <a:avLst/>
          </a:prstGeom>
          <a:noFill/>
          <a:ln>
            <a:noFill/>
          </a:ln>
        </p:spPr>
      </p:sp>
      <p:sp>
        <p:nvSpPr>
          <p:cNvPr id="13" name="Google Shape;13;p2"/>
          <p:cNvSpPr/>
          <p:nvPr/>
        </p:nvSpPr>
        <p:spPr>
          <a:xfrm>
            <a:off x="2086000" y="-865400"/>
            <a:ext cx="3328000" cy="137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962000" y="5726800"/>
            <a:ext cx="3328000" cy="137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814077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6"/>
        <p:cNvGrpSpPr/>
        <p:nvPr/>
      </p:nvGrpSpPr>
      <p:grpSpPr>
        <a:xfrm>
          <a:off x="0" y="0"/>
          <a:ext cx="0" cy="0"/>
          <a:chOff x="0" y="0"/>
          <a:chExt cx="0" cy="0"/>
        </a:xfrm>
      </p:grpSpPr>
      <p:sp>
        <p:nvSpPr>
          <p:cNvPr id="57" name="Google Shape;57;p13"/>
          <p:cNvSpPr txBox="1">
            <a:spLocks noGrp="1"/>
          </p:cNvSpPr>
          <p:nvPr>
            <p:ph type="title"/>
          </p:nvPr>
        </p:nvSpPr>
        <p:spPr>
          <a:xfrm>
            <a:off x="960000" y="593367"/>
            <a:ext cx="10272000" cy="7636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500"/>
              <a:buNone/>
              <a:defRPr b="1"/>
            </a:lvl1pPr>
            <a:lvl2pPr lvl="1" rtl="0">
              <a:spcBef>
                <a:spcPts val="0"/>
              </a:spcBef>
              <a:spcAft>
                <a:spcPts val="0"/>
              </a:spcAft>
              <a:buSzPts val="3500"/>
              <a:buNone/>
              <a:defRPr b="1"/>
            </a:lvl2pPr>
            <a:lvl3pPr lvl="2" rtl="0">
              <a:spcBef>
                <a:spcPts val="0"/>
              </a:spcBef>
              <a:spcAft>
                <a:spcPts val="0"/>
              </a:spcAft>
              <a:buSzPts val="3500"/>
              <a:buNone/>
              <a:defRPr b="1"/>
            </a:lvl3pPr>
            <a:lvl4pPr lvl="3" rtl="0">
              <a:spcBef>
                <a:spcPts val="0"/>
              </a:spcBef>
              <a:spcAft>
                <a:spcPts val="0"/>
              </a:spcAft>
              <a:buSzPts val="3500"/>
              <a:buNone/>
              <a:defRPr b="1"/>
            </a:lvl4pPr>
            <a:lvl5pPr lvl="4" rtl="0">
              <a:spcBef>
                <a:spcPts val="0"/>
              </a:spcBef>
              <a:spcAft>
                <a:spcPts val="0"/>
              </a:spcAft>
              <a:buSzPts val="3500"/>
              <a:buNone/>
              <a:defRPr b="1"/>
            </a:lvl5pPr>
            <a:lvl6pPr lvl="5" rtl="0">
              <a:spcBef>
                <a:spcPts val="0"/>
              </a:spcBef>
              <a:spcAft>
                <a:spcPts val="0"/>
              </a:spcAft>
              <a:buSzPts val="3500"/>
              <a:buNone/>
              <a:defRPr b="1"/>
            </a:lvl6pPr>
            <a:lvl7pPr lvl="6" rtl="0">
              <a:spcBef>
                <a:spcPts val="0"/>
              </a:spcBef>
              <a:spcAft>
                <a:spcPts val="0"/>
              </a:spcAft>
              <a:buSzPts val="3500"/>
              <a:buNone/>
              <a:defRPr b="1"/>
            </a:lvl7pPr>
            <a:lvl8pPr lvl="7" rtl="0">
              <a:spcBef>
                <a:spcPts val="0"/>
              </a:spcBef>
              <a:spcAft>
                <a:spcPts val="0"/>
              </a:spcAft>
              <a:buSzPts val="3500"/>
              <a:buNone/>
              <a:defRPr b="1"/>
            </a:lvl8pPr>
            <a:lvl9pPr lvl="8" rtl="0">
              <a:spcBef>
                <a:spcPts val="0"/>
              </a:spcBef>
              <a:spcAft>
                <a:spcPts val="0"/>
              </a:spcAft>
              <a:buSzPts val="3500"/>
              <a:buNone/>
              <a:defRPr b="1"/>
            </a:lvl9pPr>
          </a:lstStyle>
          <a:p>
            <a:endParaRPr/>
          </a:p>
        </p:txBody>
      </p:sp>
      <p:sp>
        <p:nvSpPr>
          <p:cNvPr id="58" name="Google Shape;58;p13"/>
          <p:cNvSpPr txBox="1">
            <a:spLocks noGrp="1"/>
          </p:cNvSpPr>
          <p:nvPr>
            <p:ph type="subTitle" idx="1"/>
          </p:nvPr>
        </p:nvSpPr>
        <p:spPr>
          <a:xfrm>
            <a:off x="1064900" y="3166864"/>
            <a:ext cx="2819200" cy="5260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Gilda Display"/>
              <a:buNone/>
              <a:defRPr sz="3200" b="1">
                <a:solidFill>
                  <a:schemeClr val="dk1"/>
                </a:solidFill>
                <a:latin typeface="Gilda Display"/>
                <a:ea typeface="Gilda Display"/>
                <a:cs typeface="Gilda Display"/>
                <a:sym typeface="Gilda Display"/>
              </a:defRPr>
            </a:lvl1pPr>
            <a:lvl2pPr lvl="1"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2pPr>
            <a:lvl3pPr lvl="2"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3pPr>
            <a:lvl4pPr lvl="3"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4pPr>
            <a:lvl5pPr lvl="4"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5pPr>
            <a:lvl6pPr lvl="5"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6pPr>
            <a:lvl7pPr lvl="6"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7pPr>
            <a:lvl8pPr lvl="7"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8pPr>
            <a:lvl9pPr lvl="8"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9pPr>
          </a:lstStyle>
          <a:p>
            <a:endParaRPr/>
          </a:p>
        </p:txBody>
      </p:sp>
      <p:sp>
        <p:nvSpPr>
          <p:cNvPr id="59" name="Google Shape;59;p13"/>
          <p:cNvSpPr txBox="1">
            <a:spLocks noGrp="1"/>
          </p:cNvSpPr>
          <p:nvPr>
            <p:ph type="title" idx="2" hasCustomPrompt="1"/>
          </p:nvPr>
        </p:nvSpPr>
        <p:spPr>
          <a:xfrm>
            <a:off x="1064901" y="2520864"/>
            <a:ext cx="2819200" cy="596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b="1"/>
            </a:lvl1pPr>
            <a:lvl2pPr lvl="1" rtl="0">
              <a:spcBef>
                <a:spcPts val="0"/>
              </a:spcBef>
              <a:spcAft>
                <a:spcPts val="0"/>
              </a:spcAft>
              <a:buSzPts val="3000"/>
              <a:buNone/>
              <a:defRPr sz="4000" b="1"/>
            </a:lvl2pPr>
            <a:lvl3pPr lvl="2" rtl="0">
              <a:spcBef>
                <a:spcPts val="0"/>
              </a:spcBef>
              <a:spcAft>
                <a:spcPts val="0"/>
              </a:spcAft>
              <a:buSzPts val="3000"/>
              <a:buNone/>
              <a:defRPr sz="4000" b="1"/>
            </a:lvl3pPr>
            <a:lvl4pPr lvl="3" rtl="0">
              <a:spcBef>
                <a:spcPts val="0"/>
              </a:spcBef>
              <a:spcAft>
                <a:spcPts val="0"/>
              </a:spcAft>
              <a:buSzPts val="3000"/>
              <a:buNone/>
              <a:defRPr sz="4000" b="1"/>
            </a:lvl4pPr>
            <a:lvl5pPr lvl="4" rtl="0">
              <a:spcBef>
                <a:spcPts val="0"/>
              </a:spcBef>
              <a:spcAft>
                <a:spcPts val="0"/>
              </a:spcAft>
              <a:buSzPts val="3000"/>
              <a:buNone/>
              <a:defRPr sz="4000" b="1"/>
            </a:lvl5pPr>
            <a:lvl6pPr lvl="5" rtl="0">
              <a:spcBef>
                <a:spcPts val="0"/>
              </a:spcBef>
              <a:spcAft>
                <a:spcPts val="0"/>
              </a:spcAft>
              <a:buSzPts val="3000"/>
              <a:buNone/>
              <a:defRPr sz="4000" b="1"/>
            </a:lvl6pPr>
            <a:lvl7pPr lvl="6" rtl="0">
              <a:spcBef>
                <a:spcPts val="0"/>
              </a:spcBef>
              <a:spcAft>
                <a:spcPts val="0"/>
              </a:spcAft>
              <a:buSzPts val="3000"/>
              <a:buNone/>
              <a:defRPr sz="4000" b="1"/>
            </a:lvl7pPr>
            <a:lvl8pPr lvl="7" rtl="0">
              <a:spcBef>
                <a:spcPts val="0"/>
              </a:spcBef>
              <a:spcAft>
                <a:spcPts val="0"/>
              </a:spcAft>
              <a:buSzPts val="3000"/>
              <a:buNone/>
              <a:defRPr sz="4000" b="1"/>
            </a:lvl8pPr>
            <a:lvl9pPr lvl="8" rtl="0">
              <a:spcBef>
                <a:spcPts val="0"/>
              </a:spcBef>
              <a:spcAft>
                <a:spcPts val="0"/>
              </a:spcAft>
              <a:buSzPts val="3000"/>
              <a:buNone/>
              <a:defRPr sz="4000" b="1"/>
            </a:lvl9pPr>
          </a:lstStyle>
          <a:p>
            <a:r>
              <a:t>xx%</a:t>
            </a:r>
          </a:p>
        </p:txBody>
      </p:sp>
      <p:sp>
        <p:nvSpPr>
          <p:cNvPr id="60" name="Google Shape;60;p13"/>
          <p:cNvSpPr txBox="1">
            <a:spLocks noGrp="1"/>
          </p:cNvSpPr>
          <p:nvPr>
            <p:ph type="subTitle" idx="3"/>
          </p:nvPr>
        </p:nvSpPr>
        <p:spPr>
          <a:xfrm>
            <a:off x="4533435" y="3166864"/>
            <a:ext cx="2819200" cy="5260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Gilda Display"/>
              <a:buNone/>
              <a:defRPr sz="3200" b="1">
                <a:solidFill>
                  <a:schemeClr val="dk1"/>
                </a:solidFill>
                <a:latin typeface="Gilda Display"/>
                <a:ea typeface="Gilda Display"/>
                <a:cs typeface="Gilda Display"/>
                <a:sym typeface="Gilda Display"/>
              </a:defRPr>
            </a:lvl1pPr>
            <a:lvl2pPr lvl="1"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2pPr>
            <a:lvl3pPr lvl="2"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3pPr>
            <a:lvl4pPr lvl="3"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4pPr>
            <a:lvl5pPr lvl="4"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5pPr>
            <a:lvl6pPr lvl="5"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6pPr>
            <a:lvl7pPr lvl="6"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7pPr>
            <a:lvl8pPr lvl="7"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8pPr>
            <a:lvl9pPr lvl="8"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9pPr>
          </a:lstStyle>
          <a:p>
            <a:endParaRPr/>
          </a:p>
        </p:txBody>
      </p:sp>
      <p:sp>
        <p:nvSpPr>
          <p:cNvPr id="61" name="Google Shape;61;p13"/>
          <p:cNvSpPr txBox="1">
            <a:spLocks noGrp="1"/>
          </p:cNvSpPr>
          <p:nvPr>
            <p:ph type="subTitle" idx="4"/>
          </p:nvPr>
        </p:nvSpPr>
        <p:spPr>
          <a:xfrm>
            <a:off x="7938957" y="3166864"/>
            <a:ext cx="2819200" cy="5260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Gilda Display"/>
              <a:buNone/>
              <a:defRPr sz="3200" b="1">
                <a:solidFill>
                  <a:schemeClr val="dk1"/>
                </a:solidFill>
                <a:latin typeface="Gilda Display"/>
                <a:ea typeface="Gilda Display"/>
                <a:cs typeface="Gilda Display"/>
                <a:sym typeface="Gilda Display"/>
              </a:defRPr>
            </a:lvl1pPr>
            <a:lvl2pPr lvl="1"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2pPr>
            <a:lvl3pPr lvl="2"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3pPr>
            <a:lvl4pPr lvl="3"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4pPr>
            <a:lvl5pPr lvl="4"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5pPr>
            <a:lvl6pPr lvl="5"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6pPr>
            <a:lvl7pPr lvl="6"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7pPr>
            <a:lvl8pPr lvl="7"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8pPr>
            <a:lvl9pPr lvl="8"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9pPr>
          </a:lstStyle>
          <a:p>
            <a:endParaRPr/>
          </a:p>
        </p:txBody>
      </p:sp>
      <p:sp>
        <p:nvSpPr>
          <p:cNvPr id="62" name="Google Shape;62;p13"/>
          <p:cNvSpPr txBox="1">
            <a:spLocks noGrp="1"/>
          </p:cNvSpPr>
          <p:nvPr>
            <p:ph type="title" idx="5" hasCustomPrompt="1"/>
          </p:nvPr>
        </p:nvSpPr>
        <p:spPr>
          <a:xfrm>
            <a:off x="4533407" y="2520864"/>
            <a:ext cx="2819200" cy="596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b="1"/>
            </a:lvl1pPr>
            <a:lvl2pPr lvl="1" rtl="0">
              <a:spcBef>
                <a:spcPts val="0"/>
              </a:spcBef>
              <a:spcAft>
                <a:spcPts val="0"/>
              </a:spcAft>
              <a:buSzPts val="3000"/>
              <a:buNone/>
              <a:defRPr sz="4000" b="1"/>
            </a:lvl2pPr>
            <a:lvl3pPr lvl="2" rtl="0">
              <a:spcBef>
                <a:spcPts val="0"/>
              </a:spcBef>
              <a:spcAft>
                <a:spcPts val="0"/>
              </a:spcAft>
              <a:buSzPts val="3000"/>
              <a:buNone/>
              <a:defRPr sz="4000" b="1"/>
            </a:lvl3pPr>
            <a:lvl4pPr lvl="3" rtl="0">
              <a:spcBef>
                <a:spcPts val="0"/>
              </a:spcBef>
              <a:spcAft>
                <a:spcPts val="0"/>
              </a:spcAft>
              <a:buSzPts val="3000"/>
              <a:buNone/>
              <a:defRPr sz="4000" b="1"/>
            </a:lvl4pPr>
            <a:lvl5pPr lvl="4" rtl="0">
              <a:spcBef>
                <a:spcPts val="0"/>
              </a:spcBef>
              <a:spcAft>
                <a:spcPts val="0"/>
              </a:spcAft>
              <a:buSzPts val="3000"/>
              <a:buNone/>
              <a:defRPr sz="4000" b="1"/>
            </a:lvl5pPr>
            <a:lvl6pPr lvl="5" rtl="0">
              <a:spcBef>
                <a:spcPts val="0"/>
              </a:spcBef>
              <a:spcAft>
                <a:spcPts val="0"/>
              </a:spcAft>
              <a:buSzPts val="3000"/>
              <a:buNone/>
              <a:defRPr sz="4000" b="1"/>
            </a:lvl6pPr>
            <a:lvl7pPr lvl="6" rtl="0">
              <a:spcBef>
                <a:spcPts val="0"/>
              </a:spcBef>
              <a:spcAft>
                <a:spcPts val="0"/>
              </a:spcAft>
              <a:buSzPts val="3000"/>
              <a:buNone/>
              <a:defRPr sz="4000" b="1"/>
            </a:lvl7pPr>
            <a:lvl8pPr lvl="7" rtl="0">
              <a:spcBef>
                <a:spcPts val="0"/>
              </a:spcBef>
              <a:spcAft>
                <a:spcPts val="0"/>
              </a:spcAft>
              <a:buSzPts val="3000"/>
              <a:buNone/>
              <a:defRPr sz="4000" b="1"/>
            </a:lvl8pPr>
            <a:lvl9pPr lvl="8" rtl="0">
              <a:spcBef>
                <a:spcPts val="0"/>
              </a:spcBef>
              <a:spcAft>
                <a:spcPts val="0"/>
              </a:spcAft>
              <a:buSzPts val="3000"/>
              <a:buNone/>
              <a:defRPr sz="4000" b="1"/>
            </a:lvl9pPr>
          </a:lstStyle>
          <a:p>
            <a:r>
              <a:t>xx%</a:t>
            </a:r>
          </a:p>
        </p:txBody>
      </p:sp>
      <p:sp>
        <p:nvSpPr>
          <p:cNvPr id="63" name="Google Shape;63;p13"/>
          <p:cNvSpPr txBox="1">
            <a:spLocks noGrp="1"/>
          </p:cNvSpPr>
          <p:nvPr>
            <p:ph type="title" idx="6" hasCustomPrompt="1"/>
          </p:nvPr>
        </p:nvSpPr>
        <p:spPr>
          <a:xfrm>
            <a:off x="7938957" y="2520864"/>
            <a:ext cx="2819200" cy="596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b="1"/>
            </a:lvl1pPr>
            <a:lvl2pPr lvl="1" rtl="0">
              <a:spcBef>
                <a:spcPts val="0"/>
              </a:spcBef>
              <a:spcAft>
                <a:spcPts val="0"/>
              </a:spcAft>
              <a:buSzPts val="3000"/>
              <a:buNone/>
              <a:defRPr sz="4000" b="1"/>
            </a:lvl2pPr>
            <a:lvl3pPr lvl="2" rtl="0">
              <a:spcBef>
                <a:spcPts val="0"/>
              </a:spcBef>
              <a:spcAft>
                <a:spcPts val="0"/>
              </a:spcAft>
              <a:buSzPts val="3000"/>
              <a:buNone/>
              <a:defRPr sz="4000" b="1"/>
            </a:lvl3pPr>
            <a:lvl4pPr lvl="3" rtl="0">
              <a:spcBef>
                <a:spcPts val="0"/>
              </a:spcBef>
              <a:spcAft>
                <a:spcPts val="0"/>
              </a:spcAft>
              <a:buSzPts val="3000"/>
              <a:buNone/>
              <a:defRPr sz="4000" b="1"/>
            </a:lvl4pPr>
            <a:lvl5pPr lvl="4" rtl="0">
              <a:spcBef>
                <a:spcPts val="0"/>
              </a:spcBef>
              <a:spcAft>
                <a:spcPts val="0"/>
              </a:spcAft>
              <a:buSzPts val="3000"/>
              <a:buNone/>
              <a:defRPr sz="4000" b="1"/>
            </a:lvl5pPr>
            <a:lvl6pPr lvl="5" rtl="0">
              <a:spcBef>
                <a:spcPts val="0"/>
              </a:spcBef>
              <a:spcAft>
                <a:spcPts val="0"/>
              </a:spcAft>
              <a:buSzPts val="3000"/>
              <a:buNone/>
              <a:defRPr sz="4000" b="1"/>
            </a:lvl6pPr>
            <a:lvl7pPr lvl="6" rtl="0">
              <a:spcBef>
                <a:spcPts val="0"/>
              </a:spcBef>
              <a:spcAft>
                <a:spcPts val="0"/>
              </a:spcAft>
              <a:buSzPts val="3000"/>
              <a:buNone/>
              <a:defRPr sz="4000" b="1"/>
            </a:lvl7pPr>
            <a:lvl8pPr lvl="7" rtl="0">
              <a:spcBef>
                <a:spcPts val="0"/>
              </a:spcBef>
              <a:spcAft>
                <a:spcPts val="0"/>
              </a:spcAft>
              <a:buSzPts val="3000"/>
              <a:buNone/>
              <a:defRPr sz="4000" b="1"/>
            </a:lvl8pPr>
            <a:lvl9pPr lvl="8" rtl="0">
              <a:spcBef>
                <a:spcPts val="0"/>
              </a:spcBef>
              <a:spcAft>
                <a:spcPts val="0"/>
              </a:spcAft>
              <a:buSzPts val="3000"/>
              <a:buNone/>
              <a:defRPr sz="4000" b="1"/>
            </a:lvl9pPr>
          </a:lstStyle>
          <a:p>
            <a:r>
              <a:t>xx%</a:t>
            </a:r>
          </a:p>
        </p:txBody>
      </p:sp>
      <p:sp>
        <p:nvSpPr>
          <p:cNvPr id="64" name="Google Shape;64;p13"/>
          <p:cNvSpPr txBox="1">
            <a:spLocks noGrp="1"/>
          </p:cNvSpPr>
          <p:nvPr>
            <p:ph type="subTitle" idx="7"/>
          </p:nvPr>
        </p:nvSpPr>
        <p:spPr>
          <a:xfrm>
            <a:off x="1064900" y="4940848"/>
            <a:ext cx="2819200" cy="5260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Gilda Display"/>
              <a:buNone/>
              <a:defRPr sz="3200" b="1">
                <a:solidFill>
                  <a:schemeClr val="dk1"/>
                </a:solidFill>
                <a:latin typeface="Gilda Display"/>
                <a:ea typeface="Gilda Display"/>
                <a:cs typeface="Gilda Display"/>
                <a:sym typeface="Gilda Display"/>
              </a:defRPr>
            </a:lvl1pPr>
            <a:lvl2pPr lvl="1"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2pPr>
            <a:lvl3pPr lvl="2"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3pPr>
            <a:lvl4pPr lvl="3"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4pPr>
            <a:lvl5pPr lvl="4"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5pPr>
            <a:lvl6pPr lvl="5"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6pPr>
            <a:lvl7pPr lvl="6"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7pPr>
            <a:lvl8pPr lvl="7"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8pPr>
            <a:lvl9pPr lvl="8"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9pPr>
          </a:lstStyle>
          <a:p>
            <a:endParaRPr/>
          </a:p>
        </p:txBody>
      </p:sp>
      <p:sp>
        <p:nvSpPr>
          <p:cNvPr id="65" name="Google Shape;65;p13"/>
          <p:cNvSpPr txBox="1">
            <a:spLocks noGrp="1"/>
          </p:cNvSpPr>
          <p:nvPr>
            <p:ph type="title" idx="8" hasCustomPrompt="1"/>
          </p:nvPr>
        </p:nvSpPr>
        <p:spPr>
          <a:xfrm>
            <a:off x="1064901" y="4294848"/>
            <a:ext cx="2819200" cy="596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b="1"/>
            </a:lvl1pPr>
            <a:lvl2pPr lvl="1" rtl="0">
              <a:spcBef>
                <a:spcPts val="0"/>
              </a:spcBef>
              <a:spcAft>
                <a:spcPts val="0"/>
              </a:spcAft>
              <a:buSzPts val="3000"/>
              <a:buNone/>
              <a:defRPr sz="4000" b="1"/>
            </a:lvl2pPr>
            <a:lvl3pPr lvl="2" rtl="0">
              <a:spcBef>
                <a:spcPts val="0"/>
              </a:spcBef>
              <a:spcAft>
                <a:spcPts val="0"/>
              </a:spcAft>
              <a:buSzPts val="3000"/>
              <a:buNone/>
              <a:defRPr sz="4000" b="1"/>
            </a:lvl3pPr>
            <a:lvl4pPr lvl="3" rtl="0">
              <a:spcBef>
                <a:spcPts val="0"/>
              </a:spcBef>
              <a:spcAft>
                <a:spcPts val="0"/>
              </a:spcAft>
              <a:buSzPts val="3000"/>
              <a:buNone/>
              <a:defRPr sz="4000" b="1"/>
            </a:lvl4pPr>
            <a:lvl5pPr lvl="4" rtl="0">
              <a:spcBef>
                <a:spcPts val="0"/>
              </a:spcBef>
              <a:spcAft>
                <a:spcPts val="0"/>
              </a:spcAft>
              <a:buSzPts val="3000"/>
              <a:buNone/>
              <a:defRPr sz="4000" b="1"/>
            </a:lvl5pPr>
            <a:lvl6pPr lvl="5" rtl="0">
              <a:spcBef>
                <a:spcPts val="0"/>
              </a:spcBef>
              <a:spcAft>
                <a:spcPts val="0"/>
              </a:spcAft>
              <a:buSzPts val="3000"/>
              <a:buNone/>
              <a:defRPr sz="4000" b="1"/>
            </a:lvl6pPr>
            <a:lvl7pPr lvl="6" rtl="0">
              <a:spcBef>
                <a:spcPts val="0"/>
              </a:spcBef>
              <a:spcAft>
                <a:spcPts val="0"/>
              </a:spcAft>
              <a:buSzPts val="3000"/>
              <a:buNone/>
              <a:defRPr sz="4000" b="1"/>
            </a:lvl7pPr>
            <a:lvl8pPr lvl="7" rtl="0">
              <a:spcBef>
                <a:spcPts val="0"/>
              </a:spcBef>
              <a:spcAft>
                <a:spcPts val="0"/>
              </a:spcAft>
              <a:buSzPts val="3000"/>
              <a:buNone/>
              <a:defRPr sz="4000" b="1"/>
            </a:lvl8pPr>
            <a:lvl9pPr lvl="8" rtl="0">
              <a:spcBef>
                <a:spcPts val="0"/>
              </a:spcBef>
              <a:spcAft>
                <a:spcPts val="0"/>
              </a:spcAft>
              <a:buSzPts val="3000"/>
              <a:buNone/>
              <a:defRPr sz="4000" b="1"/>
            </a:lvl9pPr>
          </a:lstStyle>
          <a:p>
            <a:r>
              <a:t>xx%</a:t>
            </a:r>
          </a:p>
        </p:txBody>
      </p:sp>
      <p:sp>
        <p:nvSpPr>
          <p:cNvPr id="66" name="Google Shape;66;p13"/>
          <p:cNvSpPr txBox="1">
            <a:spLocks noGrp="1"/>
          </p:cNvSpPr>
          <p:nvPr>
            <p:ph type="subTitle" idx="9"/>
          </p:nvPr>
        </p:nvSpPr>
        <p:spPr>
          <a:xfrm>
            <a:off x="4533435" y="4940848"/>
            <a:ext cx="2819200" cy="5260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Gilda Display"/>
              <a:buNone/>
              <a:defRPr sz="3200" b="1">
                <a:solidFill>
                  <a:schemeClr val="dk1"/>
                </a:solidFill>
                <a:latin typeface="Gilda Display"/>
                <a:ea typeface="Gilda Display"/>
                <a:cs typeface="Gilda Display"/>
                <a:sym typeface="Gilda Display"/>
              </a:defRPr>
            </a:lvl1pPr>
            <a:lvl2pPr lvl="1"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2pPr>
            <a:lvl3pPr lvl="2"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3pPr>
            <a:lvl4pPr lvl="3"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4pPr>
            <a:lvl5pPr lvl="4"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5pPr>
            <a:lvl6pPr lvl="5"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6pPr>
            <a:lvl7pPr lvl="6"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7pPr>
            <a:lvl8pPr lvl="7"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8pPr>
            <a:lvl9pPr lvl="8"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9pPr>
          </a:lstStyle>
          <a:p>
            <a:endParaRPr/>
          </a:p>
        </p:txBody>
      </p:sp>
      <p:sp>
        <p:nvSpPr>
          <p:cNvPr id="67" name="Google Shape;67;p13"/>
          <p:cNvSpPr txBox="1">
            <a:spLocks noGrp="1"/>
          </p:cNvSpPr>
          <p:nvPr>
            <p:ph type="subTitle" idx="13"/>
          </p:nvPr>
        </p:nvSpPr>
        <p:spPr>
          <a:xfrm>
            <a:off x="7938957" y="4940848"/>
            <a:ext cx="2819200" cy="5260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Gilda Display"/>
              <a:buNone/>
              <a:defRPr sz="3200" b="1">
                <a:solidFill>
                  <a:schemeClr val="dk1"/>
                </a:solidFill>
                <a:latin typeface="Gilda Display"/>
                <a:ea typeface="Gilda Display"/>
                <a:cs typeface="Gilda Display"/>
                <a:sym typeface="Gilda Display"/>
              </a:defRPr>
            </a:lvl1pPr>
            <a:lvl2pPr lvl="1"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2pPr>
            <a:lvl3pPr lvl="2"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3pPr>
            <a:lvl4pPr lvl="3"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4pPr>
            <a:lvl5pPr lvl="4"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5pPr>
            <a:lvl6pPr lvl="5"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6pPr>
            <a:lvl7pPr lvl="6"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7pPr>
            <a:lvl8pPr lvl="7"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8pPr>
            <a:lvl9pPr lvl="8"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9pPr>
          </a:lstStyle>
          <a:p>
            <a:endParaRPr/>
          </a:p>
        </p:txBody>
      </p:sp>
      <p:sp>
        <p:nvSpPr>
          <p:cNvPr id="68" name="Google Shape;68;p13"/>
          <p:cNvSpPr txBox="1">
            <a:spLocks noGrp="1"/>
          </p:cNvSpPr>
          <p:nvPr>
            <p:ph type="title" idx="14" hasCustomPrompt="1"/>
          </p:nvPr>
        </p:nvSpPr>
        <p:spPr>
          <a:xfrm>
            <a:off x="4533407" y="4294848"/>
            <a:ext cx="2819200" cy="596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b="1"/>
            </a:lvl1pPr>
            <a:lvl2pPr lvl="1" rtl="0">
              <a:spcBef>
                <a:spcPts val="0"/>
              </a:spcBef>
              <a:spcAft>
                <a:spcPts val="0"/>
              </a:spcAft>
              <a:buSzPts val="3000"/>
              <a:buNone/>
              <a:defRPr sz="4000" b="1"/>
            </a:lvl2pPr>
            <a:lvl3pPr lvl="2" rtl="0">
              <a:spcBef>
                <a:spcPts val="0"/>
              </a:spcBef>
              <a:spcAft>
                <a:spcPts val="0"/>
              </a:spcAft>
              <a:buSzPts val="3000"/>
              <a:buNone/>
              <a:defRPr sz="4000" b="1"/>
            </a:lvl3pPr>
            <a:lvl4pPr lvl="3" rtl="0">
              <a:spcBef>
                <a:spcPts val="0"/>
              </a:spcBef>
              <a:spcAft>
                <a:spcPts val="0"/>
              </a:spcAft>
              <a:buSzPts val="3000"/>
              <a:buNone/>
              <a:defRPr sz="4000" b="1"/>
            </a:lvl4pPr>
            <a:lvl5pPr lvl="4" rtl="0">
              <a:spcBef>
                <a:spcPts val="0"/>
              </a:spcBef>
              <a:spcAft>
                <a:spcPts val="0"/>
              </a:spcAft>
              <a:buSzPts val="3000"/>
              <a:buNone/>
              <a:defRPr sz="4000" b="1"/>
            </a:lvl5pPr>
            <a:lvl6pPr lvl="5" rtl="0">
              <a:spcBef>
                <a:spcPts val="0"/>
              </a:spcBef>
              <a:spcAft>
                <a:spcPts val="0"/>
              </a:spcAft>
              <a:buSzPts val="3000"/>
              <a:buNone/>
              <a:defRPr sz="4000" b="1"/>
            </a:lvl6pPr>
            <a:lvl7pPr lvl="6" rtl="0">
              <a:spcBef>
                <a:spcPts val="0"/>
              </a:spcBef>
              <a:spcAft>
                <a:spcPts val="0"/>
              </a:spcAft>
              <a:buSzPts val="3000"/>
              <a:buNone/>
              <a:defRPr sz="4000" b="1"/>
            </a:lvl7pPr>
            <a:lvl8pPr lvl="7" rtl="0">
              <a:spcBef>
                <a:spcPts val="0"/>
              </a:spcBef>
              <a:spcAft>
                <a:spcPts val="0"/>
              </a:spcAft>
              <a:buSzPts val="3000"/>
              <a:buNone/>
              <a:defRPr sz="4000" b="1"/>
            </a:lvl8pPr>
            <a:lvl9pPr lvl="8" rtl="0">
              <a:spcBef>
                <a:spcPts val="0"/>
              </a:spcBef>
              <a:spcAft>
                <a:spcPts val="0"/>
              </a:spcAft>
              <a:buSzPts val="3000"/>
              <a:buNone/>
              <a:defRPr sz="4000" b="1"/>
            </a:lvl9pPr>
          </a:lstStyle>
          <a:p>
            <a:r>
              <a:t>xx%</a:t>
            </a:r>
          </a:p>
        </p:txBody>
      </p:sp>
      <p:sp>
        <p:nvSpPr>
          <p:cNvPr id="69" name="Google Shape;69;p13"/>
          <p:cNvSpPr txBox="1">
            <a:spLocks noGrp="1"/>
          </p:cNvSpPr>
          <p:nvPr>
            <p:ph type="title" idx="15" hasCustomPrompt="1"/>
          </p:nvPr>
        </p:nvSpPr>
        <p:spPr>
          <a:xfrm>
            <a:off x="7938957" y="4294848"/>
            <a:ext cx="2819200" cy="596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b="1"/>
            </a:lvl1pPr>
            <a:lvl2pPr lvl="1" rtl="0">
              <a:spcBef>
                <a:spcPts val="0"/>
              </a:spcBef>
              <a:spcAft>
                <a:spcPts val="0"/>
              </a:spcAft>
              <a:buSzPts val="3000"/>
              <a:buNone/>
              <a:defRPr sz="4000" b="1"/>
            </a:lvl2pPr>
            <a:lvl3pPr lvl="2" rtl="0">
              <a:spcBef>
                <a:spcPts val="0"/>
              </a:spcBef>
              <a:spcAft>
                <a:spcPts val="0"/>
              </a:spcAft>
              <a:buSzPts val="3000"/>
              <a:buNone/>
              <a:defRPr sz="4000" b="1"/>
            </a:lvl3pPr>
            <a:lvl4pPr lvl="3" rtl="0">
              <a:spcBef>
                <a:spcPts val="0"/>
              </a:spcBef>
              <a:spcAft>
                <a:spcPts val="0"/>
              </a:spcAft>
              <a:buSzPts val="3000"/>
              <a:buNone/>
              <a:defRPr sz="4000" b="1"/>
            </a:lvl4pPr>
            <a:lvl5pPr lvl="4" rtl="0">
              <a:spcBef>
                <a:spcPts val="0"/>
              </a:spcBef>
              <a:spcAft>
                <a:spcPts val="0"/>
              </a:spcAft>
              <a:buSzPts val="3000"/>
              <a:buNone/>
              <a:defRPr sz="4000" b="1"/>
            </a:lvl5pPr>
            <a:lvl6pPr lvl="5" rtl="0">
              <a:spcBef>
                <a:spcPts val="0"/>
              </a:spcBef>
              <a:spcAft>
                <a:spcPts val="0"/>
              </a:spcAft>
              <a:buSzPts val="3000"/>
              <a:buNone/>
              <a:defRPr sz="4000" b="1"/>
            </a:lvl6pPr>
            <a:lvl7pPr lvl="6" rtl="0">
              <a:spcBef>
                <a:spcPts val="0"/>
              </a:spcBef>
              <a:spcAft>
                <a:spcPts val="0"/>
              </a:spcAft>
              <a:buSzPts val="3000"/>
              <a:buNone/>
              <a:defRPr sz="4000" b="1"/>
            </a:lvl7pPr>
            <a:lvl8pPr lvl="7" rtl="0">
              <a:spcBef>
                <a:spcPts val="0"/>
              </a:spcBef>
              <a:spcAft>
                <a:spcPts val="0"/>
              </a:spcAft>
              <a:buSzPts val="3000"/>
              <a:buNone/>
              <a:defRPr sz="4000" b="1"/>
            </a:lvl8pPr>
            <a:lvl9pPr lvl="8" rtl="0">
              <a:spcBef>
                <a:spcPts val="0"/>
              </a:spcBef>
              <a:spcAft>
                <a:spcPts val="0"/>
              </a:spcAft>
              <a:buSzPts val="3000"/>
              <a:buNone/>
              <a:defRPr sz="4000" b="1"/>
            </a:lvl9pPr>
          </a:lstStyle>
          <a:p>
            <a:r>
              <a:t>xx%</a:t>
            </a:r>
          </a:p>
        </p:txBody>
      </p:sp>
      <p:sp>
        <p:nvSpPr>
          <p:cNvPr id="70" name="Google Shape;70;p13"/>
          <p:cNvSpPr/>
          <p:nvPr/>
        </p:nvSpPr>
        <p:spPr>
          <a:xfrm>
            <a:off x="2946300" y="6138667"/>
            <a:ext cx="3328000" cy="137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475291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71"/>
        <p:cNvGrpSpPr/>
        <p:nvPr/>
      </p:nvGrpSpPr>
      <p:grpSpPr>
        <a:xfrm>
          <a:off x="0" y="0"/>
          <a:ext cx="0" cy="0"/>
          <a:chOff x="0" y="0"/>
          <a:chExt cx="0" cy="0"/>
        </a:xfrm>
      </p:grpSpPr>
      <p:sp>
        <p:nvSpPr>
          <p:cNvPr id="72" name="Google Shape;72;p14"/>
          <p:cNvSpPr>
            <a:spLocks noGrp="1"/>
          </p:cNvSpPr>
          <p:nvPr>
            <p:ph type="pic" idx="2"/>
          </p:nvPr>
        </p:nvSpPr>
        <p:spPr>
          <a:xfrm>
            <a:off x="8196133" y="710900"/>
            <a:ext cx="3589200" cy="5427600"/>
          </a:xfrm>
          <a:prstGeom prst="rect">
            <a:avLst/>
          </a:prstGeom>
          <a:noFill/>
          <a:ln>
            <a:noFill/>
          </a:ln>
        </p:spPr>
      </p:sp>
      <p:sp>
        <p:nvSpPr>
          <p:cNvPr id="73" name="Google Shape;73;p14"/>
          <p:cNvSpPr txBox="1">
            <a:spLocks noGrp="1"/>
          </p:cNvSpPr>
          <p:nvPr>
            <p:ph type="title"/>
          </p:nvPr>
        </p:nvSpPr>
        <p:spPr>
          <a:xfrm>
            <a:off x="1250833" y="3923933"/>
            <a:ext cx="6630000" cy="997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200" b="1"/>
            </a:lvl1pPr>
            <a:lvl2pPr lvl="1" algn="r" rtl="0">
              <a:spcBef>
                <a:spcPts val="0"/>
              </a:spcBef>
              <a:spcAft>
                <a:spcPts val="0"/>
              </a:spcAft>
              <a:buSzPts val="3000"/>
              <a:buNone/>
              <a:defRPr sz="4000"/>
            </a:lvl2pPr>
            <a:lvl3pPr lvl="2" algn="r" rtl="0">
              <a:spcBef>
                <a:spcPts val="0"/>
              </a:spcBef>
              <a:spcAft>
                <a:spcPts val="0"/>
              </a:spcAft>
              <a:buSzPts val="3000"/>
              <a:buNone/>
              <a:defRPr sz="4000"/>
            </a:lvl3pPr>
            <a:lvl4pPr lvl="3" algn="r" rtl="0">
              <a:spcBef>
                <a:spcPts val="0"/>
              </a:spcBef>
              <a:spcAft>
                <a:spcPts val="0"/>
              </a:spcAft>
              <a:buSzPts val="3000"/>
              <a:buNone/>
              <a:defRPr sz="4000"/>
            </a:lvl4pPr>
            <a:lvl5pPr lvl="4" algn="r" rtl="0">
              <a:spcBef>
                <a:spcPts val="0"/>
              </a:spcBef>
              <a:spcAft>
                <a:spcPts val="0"/>
              </a:spcAft>
              <a:buSzPts val="3000"/>
              <a:buNone/>
              <a:defRPr sz="4000"/>
            </a:lvl5pPr>
            <a:lvl6pPr lvl="5" algn="r" rtl="0">
              <a:spcBef>
                <a:spcPts val="0"/>
              </a:spcBef>
              <a:spcAft>
                <a:spcPts val="0"/>
              </a:spcAft>
              <a:buSzPts val="3000"/>
              <a:buNone/>
              <a:defRPr sz="4000"/>
            </a:lvl6pPr>
            <a:lvl7pPr lvl="6" algn="r" rtl="0">
              <a:spcBef>
                <a:spcPts val="0"/>
              </a:spcBef>
              <a:spcAft>
                <a:spcPts val="0"/>
              </a:spcAft>
              <a:buSzPts val="3000"/>
              <a:buNone/>
              <a:defRPr sz="4000"/>
            </a:lvl7pPr>
            <a:lvl8pPr lvl="7" algn="r" rtl="0">
              <a:spcBef>
                <a:spcPts val="0"/>
              </a:spcBef>
              <a:spcAft>
                <a:spcPts val="0"/>
              </a:spcAft>
              <a:buSzPts val="3000"/>
              <a:buNone/>
              <a:defRPr sz="4000"/>
            </a:lvl8pPr>
            <a:lvl9pPr lvl="8" algn="r" rtl="0">
              <a:spcBef>
                <a:spcPts val="0"/>
              </a:spcBef>
              <a:spcAft>
                <a:spcPts val="0"/>
              </a:spcAft>
              <a:buSzPts val="3000"/>
              <a:buNone/>
              <a:defRPr sz="4000"/>
            </a:lvl9pPr>
          </a:lstStyle>
          <a:p>
            <a:endParaRPr/>
          </a:p>
        </p:txBody>
      </p:sp>
      <p:sp>
        <p:nvSpPr>
          <p:cNvPr id="74" name="Google Shape;74;p14"/>
          <p:cNvSpPr txBox="1">
            <a:spLocks noGrp="1"/>
          </p:cNvSpPr>
          <p:nvPr>
            <p:ph type="subTitle" idx="1"/>
          </p:nvPr>
        </p:nvSpPr>
        <p:spPr>
          <a:xfrm>
            <a:off x="1250833" y="1952733"/>
            <a:ext cx="6630000" cy="19712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3000"/>
              <a:buNone/>
              <a:defRPr sz="3200"/>
            </a:lvl1pPr>
            <a:lvl2pPr lvl="1" rtl="0">
              <a:lnSpc>
                <a:spcPct val="100000"/>
              </a:lnSpc>
              <a:spcBef>
                <a:spcPts val="0"/>
              </a:spcBef>
              <a:spcAft>
                <a:spcPts val="0"/>
              </a:spcAft>
              <a:buSzPts val="3000"/>
              <a:buNone/>
              <a:defRPr sz="4000"/>
            </a:lvl2pPr>
            <a:lvl3pPr lvl="2" rtl="0">
              <a:lnSpc>
                <a:spcPct val="100000"/>
              </a:lnSpc>
              <a:spcBef>
                <a:spcPts val="2133"/>
              </a:spcBef>
              <a:spcAft>
                <a:spcPts val="0"/>
              </a:spcAft>
              <a:buSzPts val="3000"/>
              <a:buNone/>
              <a:defRPr sz="4000"/>
            </a:lvl3pPr>
            <a:lvl4pPr lvl="3" rtl="0">
              <a:lnSpc>
                <a:spcPct val="100000"/>
              </a:lnSpc>
              <a:spcBef>
                <a:spcPts val="2133"/>
              </a:spcBef>
              <a:spcAft>
                <a:spcPts val="0"/>
              </a:spcAft>
              <a:buSzPts val="3000"/>
              <a:buNone/>
              <a:defRPr sz="4000"/>
            </a:lvl4pPr>
            <a:lvl5pPr lvl="4" rtl="0">
              <a:lnSpc>
                <a:spcPct val="100000"/>
              </a:lnSpc>
              <a:spcBef>
                <a:spcPts val="2133"/>
              </a:spcBef>
              <a:spcAft>
                <a:spcPts val="0"/>
              </a:spcAft>
              <a:buSzPts val="3000"/>
              <a:buNone/>
              <a:defRPr sz="4000"/>
            </a:lvl5pPr>
            <a:lvl6pPr lvl="5" rtl="0">
              <a:lnSpc>
                <a:spcPct val="100000"/>
              </a:lnSpc>
              <a:spcBef>
                <a:spcPts val="2133"/>
              </a:spcBef>
              <a:spcAft>
                <a:spcPts val="0"/>
              </a:spcAft>
              <a:buSzPts val="3000"/>
              <a:buNone/>
              <a:defRPr sz="4000"/>
            </a:lvl6pPr>
            <a:lvl7pPr lvl="6" rtl="0">
              <a:lnSpc>
                <a:spcPct val="100000"/>
              </a:lnSpc>
              <a:spcBef>
                <a:spcPts val="2133"/>
              </a:spcBef>
              <a:spcAft>
                <a:spcPts val="0"/>
              </a:spcAft>
              <a:buSzPts val="3000"/>
              <a:buNone/>
              <a:defRPr sz="4000"/>
            </a:lvl7pPr>
            <a:lvl8pPr lvl="7" rtl="0">
              <a:lnSpc>
                <a:spcPct val="100000"/>
              </a:lnSpc>
              <a:spcBef>
                <a:spcPts val="2133"/>
              </a:spcBef>
              <a:spcAft>
                <a:spcPts val="0"/>
              </a:spcAft>
              <a:buSzPts val="3000"/>
              <a:buNone/>
              <a:defRPr sz="4000"/>
            </a:lvl8pPr>
            <a:lvl9pPr lvl="8" rtl="0">
              <a:lnSpc>
                <a:spcPct val="100000"/>
              </a:lnSpc>
              <a:spcBef>
                <a:spcPts val="2133"/>
              </a:spcBef>
              <a:spcAft>
                <a:spcPts val="2133"/>
              </a:spcAft>
              <a:buSzPts val="3000"/>
              <a:buNone/>
              <a:defRPr sz="4000"/>
            </a:lvl9pPr>
          </a:lstStyle>
          <a:p>
            <a:endParaRPr/>
          </a:p>
        </p:txBody>
      </p:sp>
      <p:sp>
        <p:nvSpPr>
          <p:cNvPr id="75" name="Google Shape;75;p14"/>
          <p:cNvSpPr/>
          <p:nvPr/>
        </p:nvSpPr>
        <p:spPr>
          <a:xfrm>
            <a:off x="2086000" y="-865400"/>
            <a:ext cx="3328000" cy="137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979441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8342433" y="1038733"/>
            <a:ext cx="2898800" cy="13132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8" name="Google Shape;78;p15"/>
          <p:cNvSpPr txBox="1">
            <a:spLocks noGrp="1"/>
          </p:cNvSpPr>
          <p:nvPr>
            <p:ph type="subTitle" idx="1"/>
          </p:nvPr>
        </p:nvSpPr>
        <p:spPr>
          <a:xfrm>
            <a:off x="8342467" y="2401333"/>
            <a:ext cx="2898800" cy="102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2133"/>
              </a:spcBef>
              <a:spcAft>
                <a:spcPts val="0"/>
              </a:spcAft>
              <a:buSzPts val="1200"/>
              <a:buNone/>
              <a:defRPr/>
            </a:lvl3pPr>
            <a:lvl4pPr lvl="3" rtl="0">
              <a:lnSpc>
                <a:spcPct val="100000"/>
              </a:lnSpc>
              <a:spcBef>
                <a:spcPts val="2133"/>
              </a:spcBef>
              <a:spcAft>
                <a:spcPts val="0"/>
              </a:spcAft>
              <a:buSzPts val="1200"/>
              <a:buNone/>
              <a:defRPr/>
            </a:lvl4pPr>
            <a:lvl5pPr lvl="4" rtl="0">
              <a:lnSpc>
                <a:spcPct val="100000"/>
              </a:lnSpc>
              <a:spcBef>
                <a:spcPts val="2133"/>
              </a:spcBef>
              <a:spcAft>
                <a:spcPts val="0"/>
              </a:spcAft>
              <a:buSzPts val="1200"/>
              <a:buNone/>
              <a:defRPr/>
            </a:lvl5pPr>
            <a:lvl6pPr lvl="5" rtl="0">
              <a:lnSpc>
                <a:spcPct val="100000"/>
              </a:lnSpc>
              <a:spcBef>
                <a:spcPts val="2133"/>
              </a:spcBef>
              <a:spcAft>
                <a:spcPts val="0"/>
              </a:spcAft>
              <a:buSzPts val="1200"/>
              <a:buNone/>
              <a:defRPr/>
            </a:lvl6pPr>
            <a:lvl7pPr lvl="6" rtl="0">
              <a:lnSpc>
                <a:spcPct val="100000"/>
              </a:lnSpc>
              <a:spcBef>
                <a:spcPts val="2133"/>
              </a:spcBef>
              <a:spcAft>
                <a:spcPts val="0"/>
              </a:spcAft>
              <a:buSzPts val="1200"/>
              <a:buNone/>
              <a:defRPr/>
            </a:lvl7pPr>
            <a:lvl8pPr lvl="7" rtl="0">
              <a:lnSpc>
                <a:spcPct val="100000"/>
              </a:lnSpc>
              <a:spcBef>
                <a:spcPts val="2133"/>
              </a:spcBef>
              <a:spcAft>
                <a:spcPts val="0"/>
              </a:spcAft>
              <a:buSzPts val="1200"/>
              <a:buNone/>
              <a:defRPr/>
            </a:lvl8pPr>
            <a:lvl9pPr lvl="8" rtl="0">
              <a:lnSpc>
                <a:spcPct val="100000"/>
              </a:lnSpc>
              <a:spcBef>
                <a:spcPts val="2133"/>
              </a:spcBef>
              <a:spcAft>
                <a:spcPts val="2133"/>
              </a:spcAft>
              <a:buSzPts val="1200"/>
              <a:buNone/>
              <a:defRPr/>
            </a:lvl9pPr>
          </a:lstStyle>
          <a:p>
            <a:endParaRPr/>
          </a:p>
        </p:txBody>
      </p:sp>
      <p:sp>
        <p:nvSpPr>
          <p:cNvPr id="79" name="Google Shape;79;p15"/>
          <p:cNvSpPr/>
          <p:nvPr/>
        </p:nvSpPr>
        <p:spPr>
          <a:xfrm>
            <a:off x="-96600" y="-48300"/>
            <a:ext cx="2366800" cy="767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119579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960000" y="694967"/>
            <a:ext cx="10272000" cy="7636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500"/>
              <a:buNone/>
              <a:defRPr b="1"/>
            </a:lvl1pPr>
            <a:lvl2pPr lvl="1" rtl="0">
              <a:spcBef>
                <a:spcPts val="0"/>
              </a:spcBef>
              <a:spcAft>
                <a:spcPts val="0"/>
              </a:spcAft>
              <a:buSzPts val="3500"/>
              <a:buNone/>
              <a:defRPr b="1"/>
            </a:lvl2pPr>
            <a:lvl3pPr lvl="2" rtl="0">
              <a:spcBef>
                <a:spcPts val="0"/>
              </a:spcBef>
              <a:spcAft>
                <a:spcPts val="0"/>
              </a:spcAft>
              <a:buSzPts val="3500"/>
              <a:buNone/>
              <a:defRPr b="1"/>
            </a:lvl3pPr>
            <a:lvl4pPr lvl="3" rtl="0">
              <a:spcBef>
                <a:spcPts val="0"/>
              </a:spcBef>
              <a:spcAft>
                <a:spcPts val="0"/>
              </a:spcAft>
              <a:buSzPts val="3500"/>
              <a:buNone/>
              <a:defRPr b="1"/>
            </a:lvl4pPr>
            <a:lvl5pPr lvl="4" rtl="0">
              <a:spcBef>
                <a:spcPts val="0"/>
              </a:spcBef>
              <a:spcAft>
                <a:spcPts val="0"/>
              </a:spcAft>
              <a:buSzPts val="3500"/>
              <a:buNone/>
              <a:defRPr b="1"/>
            </a:lvl5pPr>
            <a:lvl6pPr lvl="5" rtl="0">
              <a:spcBef>
                <a:spcPts val="0"/>
              </a:spcBef>
              <a:spcAft>
                <a:spcPts val="0"/>
              </a:spcAft>
              <a:buSzPts val="3500"/>
              <a:buNone/>
              <a:defRPr b="1"/>
            </a:lvl6pPr>
            <a:lvl7pPr lvl="6" rtl="0">
              <a:spcBef>
                <a:spcPts val="0"/>
              </a:spcBef>
              <a:spcAft>
                <a:spcPts val="0"/>
              </a:spcAft>
              <a:buSzPts val="3500"/>
              <a:buNone/>
              <a:defRPr b="1"/>
            </a:lvl7pPr>
            <a:lvl8pPr lvl="7" rtl="0">
              <a:spcBef>
                <a:spcPts val="0"/>
              </a:spcBef>
              <a:spcAft>
                <a:spcPts val="0"/>
              </a:spcAft>
              <a:buSzPts val="3500"/>
              <a:buNone/>
              <a:defRPr b="1"/>
            </a:lvl8pPr>
            <a:lvl9pPr lvl="8" rtl="0">
              <a:spcBef>
                <a:spcPts val="0"/>
              </a:spcBef>
              <a:spcAft>
                <a:spcPts val="0"/>
              </a:spcAft>
              <a:buSzPts val="3500"/>
              <a:buNone/>
              <a:defRPr b="1"/>
            </a:lvl9pPr>
          </a:lstStyle>
          <a:p>
            <a:endParaRPr/>
          </a:p>
        </p:txBody>
      </p:sp>
      <p:sp>
        <p:nvSpPr>
          <p:cNvPr id="82" name="Google Shape;82;p16"/>
          <p:cNvSpPr/>
          <p:nvPr/>
        </p:nvSpPr>
        <p:spPr>
          <a:xfrm rot="10800000">
            <a:off x="6487100" y="5726800"/>
            <a:ext cx="3328000" cy="137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 name="Google Shape;83;p16"/>
          <p:cNvSpPr/>
          <p:nvPr/>
        </p:nvSpPr>
        <p:spPr>
          <a:xfrm rot="10800000">
            <a:off x="965200" y="-763800"/>
            <a:ext cx="3328000" cy="137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4" name="Google Shape;84;p16"/>
          <p:cNvSpPr txBox="1">
            <a:spLocks noGrp="1"/>
          </p:cNvSpPr>
          <p:nvPr>
            <p:ph type="subTitle" idx="1"/>
          </p:nvPr>
        </p:nvSpPr>
        <p:spPr>
          <a:xfrm>
            <a:off x="943633" y="1887200"/>
            <a:ext cx="10272000" cy="3761200"/>
          </a:xfrm>
          <a:prstGeom prst="rect">
            <a:avLst/>
          </a:prstGeom>
        </p:spPr>
        <p:txBody>
          <a:bodyPr spcFirstLastPara="1" wrap="square" lIns="91425" tIns="91425" rIns="91425" bIns="91425" anchor="t" anchorCtr="0">
            <a:noAutofit/>
          </a:bodyPr>
          <a:lstStyle>
            <a:lvl1pPr lvl="0">
              <a:spcBef>
                <a:spcPts val="0"/>
              </a:spcBef>
              <a:spcAft>
                <a:spcPts val="0"/>
              </a:spcAft>
              <a:buSzPts val="1200"/>
              <a:buChar char="●"/>
              <a:defRPr/>
            </a:lvl1pPr>
            <a:lvl2pPr lvl="1">
              <a:spcBef>
                <a:spcPts val="2133"/>
              </a:spcBef>
              <a:spcAft>
                <a:spcPts val="0"/>
              </a:spcAft>
              <a:buSzPts val="1200"/>
              <a:buChar char="○"/>
              <a:defRPr/>
            </a:lvl2pPr>
            <a:lvl3pPr lvl="2">
              <a:spcBef>
                <a:spcPts val="2133"/>
              </a:spcBef>
              <a:spcAft>
                <a:spcPts val="0"/>
              </a:spcAft>
              <a:buSzPts val="1200"/>
              <a:buChar char="■"/>
              <a:defRPr/>
            </a:lvl3pPr>
            <a:lvl4pPr lvl="3">
              <a:spcBef>
                <a:spcPts val="2133"/>
              </a:spcBef>
              <a:spcAft>
                <a:spcPts val="0"/>
              </a:spcAft>
              <a:buSzPts val="1200"/>
              <a:buChar char="●"/>
              <a:defRPr/>
            </a:lvl4pPr>
            <a:lvl5pPr lvl="4">
              <a:spcBef>
                <a:spcPts val="2133"/>
              </a:spcBef>
              <a:spcAft>
                <a:spcPts val="0"/>
              </a:spcAft>
              <a:buSzPts val="1200"/>
              <a:buChar char="○"/>
              <a:defRPr/>
            </a:lvl5pPr>
            <a:lvl6pPr lvl="5">
              <a:spcBef>
                <a:spcPts val="2133"/>
              </a:spcBef>
              <a:spcAft>
                <a:spcPts val="0"/>
              </a:spcAft>
              <a:buSzPts val="1200"/>
              <a:buChar char="■"/>
              <a:defRPr/>
            </a:lvl6pPr>
            <a:lvl7pPr lvl="6">
              <a:spcBef>
                <a:spcPts val="2133"/>
              </a:spcBef>
              <a:spcAft>
                <a:spcPts val="0"/>
              </a:spcAft>
              <a:buSzPts val="1200"/>
              <a:buChar char="●"/>
              <a:defRPr/>
            </a:lvl7pPr>
            <a:lvl8pPr lvl="7">
              <a:spcBef>
                <a:spcPts val="2133"/>
              </a:spcBef>
              <a:spcAft>
                <a:spcPts val="0"/>
              </a:spcAft>
              <a:buSzPts val="1200"/>
              <a:buChar char="○"/>
              <a:defRPr/>
            </a:lvl8pPr>
            <a:lvl9pPr lvl="8">
              <a:spcBef>
                <a:spcPts val="2133"/>
              </a:spcBef>
              <a:spcAft>
                <a:spcPts val="2133"/>
              </a:spcAft>
              <a:buSzPts val="1200"/>
              <a:buChar char="■"/>
              <a:defRPr/>
            </a:lvl9pPr>
          </a:lstStyle>
          <a:p>
            <a:endParaRPr/>
          </a:p>
        </p:txBody>
      </p:sp>
    </p:spTree>
    <p:extLst>
      <p:ext uri="{BB962C8B-B14F-4D97-AF65-F5344CB8AC3E}">
        <p14:creationId xmlns:p14="http://schemas.microsoft.com/office/powerpoint/2010/main" val="40549231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960000" y="694967"/>
            <a:ext cx="10272000" cy="7636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500"/>
              <a:buNone/>
              <a:defRPr b="1"/>
            </a:lvl1pPr>
            <a:lvl2pPr lvl="1" rtl="0">
              <a:spcBef>
                <a:spcPts val="0"/>
              </a:spcBef>
              <a:spcAft>
                <a:spcPts val="0"/>
              </a:spcAft>
              <a:buSzPts val="3500"/>
              <a:buNone/>
              <a:defRPr b="1"/>
            </a:lvl2pPr>
            <a:lvl3pPr lvl="2" rtl="0">
              <a:spcBef>
                <a:spcPts val="0"/>
              </a:spcBef>
              <a:spcAft>
                <a:spcPts val="0"/>
              </a:spcAft>
              <a:buSzPts val="3500"/>
              <a:buNone/>
              <a:defRPr b="1"/>
            </a:lvl3pPr>
            <a:lvl4pPr lvl="3" rtl="0">
              <a:spcBef>
                <a:spcPts val="0"/>
              </a:spcBef>
              <a:spcAft>
                <a:spcPts val="0"/>
              </a:spcAft>
              <a:buSzPts val="3500"/>
              <a:buNone/>
              <a:defRPr b="1"/>
            </a:lvl4pPr>
            <a:lvl5pPr lvl="4" rtl="0">
              <a:spcBef>
                <a:spcPts val="0"/>
              </a:spcBef>
              <a:spcAft>
                <a:spcPts val="0"/>
              </a:spcAft>
              <a:buSzPts val="3500"/>
              <a:buNone/>
              <a:defRPr b="1"/>
            </a:lvl5pPr>
            <a:lvl6pPr lvl="5" rtl="0">
              <a:spcBef>
                <a:spcPts val="0"/>
              </a:spcBef>
              <a:spcAft>
                <a:spcPts val="0"/>
              </a:spcAft>
              <a:buSzPts val="3500"/>
              <a:buNone/>
              <a:defRPr b="1"/>
            </a:lvl6pPr>
            <a:lvl7pPr lvl="6" rtl="0">
              <a:spcBef>
                <a:spcPts val="0"/>
              </a:spcBef>
              <a:spcAft>
                <a:spcPts val="0"/>
              </a:spcAft>
              <a:buSzPts val="3500"/>
              <a:buNone/>
              <a:defRPr b="1"/>
            </a:lvl7pPr>
            <a:lvl8pPr lvl="7" rtl="0">
              <a:spcBef>
                <a:spcPts val="0"/>
              </a:spcBef>
              <a:spcAft>
                <a:spcPts val="0"/>
              </a:spcAft>
              <a:buSzPts val="3500"/>
              <a:buNone/>
              <a:defRPr b="1"/>
            </a:lvl8pPr>
            <a:lvl9pPr lvl="8" rtl="0">
              <a:spcBef>
                <a:spcPts val="0"/>
              </a:spcBef>
              <a:spcAft>
                <a:spcPts val="0"/>
              </a:spcAft>
              <a:buSzPts val="3500"/>
              <a:buNone/>
              <a:defRPr b="1"/>
            </a:lvl9pPr>
          </a:lstStyle>
          <a:p>
            <a:endParaRPr/>
          </a:p>
        </p:txBody>
      </p:sp>
      <p:sp>
        <p:nvSpPr>
          <p:cNvPr id="87" name="Google Shape;87;p17"/>
          <p:cNvSpPr/>
          <p:nvPr/>
        </p:nvSpPr>
        <p:spPr>
          <a:xfrm rot="10800000">
            <a:off x="3401000" y="5726800"/>
            <a:ext cx="3328000" cy="137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 name="Google Shape;88;p17"/>
          <p:cNvSpPr/>
          <p:nvPr/>
        </p:nvSpPr>
        <p:spPr>
          <a:xfrm rot="10800000">
            <a:off x="2590800" y="-763800"/>
            <a:ext cx="3328000" cy="137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 name="Google Shape;89;p17"/>
          <p:cNvSpPr txBox="1">
            <a:spLocks noGrp="1"/>
          </p:cNvSpPr>
          <p:nvPr>
            <p:ph type="subTitle" idx="1"/>
          </p:nvPr>
        </p:nvSpPr>
        <p:spPr>
          <a:xfrm>
            <a:off x="960000" y="2132533"/>
            <a:ext cx="10272000" cy="3419600"/>
          </a:xfrm>
          <a:prstGeom prst="rect">
            <a:avLst/>
          </a:prstGeom>
        </p:spPr>
        <p:txBody>
          <a:bodyPr spcFirstLastPara="1" wrap="square" lIns="91425" tIns="91425" rIns="91425" bIns="91425" anchor="t" anchorCtr="0">
            <a:noAutofit/>
          </a:bodyPr>
          <a:lstStyle>
            <a:lvl1pPr lvl="0">
              <a:spcBef>
                <a:spcPts val="0"/>
              </a:spcBef>
              <a:spcAft>
                <a:spcPts val="0"/>
              </a:spcAft>
              <a:buSzPts val="1200"/>
              <a:buChar char="●"/>
              <a:defRPr/>
            </a:lvl1pPr>
            <a:lvl2pPr lvl="1">
              <a:spcBef>
                <a:spcPts val="2133"/>
              </a:spcBef>
              <a:spcAft>
                <a:spcPts val="0"/>
              </a:spcAft>
              <a:buSzPts val="1200"/>
              <a:buChar char="○"/>
              <a:defRPr sz="1867"/>
            </a:lvl2pPr>
            <a:lvl3pPr lvl="2">
              <a:spcBef>
                <a:spcPts val="2133"/>
              </a:spcBef>
              <a:spcAft>
                <a:spcPts val="0"/>
              </a:spcAft>
              <a:buSzPts val="1200"/>
              <a:buChar char="■"/>
              <a:defRPr sz="1867"/>
            </a:lvl3pPr>
            <a:lvl4pPr lvl="3">
              <a:spcBef>
                <a:spcPts val="2133"/>
              </a:spcBef>
              <a:spcAft>
                <a:spcPts val="0"/>
              </a:spcAft>
              <a:buSzPts val="1200"/>
              <a:buChar char="●"/>
              <a:defRPr sz="1867"/>
            </a:lvl4pPr>
            <a:lvl5pPr lvl="4">
              <a:spcBef>
                <a:spcPts val="2133"/>
              </a:spcBef>
              <a:spcAft>
                <a:spcPts val="0"/>
              </a:spcAft>
              <a:buSzPts val="1200"/>
              <a:buChar char="○"/>
              <a:defRPr sz="1867"/>
            </a:lvl5pPr>
            <a:lvl6pPr lvl="5">
              <a:spcBef>
                <a:spcPts val="2133"/>
              </a:spcBef>
              <a:spcAft>
                <a:spcPts val="0"/>
              </a:spcAft>
              <a:buSzPts val="1200"/>
              <a:buChar char="■"/>
              <a:defRPr sz="1867"/>
            </a:lvl6pPr>
            <a:lvl7pPr lvl="6">
              <a:spcBef>
                <a:spcPts val="2133"/>
              </a:spcBef>
              <a:spcAft>
                <a:spcPts val="0"/>
              </a:spcAft>
              <a:buSzPts val="1200"/>
              <a:buChar char="●"/>
              <a:defRPr sz="1867"/>
            </a:lvl7pPr>
            <a:lvl8pPr lvl="7">
              <a:spcBef>
                <a:spcPts val="2133"/>
              </a:spcBef>
              <a:spcAft>
                <a:spcPts val="0"/>
              </a:spcAft>
              <a:buSzPts val="1200"/>
              <a:buChar char="○"/>
              <a:defRPr sz="1867"/>
            </a:lvl8pPr>
            <a:lvl9pPr lvl="8">
              <a:spcBef>
                <a:spcPts val="2133"/>
              </a:spcBef>
              <a:spcAft>
                <a:spcPts val="2133"/>
              </a:spcAft>
              <a:buSzPts val="1200"/>
              <a:buChar char="■"/>
              <a:defRPr sz="1867"/>
            </a:lvl9pPr>
          </a:lstStyle>
          <a:p>
            <a:endParaRPr/>
          </a:p>
        </p:txBody>
      </p:sp>
    </p:spTree>
    <p:extLst>
      <p:ext uri="{BB962C8B-B14F-4D97-AF65-F5344CB8AC3E}">
        <p14:creationId xmlns:p14="http://schemas.microsoft.com/office/powerpoint/2010/main" val="4054639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00"/>
        <p:cNvGrpSpPr/>
        <p:nvPr/>
      </p:nvGrpSpPr>
      <p:grpSpPr>
        <a:xfrm>
          <a:off x="0" y="0"/>
          <a:ext cx="0" cy="0"/>
          <a:chOff x="0" y="0"/>
          <a:chExt cx="0" cy="0"/>
        </a:xfrm>
      </p:grpSpPr>
      <p:sp>
        <p:nvSpPr>
          <p:cNvPr id="101" name="Google Shape;101;p19"/>
          <p:cNvSpPr txBox="1">
            <a:spLocks noGrp="1"/>
          </p:cNvSpPr>
          <p:nvPr>
            <p:ph type="subTitle" idx="1"/>
          </p:nvPr>
        </p:nvSpPr>
        <p:spPr>
          <a:xfrm>
            <a:off x="5993765" y="1927500"/>
            <a:ext cx="3748000" cy="502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Gilda Display"/>
              <a:buNone/>
              <a:defRPr sz="3200" b="1">
                <a:solidFill>
                  <a:schemeClr val="dk1"/>
                </a:solidFill>
                <a:latin typeface="Gilda Display"/>
                <a:ea typeface="Gilda Display"/>
                <a:cs typeface="Gilda Display"/>
                <a:sym typeface="Gilda Display"/>
              </a:defRPr>
            </a:lvl1pPr>
            <a:lvl2pPr lvl="1"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2pPr>
            <a:lvl3pPr lvl="2"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3pPr>
            <a:lvl4pPr lvl="3"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4pPr>
            <a:lvl5pPr lvl="4"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5pPr>
            <a:lvl6pPr lvl="5"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6pPr>
            <a:lvl7pPr lvl="6"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7pPr>
            <a:lvl8pPr lvl="7"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8pPr>
            <a:lvl9pPr lvl="8"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9pPr>
          </a:lstStyle>
          <a:p>
            <a:endParaRPr/>
          </a:p>
        </p:txBody>
      </p:sp>
      <p:sp>
        <p:nvSpPr>
          <p:cNvPr id="102" name="Google Shape;102;p19"/>
          <p:cNvSpPr txBox="1">
            <a:spLocks noGrp="1"/>
          </p:cNvSpPr>
          <p:nvPr>
            <p:ph type="subTitle" idx="2"/>
          </p:nvPr>
        </p:nvSpPr>
        <p:spPr>
          <a:xfrm>
            <a:off x="5993768" y="2420233"/>
            <a:ext cx="3748000" cy="12732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2133"/>
              </a:spcBef>
              <a:spcAft>
                <a:spcPts val="0"/>
              </a:spcAft>
              <a:buSzPts val="1200"/>
              <a:buNone/>
              <a:defRPr/>
            </a:lvl3pPr>
            <a:lvl4pPr lvl="3" rtl="0">
              <a:lnSpc>
                <a:spcPct val="100000"/>
              </a:lnSpc>
              <a:spcBef>
                <a:spcPts val="2133"/>
              </a:spcBef>
              <a:spcAft>
                <a:spcPts val="0"/>
              </a:spcAft>
              <a:buSzPts val="1200"/>
              <a:buNone/>
              <a:defRPr/>
            </a:lvl4pPr>
            <a:lvl5pPr lvl="4" rtl="0">
              <a:lnSpc>
                <a:spcPct val="100000"/>
              </a:lnSpc>
              <a:spcBef>
                <a:spcPts val="2133"/>
              </a:spcBef>
              <a:spcAft>
                <a:spcPts val="0"/>
              </a:spcAft>
              <a:buSzPts val="1200"/>
              <a:buNone/>
              <a:defRPr/>
            </a:lvl5pPr>
            <a:lvl6pPr lvl="5" rtl="0">
              <a:lnSpc>
                <a:spcPct val="100000"/>
              </a:lnSpc>
              <a:spcBef>
                <a:spcPts val="2133"/>
              </a:spcBef>
              <a:spcAft>
                <a:spcPts val="0"/>
              </a:spcAft>
              <a:buSzPts val="1200"/>
              <a:buNone/>
              <a:defRPr/>
            </a:lvl6pPr>
            <a:lvl7pPr lvl="6" rtl="0">
              <a:lnSpc>
                <a:spcPct val="100000"/>
              </a:lnSpc>
              <a:spcBef>
                <a:spcPts val="2133"/>
              </a:spcBef>
              <a:spcAft>
                <a:spcPts val="0"/>
              </a:spcAft>
              <a:buSzPts val="1200"/>
              <a:buNone/>
              <a:defRPr/>
            </a:lvl7pPr>
            <a:lvl8pPr lvl="7" rtl="0">
              <a:lnSpc>
                <a:spcPct val="100000"/>
              </a:lnSpc>
              <a:spcBef>
                <a:spcPts val="2133"/>
              </a:spcBef>
              <a:spcAft>
                <a:spcPts val="0"/>
              </a:spcAft>
              <a:buSzPts val="1200"/>
              <a:buNone/>
              <a:defRPr/>
            </a:lvl8pPr>
            <a:lvl9pPr lvl="8" rtl="0">
              <a:lnSpc>
                <a:spcPct val="100000"/>
              </a:lnSpc>
              <a:spcBef>
                <a:spcPts val="2133"/>
              </a:spcBef>
              <a:spcAft>
                <a:spcPts val="2133"/>
              </a:spcAft>
              <a:buSzPts val="1200"/>
              <a:buNone/>
              <a:defRPr/>
            </a:lvl9pPr>
          </a:lstStyle>
          <a:p>
            <a:endParaRPr/>
          </a:p>
        </p:txBody>
      </p:sp>
      <p:sp>
        <p:nvSpPr>
          <p:cNvPr id="103" name="Google Shape;103;p19"/>
          <p:cNvSpPr txBox="1">
            <a:spLocks noGrp="1"/>
          </p:cNvSpPr>
          <p:nvPr>
            <p:ph type="subTitle" idx="3"/>
          </p:nvPr>
        </p:nvSpPr>
        <p:spPr>
          <a:xfrm>
            <a:off x="1162916" y="2420233"/>
            <a:ext cx="3748000" cy="12732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2133"/>
              </a:spcBef>
              <a:spcAft>
                <a:spcPts val="0"/>
              </a:spcAft>
              <a:buSzPts val="1200"/>
              <a:buNone/>
              <a:defRPr/>
            </a:lvl3pPr>
            <a:lvl4pPr lvl="3" rtl="0">
              <a:lnSpc>
                <a:spcPct val="100000"/>
              </a:lnSpc>
              <a:spcBef>
                <a:spcPts val="2133"/>
              </a:spcBef>
              <a:spcAft>
                <a:spcPts val="0"/>
              </a:spcAft>
              <a:buSzPts val="1200"/>
              <a:buNone/>
              <a:defRPr/>
            </a:lvl4pPr>
            <a:lvl5pPr lvl="4" rtl="0">
              <a:lnSpc>
                <a:spcPct val="100000"/>
              </a:lnSpc>
              <a:spcBef>
                <a:spcPts val="2133"/>
              </a:spcBef>
              <a:spcAft>
                <a:spcPts val="0"/>
              </a:spcAft>
              <a:buSzPts val="1200"/>
              <a:buNone/>
              <a:defRPr/>
            </a:lvl5pPr>
            <a:lvl6pPr lvl="5" rtl="0">
              <a:lnSpc>
                <a:spcPct val="100000"/>
              </a:lnSpc>
              <a:spcBef>
                <a:spcPts val="2133"/>
              </a:spcBef>
              <a:spcAft>
                <a:spcPts val="0"/>
              </a:spcAft>
              <a:buSzPts val="1200"/>
              <a:buNone/>
              <a:defRPr/>
            </a:lvl6pPr>
            <a:lvl7pPr lvl="6" rtl="0">
              <a:lnSpc>
                <a:spcPct val="100000"/>
              </a:lnSpc>
              <a:spcBef>
                <a:spcPts val="2133"/>
              </a:spcBef>
              <a:spcAft>
                <a:spcPts val="0"/>
              </a:spcAft>
              <a:buSzPts val="1200"/>
              <a:buNone/>
              <a:defRPr/>
            </a:lvl7pPr>
            <a:lvl8pPr lvl="7" rtl="0">
              <a:lnSpc>
                <a:spcPct val="100000"/>
              </a:lnSpc>
              <a:spcBef>
                <a:spcPts val="2133"/>
              </a:spcBef>
              <a:spcAft>
                <a:spcPts val="0"/>
              </a:spcAft>
              <a:buSzPts val="1200"/>
              <a:buNone/>
              <a:defRPr/>
            </a:lvl8pPr>
            <a:lvl9pPr lvl="8" rtl="0">
              <a:lnSpc>
                <a:spcPct val="100000"/>
              </a:lnSpc>
              <a:spcBef>
                <a:spcPts val="2133"/>
              </a:spcBef>
              <a:spcAft>
                <a:spcPts val="2133"/>
              </a:spcAft>
              <a:buSzPts val="1200"/>
              <a:buNone/>
              <a:defRPr/>
            </a:lvl9pPr>
          </a:lstStyle>
          <a:p>
            <a:endParaRPr/>
          </a:p>
        </p:txBody>
      </p:sp>
      <p:sp>
        <p:nvSpPr>
          <p:cNvPr id="104" name="Google Shape;104;p19"/>
          <p:cNvSpPr txBox="1">
            <a:spLocks noGrp="1"/>
          </p:cNvSpPr>
          <p:nvPr>
            <p:ph type="subTitle" idx="4"/>
          </p:nvPr>
        </p:nvSpPr>
        <p:spPr>
          <a:xfrm>
            <a:off x="1162916" y="4431184"/>
            <a:ext cx="3748000" cy="12732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2133"/>
              </a:spcBef>
              <a:spcAft>
                <a:spcPts val="0"/>
              </a:spcAft>
              <a:buSzPts val="1200"/>
              <a:buNone/>
              <a:defRPr/>
            </a:lvl3pPr>
            <a:lvl4pPr lvl="3" rtl="0">
              <a:lnSpc>
                <a:spcPct val="100000"/>
              </a:lnSpc>
              <a:spcBef>
                <a:spcPts val="2133"/>
              </a:spcBef>
              <a:spcAft>
                <a:spcPts val="0"/>
              </a:spcAft>
              <a:buSzPts val="1200"/>
              <a:buNone/>
              <a:defRPr/>
            </a:lvl4pPr>
            <a:lvl5pPr lvl="4" rtl="0">
              <a:lnSpc>
                <a:spcPct val="100000"/>
              </a:lnSpc>
              <a:spcBef>
                <a:spcPts val="2133"/>
              </a:spcBef>
              <a:spcAft>
                <a:spcPts val="0"/>
              </a:spcAft>
              <a:buSzPts val="1200"/>
              <a:buNone/>
              <a:defRPr/>
            </a:lvl5pPr>
            <a:lvl6pPr lvl="5" rtl="0">
              <a:lnSpc>
                <a:spcPct val="100000"/>
              </a:lnSpc>
              <a:spcBef>
                <a:spcPts val="2133"/>
              </a:spcBef>
              <a:spcAft>
                <a:spcPts val="0"/>
              </a:spcAft>
              <a:buSzPts val="1200"/>
              <a:buNone/>
              <a:defRPr/>
            </a:lvl6pPr>
            <a:lvl7pPr lvl="6" rtl="0">
              <a:lnSpc>
                <a:spcPct val="100000"/>
              </a:lnSpc>
              <a:spcBef>
                <a:spcPts val="2133"/>
              </a:spcBef>
              <a:spcAft>
                <a:spcPts val="0"/>
              </a:spcAft>
              <a:buSzPts val="1200"/>
              <a:buNone/>
              <a:defRPr/>
            </a:lvl7pPr>
            <a:lvl8pPr lvl="7" rtl="0">
              <a:lnSpc>
                <a:spcPct val="100000"/>
              </a:lnSpc>
              <a:spcBef>
                <a:spcPts val="2133"/>
              </a:spcBef>
              <a:spcAft>
                <a:spcPts val="0"/>
              </a:spcAft>
              <a:buSzPts val="1200"/>
              <a:buNone/>
              <a:defRPr/>
            </a:lvl8pPr>
            <a:lvl9pPr lvl="8" rtl="0">
              <a:lnSpc>
                <a:spcPct val="100000"/>
              </a:lnSpc>
              <a:spcBef>
                <a:spcPts val="2133"/>
              </a:spcBef>
              <a:spcAft>
                <a:spcPts val="2133"/>
              </a:spcAft>
              <a:buSzPts val="1200"/>
              <a:buNone/>
              <a:defRPr/>
            </a:lvl9pPr>
          </a:lstStyle>
          <a:p>
            <a:endParaRPr/>
          </a:p>
        </p:txBody>
      </p:sp>
      <p:sp>
        <p:nvSpPr>
          <p:cNvPr id="105" name="Google Shape;105;p19"/>
          <p:cNvSpPr txBox="1">
            <a:spLocks noGrp="1"/>
          </p:cNvSpPr>
          <p:nvPr>
            <p:ph type="subTitle" idx="5"/>
          </p:nvPr>
        </p:nvSpPr>
        <p:spPr>
          <a:xfrm>
            <a:off x="5982201" y="4431184"/>
            <a:ext cx="3748000" cy="12732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2133"/>
              </a:spcBef>
              <a:spcAft>
                <a:spcPts val="0"/>
              </a:spcAft>
              <a:buSzPts val="1200"/>
              <a:buNone/>
              <a:defRPr/>
            </a:lvl3pPr>
            <a:lvl4pPr lvl="3" rtl="0">
              <a:lnSpc>
                <a:spcPct val="100000"/>
              </a:lnSpc>
              <a:spcBef>
                <a:spcPts val="2133"/>
              </a:spcBef>
              <a:spcAft>
                <a:spcPts val="0"/>
              </a:spcAft>
              <a:buSzPts val="1200"/>
              <a:buNone/>
              <a:defRPr/>
            </a:lvl4pPr>
            <a:lvl5pPr lvl="4" rtl="0">
              <a:lnSpc>
                <a:spcPct val="100000"/>
              </a:lnSpc>
              <a:spcBef>
                <a:spcPts val="2133"/>
              </a:spcBef>
              <a:spcAft>
                <a:spcPts val="0"/>
              </a:spcAft>
              <a:buSzPts val="1200"/>
              <a:buNone/>
              <a:defRPr/>
            </a:lvl5pPr>
            <a:lvl6pPr lvl="5" rtl="0">
              <a:lnSpc>
                <a:spcPct val="100000"/>
              </a:lnSpc>
              <a:spcBef>
                <a:spcPts val="2133"/>
              </a:spcBef>
              <a:spcAft>
                <a:spcPts val="0"/>
              </a:spcAft>
              <a:buSzPts val="1200"/>
              <a:buNone/>
              <a:defRPr/>
            </a:lvl6pPr>
            <a:lvl7pPr lvl="6" rtl="0">
              <a:lnSpc>
                <a:spcPct val="100000"/>
              </a:lnSpc>
              <a:spcBef>
                <a:spcPts val="2133"/>
              </a:spcBef>
              <a:spcAft>
                <a:spcPts val="0"/>
              </a:spcAft>
              <a:buSzPts val="1200"/>
              <a:buNone/>
              <a:defRPr/>
            </a:lvl7pPr>
            <a:lvl8pPr lvl="7" rtl="0">
              <a:lnSpc>
                <a:spcPct val="100000"/>
              </a:lnSpc>
              <a:spcBef>
                <a:spcPts val="2133"/>
              </a:spcBef>
              <a:spcAft>
                <a:spcPts val="0"/>
              </a:spcAft>
              <a:buSzPts val="1200"/>
              <a:buNone/>
              <a:defRPr/>
            </a:lvl8pPr>
            <a:lvl9pPr lvl="8" rtl="0">
              <a:lnSpc>
                <a:spcPct val="100000"/>
              </a:lnSpc>
              <a:spcBef>
                <a:spcPts val="2133"/>
              </a:spcBef>
              <a:spcAft>
                <a:spcPts val="2133"/>
              </a:spcAft>
              <a:buSzPts val="1200"/>
              <a:buNone/>
              <a:defRPr/>
            </a:lvl9pPr>
          </a:lstStyle>
          <a:p>
            <a:endParaRPr/>
          </a:p>
        </p:txBody>
      </p:sp>
      <p:sp>
        <p:nvSpPr>
          <p:cNvPr id="106" name="Google Shape;106;p19"/>
          <p:cNvSpPr txBox="1">
            <a:spLocks noGrp="1"/>
          </p:cNvSpPr>
          <p:nvPr>
            <p:ph type="subTitle" idx="6"/>
          </p:nvPr>
        </p:nvSpPr>
        <p:spPr>
          <a:xfrm>
            <a:off x="1162916" y="1927500"/>
            <a:ext cx="3748000" cy="502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Gilda Display"/>
              <a:buNone/>
              <a:defRPr sz="3200" b="1">
                <a:solidFill>
                  <a:schemeClr val="dk1"/>
                </a:solidFill>
                <a:latin typeface="Gilda Display"/>
                <a:ea typeface="Gilda Display"/>
                <a:cs typeface="Gilda Display"/>
                <a:sym typeface="Gilda Display"/>
              </a:defRPr>
            </a:lvl1pPr>
            <a:lvl2pPr lvl="1"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2pPr>
            <a:lvl3pPr lvl="2"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3pPr>
            <a:lvl4pPr lvl="3"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4pPr>
            <a:lvl5pPr lvl="4"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5pPr>
            <a:lvl6pPr lvl="5"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6pPr>
            <a:lvl7pPr lvl="6"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7pPr>
            <a:lvl8pPr lvl="7"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8pPr>
            <a:lvl9pPr lvl="8"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9pPr>
          </a:lstStyle>
          <a:p>
            <a:endParaRPr/>
          </a:p>
        </p:txBody>
      </p:sp>
      <p:sp>
        <p:nvSpPr>
          <p:cNvPr id="107" name="Google Shape;107;p19"/>
          <p:cNvSpPr txBox="1">
            <a:spLocks noGrp="1"/>
          </p:cNvSpPr>
          <p:nvPr>
            <p:ph type="subTitle" idx="7"/>
          </p:nvPr>
        </p:nvSpPr>
        <p:spPr>
          <a:xfrm>
            <a:off x="1162916" y="3938551"/>
            <a:ext cx="3748000" cy="502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Gilda Display"/>
              <a:buNone/>
              <a:defRPr sz="3200" b="1">
                <a:solidFill>
                  <a:schemeClr val="dk1"/>
                </a:solidFill>
                <a:latin typeface="Gilda Display"/>
                <a:ea typeface="Gilda Display"/>
                <a:cs typeface="Gilda Display"/>
                <a:sym typeface="Gilda Display"/>
              </a:defRPr>
            </a:lvl1pPr>
            <a:lvl2pPr lvl="1"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2pPr>
            <a:lvl3pPr lvl="2"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3pPr>
            <a:lvl4pPr lvl="3"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4pPr>
            <a:lvl5pPr lvl="4"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5pPr>
            <a:lvl6pPr lvl="5"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6pPr>
            <a:lvl7pPr lvl="6"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7pPr>
            <a:lvl8pPr lvl="7"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8pPr>
            <a:lvl9pPr lvl="8"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9pPr>
          </a:lstStyle>
          <a:p>
            <a:endParaRPr/>
          </a:p>
        </p:txBody>
      </p:sp>
      <p:sp>
        <p:nvSpPr>
          <p:cNvPr id="108" name="Google Shape;108;p19"/>
          <p:cNvSpPr txBox="1">
            <a:spLocks noGrp="1"/>
          </p:cNvSpPr>
          <p:nvPr>
            <p:ph type="subTitle" idx="8"/>
          </p:nvPr>
        </p:nvSpPr>
        <p:spPr>
          <a:xfrm>
            <a:off x="5982165" y="3938551"/>
            <a:ext cx="3748000" cy="502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Gilda Display"/>
              <a:buNone/>
              <a:defRPr sz="3200" b="1">
                <a:solidFill>
                  <a:schemeClr val="dk1"/>
                </a:solidFill>
                <a:latin typeface="Gilda Display"/>
                <a:ea typeface="Gilda Display"/>
                <a:cs typeface="Gilda Display"/>
                <a:sym typeface="Gilda Display"/>
              </a:defRPr>
            </a:lvl1pPr>
            <a:lvl2pPr lvl="1"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2pPr>
            <a:lvl3pPr lvl="2"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3pPr>
            <a:lvl4pPr lvl="3"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4pPr>
            <a:lvl5pPr lvl="4"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5pPr>
            <a:lvl6pPr lvl="5"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6pPr>
            <a:lvl7pPr lvl="6"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7pPr>
            <a:lvl8pPr lvl="7"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8pPr>
            <a:lvl9pPr lvl="8"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9pPr>
          </a:lstStyle>
          <a:p>
            <a:endParaRPr/>
          </a:p>
        </p:txBody>
      </p:sp>
      <p:sp>
        <p:nvSpPr>
          <p:cNvPr id="109" name="Google Shape;109;p19"/>
          <p:cNvSpPr txBox="1">
            <a:spLocks noGrp="1"/>
          </p:cNvSpPr>
          <p:nvPr>
            <p:ph type="title"/>
          </p:nvPr>
        </p:nvSpPr>
        <p:spPr>
          <a:xfrm>
            <a:off x="960000" y="593367"/>
            <a:ext cx="10272000" cy="7636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500"/>
              <a:buNone/>
              <a:defRPr b="1"/>
            </a:lvl1pPr>
            <a:lvl2pPr lvl="1" rtl="0">
              <a:spcBef>
                <a:spcPts val="0"/>
              </a:spcBef>
              <a:spcAft>
                <a:spcPts val="0"/>
              </a:spcAft>
              <a:buSzPts val="3500"/>
              <a:buNone/>
              <a:defRPr b="1"/>
            </a:lvl2pPr>
            <a:lvl3pPr lvl="2" rtl="0">
              <a:spcBef>
                <a:spcPts val="0"/>
              </a:spcBef>
              <a:spcAft>
                <a:spcPts val="0"/>
              </a:spcAft>
              <a:buSzPts val="3500"/>
              <a:buNone/>
              <a:defRPr b="1"/>
            </a:lvl3pPr>
            <a:lvl4pPr lvl="3" rtl="0">
              <a:spcBef>
                <a:spcPts val="0"/>
              </a:spcBef>
              <a:spcAft>
                <a:spcPts val="0"/>
              </a:spcAft>
              <a:buSzPts val="3500"/>
              <a:buNone/>
              <a:defRPr b="1"/>
            </a:lvl4pPr>
            <a:lvl5pPr lvl="4" rtl="0">
              <a:spcBef>
                <a:spcPts val="0"/>
              </a:spcBef>
              <a:spcAft>
                <a:spcPts val="0"/>
              </a:spcAft>
              <a:buSzPts val="3500"/>
              <a:buNone/>
              <a:defRPr b="1"/>
            </a:lvl5pPr>
            <a:lvl6pPr lvl="5" rtl="0">
              <a:spcBef>
                <a:spcPts val="0"/>
              </a:spcBef>
              <a:spcAft>
                <a:spcPts val="0"/>
              </a:spcAft>
              <a:buSzPts val="3500"/>
              <a:buNone/>
              <a:defRPr b="1"/>
            </a:lvl6pPr>
            <a:lvl7pPr lvl="6" rtl="0">
              <a:spcBef>
                <a:spcPts val="0"/>
              </a:spcBef>
              <a:spcAft>
                <a:spcPts val="0"/>
              </a:spcAft>
              <a:buSzPts val="3500"/>
              <a:buNone/>
              <a:defRPr b="1"/>
            </a:lvl7pPr>
            <a:lvl8pPr lvl="7" rtl="0">
              <a:spcBef>
                <a:spcPts val="0"/>
              </a:spcBef>
              <a:spcAft>
                <a:spcPts val="0"/>
              </a:spcAft>
              <a:buSzPts val="3500"/>
              <a:buNone/>
              <a:defRPr b="1"/>
            </a:lvl8pPr>
            <a:lvl9pPr lvl="8" rtl="0">
              <a:spcBef>
                <a:spcPts val="0"/>
              </a:spcBef>
              <a:spcAft>
                <a:spcPts val="0"/>
              </a:spcAft>
              <a:buSzPts val="3500"/>
              <a:buNone/>
              <a:defRPr b="1"/>
            </a:lvl9pPr>
          </a:lstStyle>
          <a:p>
            <a:endParaRPr/>
          </a:p>
        </p:txBody>
      </p:sp>
    </p:spTree>
    <p:extLst>
      <p:ext uri="{BB962C8B-B14F-4D97-AF65-F5344CB8AC3E}">
        <p14:creationId xmlns:p14="http://schemas.microsoft.com/office/powerpoint/2010/main" val="25341795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960000" y="593367"/>
            <a:ext cx="10272000" cy="7636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500"/>
              <a:buNone/>
              <a:defRPr b="1"/>
            </a:lvl1pPr>
            <a:lvl2pPr lvl="1" rtl="0">
              <a:spcBef>
                <a:spcPts val="0"/>
              </a:spcBef>
              <a:spcAft>
                <a:spcPts val="0"/>
              </a:spcAft>
              <a:buSzPts val="3500"/>
              <a:buNone/>
              <a:defRPr b="1"/>
            </a:lvl2pPr>
            <a:lvl3pPr lvl="2" rtl="0">
              <a:spcBef>
                <a:spcPts val="0"/>
              </a:spcBef>
              <a:spcAft>
                <a:spcPts val="0"/>
              </a:spcAft>
              <a:buSzPts val="3500"/>
              <a:buNone/>
              <a:defRPr b="1"/>
            </a:lvl3pPr>
            <a:lvl4pPr lvl="3" rtl="0">
              <a:spcBef>
                <a:spcPts val="0"/>
              </a:spcBef>
              <a:spcAft>
                <a:spcPts val="0"/>
              </a:spcAft>
              <a:buSzPts val="3500"/>
              <a:buNone/>
              <a:defRPr b="1"/>
            </a:lvl4pPr>
            <a:lvl5pPr lvl="4" rtl="0">
              <a:spcBef>
                <a:spcPts val="0"/>
              </a:spcBef>
              <a:spcAft>
                <a:spcPts val="0"/>
              </a:spcAft>
              <a:buSzPts val="3500"/>
              <a:buNone/>
              <a:defRPr b="1"/>
            </a:lvl5pPr>
            <a:lvl6pPr lvl="5" rtl="0">
              <a:spcBef>
                <a:spcPts val="0"/>
              </a:spcBef>
              <a:spcAft>
                <a:spcPts val="0"/>
              </a:spcAft>
              <a:buSzPts val="3500"/>
              <a:buNone/>
              <a:defRPr b="1"/>
            </a:lvl6pPr>
            <a:lvl7pPr lvl="6" rtl="0">
              <a:spcBef>
                <a:spcPts val="0"/>
              </a:spcBef>
              <a:spcAft>
                <a:spcPts val="0"/>
              </a:spcAft>
              <a:buSzPts val="3500"/>
              <a:buNone/>
              <a:defRPr b="1"/>
            </a:lvl7pPr>
            <a:lvl8pPr lvl="7" rtl="0">
              <a:spcBef>
                <a:spcPts val="0"/>
              </a:spcBef>
              <a:spcAft>
                <a:spcPts val="0"/>
              </a:spcAft>
              <a:buSzPts val="3500"/>
              <a:buNone/>
              <a:defRPr b="1"/>
            </a:lvl8pPr>
            <a:lvl9pPr lvl="8" rtl="0">
              <a:spcBef>
                <a:spcPts val="0"/>
              </a:spcBef>
              <a:spcAft>
                <a:spcPts val="0"/>
              </a:spcAft>
              <a:buSzPts val="3500"/>
              <a:buNone/>
              <a:defRPr b="1"/>
            </a:lvl9pPr>
          </a:lstStyle>
          <a:p>
            <a:endParaRPr/>
          </a:p>
        </p:txBody>
      </p:sp>
      <p:sp>
        <p:nvSpPr>
          <p:cNvPr id="112" name="Google Shape;112;p20"/>
          <p:cNvSpPr/>
          <p:nvPr/>
        </p:nvSpPr>
        <p:spPr>
          <a:xfrm>
            <a:off x="10593433" y="-2495467"/>
            <a:ext cx="3057200" cy="3496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 name="Google Shape;113;p20"/>
          <p:cNvSpPr/>
          <p:nvPr/>
        </p:nvSpPr>
        <p:spPr>
          <a:xfrm>
            <a:off x="3612333" y="6285333"/>
            <a:ext cx="3328000" cy="137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9256006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960000" y="593367"/>
            <a:ext cx="10272000" cy="7636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500"/>
              <a:buNone/>
              <a:defRPr b="1"/>
            </a:lvl1pPr>
            <a:lvl2pPr lvl="1" rtl="0">
              <a:spcBef>
                <a:spcPts val="0"/>
              </a:spcBef>
              <a:spcAft>
                <a:spcPts val="0"/>
              </a:spcAft>
              <a:buSzPts val="3500"/>
              <a:buNone/>
              <a:defRPr b="1"/>
            </a:lvl2pPr>
            <a:lvl3pPr lvl="2" rtl="0">
              <a:spcBef>
                <a:spcPts val="0"/>
              </a:spcBef>
              <a:spcAft>
                <a:spcPts val="0"/>
              </a:spcAft>
              <a:buSzPts val="3500"/>
              <a:buNone/>
              <a:defRPr b="1"/>
            </a:lvl3pPr>
            <a:lvl4pPr lvl="3" rtl="0">
              <a:spcBef>
                <a:spcPts val="0"/>
              </a:spcBef>
              <a:spcAft>
                <a:spcPts val="0"/>
              </a:spcAft>
              <a:buSzPts val="3500"/>
              <a:buNone/>
              <a:defRPr b="1"/>
            </a:lvl4pPr>
            <a:lvl5pPr lvl="4" rtl="0">
              <a:spcBef>
                <a:spcPts val="0"/>
              </a:spcBef>
              <a:spcAft>
                <a:spcPts val="0"/>
              </a:spcAft>
              <a:buSzPts val="3500"/>
              <a:buNone/>
              <a:defRPr b="1"/>
            </a:lvl5pPr>
            <a:lvl6pPr lvl="5" rtl="0">
              <a:spcBef>
                <a:spcPts val="0"/>
              </a:spcBef>
              <a:spcAft>
                <a:spcPts val="0"/>
              </a:spcAft>
              <a:buSzPts val="3500"/>
              <a:buNone/>
              <a:defRPr b="1"/>
            </a:lvl6pPr>
            <a:lvl7pPr lvl="6" rtl="0">
              <a:spcBef>
                <a:spcPts val="0"/>
              </a:spcBef>
              <a:spcAft>
                <a:spcPts val="0"/>
              </a:spcAft>
              <a:buSzPts val="3500"/>
              <a:buNone/>
              <a:defRPr b="1"/>
            </a:lvl7pPr>
            <a:lvl8pPr lvl="7" rtl="0">
              <a:spcBef>
                <a:spcPts val="0"/>
              </a:spcBef>
              <a:spcAft>
                <a:spcPts val="0"/>
              </a:spcAft>
              <a:buSzPts val="3500"/>
              <a:buNone/>
              <a:defRPr b="1"/>
            </a:lvl8pPr>
            <a:lvl9pPr lvl="8" rtl="0">
              <a:spcBef>
                <a:spcPts val="0"/>
              </a:spcBef>
              <a:spcAft>
                <a:spcPts val="0"/>
              </a:spcAft>
              <a:buSzPts val="3500"/>
              <a:buNone/>
              <a:defRPr b="1"/>
            </a:lvl9pPr>
          </a:lstStyle>
          <a:p>
            <a:endParaRPr/>
          </a:p>
        </p:txBody>
      </p:sp>
      <p:sp>
        <p:nvSpPr>
          <p:cNvPr id="116" name="Google Shape;116;p21"/>
          <p:cNvSpPr/>
          <p:nvPr/>
        </p:nvSpPr>
        <p:spPr>
          <a:xfrm>
            <a:off x="-1281333" y="6138667"/>
            <a:ext cx="2615600" cy="7192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1081398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17"/>
        <p:cNvGrpSpPr/>
        <p:nvPr/>
      </p:nvGrpSpPr>
      <p:grpSpPr>
        <a:xfrm>
          <a:off x="0" y="0"/>
          <a:ext cx="0" cy="0"/>
          <a:chOff x="0" y="0"/>
          <a:chExt cx="0" cy="0"/>
        </a:xfrm>
      </p:grpSpPr>
      <p:sp>
        <p:nvSpPr>
          <p:cNvPr id="118" name="Google Shape;118;p22"/>
          <p:cNvSpPr txBox="1">
            <a:spLocks noGrp="1"/>
          </p:cNvSpPr>
          <p:nvPr>
            <p:ph type="subTitle" idx="1"/>
          </p:nvPr>
        </p:nvSpPr>
        <p:spPr>
          <a:xfrm>
            <a:off x="4553200" y="4162267"/>
            <a:ext cx="2637600" cy="5028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ilda Display"/>
              <a:buNone/>
              <a:defRPr sz="3200" b="1">
                <a:solidFill>
                  <a:schemeClr val="dk1"/>
                </a:solidFill>
                <a:latin typeface="Gilda Display"/>
                <a:ea typeface="Gilda Display"/>
                <a:cs typeface="Gilda Display"/>
                <a:sym typeface="Gilda Display"/>
              </a:defRPr>
            </a:lvl1pPr>
            <a:lvl2pPr lvl="1"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2pPr>
            <a:lvl3pPr lvl="2"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3pPr>
            <a:lvl4pPr lvl="3"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4pPr>
            <a:lvl5pPr lvl="4"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5pPr>
            <a:lvl6pPr lvl="5"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6pPr>
            <a:lvl7pPr lvl="6"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7pPr>
            <a:lvl8pPr lvl="7"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8pPr>
            <a:lvl9pPr lvl="8"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9pPr>
          </a:lstStyle>
          <a:p>
            <a:endParaRPr/>
          </a:p>
        </p:txBody>
      </p:sp>
      <p:sp>
        <p:nvSpPr>
          <p:cNvPr id="119" name="Google Shape;119;p22"/>
          <p:cNvSpPr txBox="1">
            <a:spLocks noGrp="1"/>
          </p:cNvSpPr>
          <p:nvPr>
            <p:ph type="title"/>
          </p:nvPr>
        </p:nvSpPr>
        <p:spPr>
          <a:xfrm>
            <a:off x="960000" y="593367"/>
            <a:ext cx="10272000" cy="7636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500"/>
              <a:buNone/>
              <a:defRPr b="1"/>
            </a:lvl1pPr>
            <a:lvl2pPr lvl="1" algn="ctr" rtl="0">
              <a:spcBef>
                <a:spcPts val="0"/>
              </a:spcBef>
              <a:spcAft>
                <a:spcPts val="0"/>
              </a:spcAft>
              <a:buSzPts val="3500"/>
              <a:buNone/>
              <a:defRPr b="1"/>
            </a:lvl2pPr>
            <a:lvl3pPr lvl="2" algn="ctr" rtl="0">
              <a:spcBef>
                <a:spcPts val="0"/>
              </a:spcBef>
              <a:spcAft>
                <a:spcPts val="0"/>
              </a:spcAft>
              <a:buSzPts val="3500"/>
              <a:buNone/>
              <a:defRPr b="1"/>
            </a:lvl3pPr>
            <a:lvl4pPr lvl="3" algn="ctr" rtl="0">
              <a:spcBef>
                <a:spcPts val="0"/>
              </a:spcBef>
              <a:spcAft>
                <a:spcPts val="0"/>
              </a:spcAft>
              <a:buSzPts val="3500"/>
              <a:buNone/>
              <a:defRPr b="1"/>
            </a:lvl4pPr>
            <a:lvl5pPr lvl="4" algn="ctr" rtl="0">
              <a:spcBef>
                <a:spcPts val="0"/>
              </a:spcBef>
              <a:spcAft>
                <a:spcPts val="0"/>
              </a:spcAft>
              <a:buSzPts val="3500"/>
              <a:buNone/>
              <a:defRPr b="1"/>
            </a:lvl5pPr>
            <a:lvl6pPr lvl="5" algn="ctr" rtl="0">
              <a:spcBef>
                <a:spcPts val="0"/>
              </a:spcBef>
              <a:spcAft>
                <a:spcPts val="0"/>
              </a:spcAft>
              <a:buSzPts val="3500"/>
              <a:buNone/>
              <a:defRPr b="1"/>
            </a:lvl6pPr>
            <a:lvl7pPr lvl="6" algn="ctr" rtl="0">
              <a:spcBef>
                <a:spcPts val="0"/>
              </a:spcBef>
              <a:spcAft>
                <a:spcPts val="0"/>
              </a:spcAft>
              <a:buSzPts val="3500"/>
              <a:buNone/>
              <a:defRPr b="1"/>
            </a:lvl7pPr>
            <a:lvl8pPr lvl="7" algn="ctr" rtl="0">
              <a:spcBef>
                <a:spcPts val="0"/>
              </a:spcBef>
              <a:spcAft>
                <a:spcPts val="0"/>
              </a:spcAft>
              <a:buSzPts val="3500"/>
              <a:buNone/>
              <a:defRPr b="1"/>
            </a:lvl8pPr>
            <a:lvl9pPr lvl="8" algn="ctr" rtl="0">
              <a:spcBef>
                <a:spcPts val="0"/>
              </a:spcBef>
              <a:spcAft>
                <a:spcPts val="0"/>
              </a:spcAft>
              <a:buSzPts val="3500"/>
              <a:buNone/>
              <a:defRPr b="1"/>
            </a:lvl9pPr>
          </a:lstStyle>
          <a:p>
            <a:endParaRPr/>
          </a:p>
        </p:txBody>
      </p:sp>
      <p:sp>
        <p:nvSpPr>
          <p:cNvPr id="120" name="Google Shape;120;p22"/>
          <p:cNvSpPr txBox="1">
            <a:spLocks noGrp="1"/>
          </p:cNvSpPr>
          <p:nvPr>
            <p:ph type="subTitle" idx="2"/>
          </p:nvPr>
        </p:nvSpPr>
        <p:spPr>
          <a:xfrm>
            <a:off x="1178351" y="2344899"/>
            <a:ext cx="2648000" cy="1473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2133"/>
              </a:spcBef>
              <a:spcAft>
                <a:spcPts val="0"/>
              </a:spcAft>
              <a:buSzPts val="1200"/>
              <a:buNone/>
              <a:defRPr/>
            </a:lvl3pPr>
            <a:lvl4pPr lvl="3" rtl="0">
              <a:lnSpc>
                <a:spcPct val="100000"/>
              </a:lnSpc>
              <a:spcBef>
                <a:spcPts val="2133"/>
              </a:spcBef>
              <a:spcAft>
                <a:spcPts val="0"/>
              </a:spcAft>
              <a:buSzPts val="1200"/>
              <a:buNone/>
              <a:defRPr/>
            </a:lvl4pPr>
            <a:lvl5pPr lvl="4" rtl="0">
              <a:lnSpc>
                <a:spcPct val="100000"/>
              </a:lnSpc>
              <a:spcBef>
                <a:spcPts val="2133"/>
              </a:spcBef>
              <a:spcAft>
                <a:spcPts val="0"/>
              </a:spcAft>
              <a:buSzPts val="1200"/>
              <a:buNone/>
              <a:defRPr/>
            </a:lvl5pPr>
            <a:lvl6pPr lvl="5" rtl="0">
              <a:lnSpc>
                <a:spcPct val="100000"/>
              </a:lnSpc>
              <a:spcBef>
                <a:spcPts val="2133"/>
              </a:spcBef>
              <a:spcAft>
                <a:spcPts val="0"/>
              </a:spcAft>
              <a:buSzPts val="1200"/>
              <a:buNone/>
              <a:defRPr/>
            </a:lvl6pPr>
            <a:lvl7pPr lvl="6" rtl="0">
              <a:lnSpc>
                <a:spcPct val="100000"/>
              </a:lnSpc>
              <a:spcBef>
                <a:spcPts val="2133"/>
              </a:spcBef>
              <a:spcAft>
                <a:spcPts val="0"/>
              </a:spcAft>
              <a:buSzPts val="1200"/>
              <a:buNone/>
              <a:defRPr/>
            </a:lvl7pPr>
            <a:lvl8pPr lvl="7" rtl="0">
              <a:lnSpc>
                <a:spcPct val="100000"/>
              </a:lnSpc>
              <a:spcBef>
                <a:spcPts val="2133"/>
              </a:spcBef>
              <a:spcAft>
                <a:spcPts val="0"/>
              </a:spcAft>
              <a:buSzPts val="1200"/>
              <a:buNone/>
              <a:defRPr/>
            </a:lvl8pPr>
            <a:lvl9pPr lvl="8" rtl="0">
              <a:lnSpc>
                <a:spcPct val="100000"/>
              </a:lnSpc>
              <a:spcBef>
                <a:spcPts val="2133"/>
              </a:spcBef>
              <a:spcAft>
                <a:spcPts val="2133"/>
              </a:spcAft>
              <a:buSzPts val="1200"/>
              <a:buNone/>
              <a:defRPr/>
            </a:lvl9pPr>
          </a:lstStyle>
          <a:p>
            <a:endParaRPr/>
          </a:p>
        </p:txBody>
      </p:sp>
      <p:sp>
        <p:nvSpPr>
          <p:cNvPr id="121" name="Google Shape;121;p22"/>
          <p:cNvSpPr txBox="1">
            <a:spLocks noGrp="1"/>
          </p:cNvSpPr>
          <p:nvPr>
            <p:ph type="subTitle" idx="3"/>
          </p:nvPr>
        </p:nvSpPr>
        <p:spPr>
          <a:xfrm>
            <a:off x="4553200" y="2331948"/>
            <a:ext cx="2648000" cy="1473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2133"/>
              </a:spcBef>
              <a:spcAft>
                <a:spcPts val="0"/>
              </a:spcAft>
              <a:buSzPts val="1200"/>
              <a:buNone/>
              <a:defRPr/>
            </a:lvl3pPr>
            <a:lvl4pPr lvl="3" rtl="0">
              <a:lnSpc>
                <a:spcPct val="100000"/>
              </a:lnSpc>
              <a:spcBef>
                <a:spcPts val="2133"/>
              </a:spcBef>
              <a:spcAft>
                <a:spcPts val="0"/>
              </a:spcAft>
              <a:buSzPts val="1200"/>
              <a:buNone/>
              <a:defRPr/>
            </a:lvl4pPr>
            <a:lvl5pPr lvl="4" rtl="0">
              <a:lnSpc>
                <a:spcPct val="100000"/>
              </a:lnSpc>
              <a:spcBef>
                <a:spcPts val="2133"/>
              </a:spcBef>
              <a:spcAft>
                <a:spcPts val="0"/>
              </a:spcAft>
              <a:buSzPts val="1200"/>
              <a:buNone/>
              <a:defRPr/>
            </a:lvl5pPr>
            <a:lvl6pPr lvl="5" rtl="0">
              <a:lnSpc>
                <a:spcPct val="100000"/>
              </a:lnSpc>
              <a:spcBef>
                <a:spcPts val="2133"/>
              </a:spcBef>
              <a:spcAft>
                <a:spcPts val="0"/>
              </a:spcAft>
              <a:buSzPts val="1200"/>
              <a:buNone/>
              <a:defRPr/>
            </a:lvl6pPr>
            <a:lvl7pPr lvl="6" rtl="0">
              <a:lnSpc>
                <a:spcPct val="100000"/>
              </a:lnSpc>
              <a:spcBef>
                <a:spcPts val="2133"/>
              </a:spcBef>
              <a:spcAft>
                <a:spcPts val="0"/>
              </a:spcAft>
              <a:buSzPts val="1200"/>
              <a:buNone/>
              <a:defRPr/>
            </a:lvl7pPr>
            <a:lvl8pPr lvl="7" rtl="0">
              <a:lnSpc>
                <a:spcPct val="100000"/>
              </a:lnSpc>
              <a:spcBef>
                <a:spcPts val="2133"/>
              </a:spcBef>
              <a:spcAft>
                <a:spcPts val="0"/>
              </a:spcAft>
              <a:buSzPts val="1200"/>
              <a:buNone/>
              <a:defRPr/>
            </a:lvl8pPr>
            <a:lvl9pPr lvl="8" rtl="0">
              <a:lnSpc>
                <a:spcPct val="100000"/>
              </a:lnSpc>
              <a:spcBef>
                <a:spcPts val="2133"/>
              </a:spcBef>
              <a:spcAft>
                <a:spcPts val="2133"/>
              </a:spcAft>
              <a:buSzPts val="1200"/>
              <a:buNone/>
              <a:defRPr/>
            </a:lvl9pPr>
          </a:lstStyle>
          <a:p>
            <a:endParaRPr/>
          </a:p>
        </p:txBody>
      </p:sp>
      <p:sp>
        <p:nvSpPr>
          <p:cNvPr id="122" name="Google Shape;122;p22"/>
          <p:cNvSpPr txBox="1">
            <a:spLocks noGrp="1"/>
          </p:cNvSpPr>
          <p:nvPr>
            <p:ph type="subTitle" idx="4"/>
          </p:nvPr>
        </p:nvSpPr>
        <p:spPr>
          <a:xfrm>
            <a:off x="1178351" y="4665067"/>
            <a:ext cx="2648000" cy="1473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2133"/>
              </a:spcBef>
              <a:spcAft>
                <a:spcPts val="0"/>
              </a:spcAft>
              <a:buSzPts val="1200"/>
              <a:buNone/>
              <a:defRPr/>
            </a:lvl3pPr>
            <a:lvl4pPr lvl="3" rtl="0">
              <a:lnSpc>
                <a:spcPct val="100000"/>
              </a:lnSpc>
              <a:spcBef>
                <a:spcPts val="2133"/>
              </a:spcBef>
              <a:spcAft>
                <a:spcPts val="0"/>
              </a:spcAft>
              <a:buSzPts val="1200"/>
              <a:buNone/>
              <a:defRPr/>
            </a:lvl4pPr>
            <a:lvl5pPr lvl="4" rtl="0">
              <a:lnSpc>
                <a:spcPct val="100000"/>
              </a:lnSpc>
              <a:spcBef>
                <a:spcPts val="2133"/>
              </a:spcBef>
              <a:spcAft>
                <a:spcPts val="0"/>
              </a:spcAft>
              <a:buSzPts val="1200"/>
              <a:buNone/>
              <a:defRPr/>
            </a:lvl5pPr>
            <a:lvl6pPr lvl="5" rtl="0">
              <a:lnSpc>
                <a:spcPct val="100000"/>
              </a:lnSpc>
              <a:spcBef>
                <a:spcPts val="2133"/>
              </a:spcBef>
              <a:spcAft>
                <a:spcPts val="0"/>
              </a:spcAft>
              <a:buSzPts val="1200"/>
              <a:buNone/>
              <a:defRPr/>
            </a:lvl6pPr>
            <a:lvl7pPr lvl="6" rtl="0">
              <a:lnSpc>
                <a:spcPct val="100000"/>
              </a:lnSpc>
              <a:spcBef>
                <a:spcPts val="2133"/>
              </a:spcBef>
              <a:spcAft>
                <a:spcPts val="0"/>
              </a:spcAft>
              <a:buSzPts val="1200"/>
              <a:buNone/>
              <a:defRPr/>
            </a:lvl7pPr>
            <a:lvl8pPr lvl="7" rtl="0">
              <a:lnSpc>
                <a:spcPct val="100000"/>
              </a:lnSpc>
              <a:spcBef>
                <a:spcPts val="2133"/>
              </a:spcBef>
              <a:spcAft>
                <a:spcPts val="0"/>
              </a:spcAft>
              <a:buSzPts val="1200"/>
              <a:buNone/>
              <a:defRPr/>
            </a:lvl8pPr>
            <a:lvl9pPr lvl="8" rtl="0">
              <a:lnSpc>
                <a:spcPct val="100000"/>
              </a:lnSpc>
              <a:spcBef>
                <a:spcPts val="2133"/>
              </a:spcBef>
              <a:spcAft>
                <a:spcPts val="2133"/>
              </a:spcAft>
              <a:buSzPts val="1200"/>
              <a:buNone/>
              <a:defRPr/>
            </a:lvl9pPr>
          </a:lstStyle>
          <a:p>
            <a:endParaRPr/>
          </a:p>
        </p:txBody>
      </p:sp>
      <p:sp>
        <p:nvSpPr>
          <p:cNvPr id="123" name="Google Shape;123;p22"/>
          <p:cNvSpPr txBox="1">
            <a:spLocks noGrp="1"/>
          </p:cNvSpPr>
          <p:nvPr>
            <p:ph type="subTitle" idx="5"/>
          </p:nvPr>
        </p:nvSpPr>
        <p:spPr>
          <a:xfrm>
            <a:off x="4553200" y="4665067"/>
            <a:ext cx="2648000" cy="1473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2133"/>
              </a:spcBef>
              <a:spcAft>
                <a:spcPts val="0"/>
              </a:spcAft>
              <a:buSzPts val="1200"/>
              <a:buNone/>
              <a:defRPr/>
            </a:lvl3pPr>
            <a:lvl4pPr lvl="3" rtl="0">
              <a:lnSpc>
                <a:spcPct val="100000"/>
              </a:lnSpc>
              <a:spcBef>
                <a:spcPts val="2133"/>
              </a:spcBef>
              <a:spcAft>
                <a:spcPts val="0"/>
              </a:spcAft>
              <a:buSzPts val="1200"/>
              <a:buNone/>
              <a:defRPr/>
            </a:lvl4pPr>
            <a:lvl5pPr lvl="4" rtl="0">
              <a:lnSpc>
                <a:spcPct val="100000"/>
              </a:lnSpc>
              <a:spcBef>
                <a:spcPts val="2133"/>
              </a:spcBef>
              <a:spcAft>
                <a:spcPts val="0"/>
              </a:spcAft>
              <a:buSzPts val="1200"/>
              <a:buNone/>
              <a:defRPr/>
            </a:lvl5pPr>
            <a:lvl6pPr lvl="5" rtl="0">
              <a:lnSpc>
                <a:spcPct val="100000"/>
              </a:lnSpc>
              <a:spcBef>
                <a:spcPts val="2133"/>
              </a:spcBef>
              <a:spcAft>
                <a:spcPts val="0"/>
              </a:spcAft>
              <a:buSzPts val="1200"/>
              <a:buNone/>
              <a:defRPr/>
            </a:lvl6pPr>
            <a:lvl7pPr lvl="6" rtl="0">
              <a:lnSpc>
                <a:spcPct val="100000"/>
              </a:lnSpc>
              <a:spcBef>
                <a:spcPts val="2133"/>
              </a:spcBef>
              <a:spcAft>
                <a:spcPts val="0"/>
              </a:spcAft>
              <a:buSzPts val="1200"/>
              <a:buNone/>
              <a:defRPr/>
            </a:lvl7pPr>
            <a:lvl8pPr lvl="7" rtl="0">
              <a:lnSpc>
                <a:spcPct val="100000"/>
              </a:lnSpc>
              <a:spcBef>
                <a:spcPts val="2133"/>
              </a:spcBef>
              <a:spcAft>
                <a:spcPts val="0"/>
              </a:spcAft>
              <a:buSzPts val="1200"/>
              <a:buNone/>
              <a:defRPr/>
            </a:lvl8pPr>
            <a:lvl9pPr lvl="8" rtl="0">
              <a:lnSpc>
                <a:spcPct val="100000"/>
              </a:lnSpc>
              <a:spcBef>
                <a:spcPts val="2133"/>
              </a:spcBef>
              <a:spcAft>
                <a:spcPts val="2133"/>
              </a:spcAft>
              <a:buSzPts val="1200"/>
              <a:buNone/>
              <a:defRPr/>
            </a:lvl9pPr>
          </a:lstStyle>
          <a:p>
            <a:endParaRPr/>
          </a:p>
        </p:txBody>
      </p:sp>
      <p:sp>
        <p:nvSpPr>
          <p:cNvPr id="124" name="Google Shape;124;p22"/>
          <p:cNvSpPr txBox="1">
            <a:spLocks noGrp="1"/>
          </p:cNvSpPr>
          <p:nvPr>
            <p:ph type="subTitle" idx="6"/>
          </p:nvPr>
        </p:nvSpPr>
        <p:spPr>
          <a:xfrm>
            <a:off x="7976863" y="2344899"/>
            <a:ext cx="2648000" cy="1473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2133"/>
              </a:spcBef>
              <a:spcAft>
                <a:spcPts val="0"/>
              </a:spcAft>
              <a:buSzPts val="1200"/>
              <a:buNone/>
              <a:defRPr/>
            </a:lvl3pPr>
            <a:lvl4pPr lvl="3" rtl="0">
              <a:lnSpc>
                <a:spcPct val="100000"/>
              </a:lnSpc>
              <a:spcBef>
                <a:spcPts val="2133"/>
              </a:spcBef>
              <a:spcAft>
                <a:spcPts val="0"/>
              </a:spcAft>
              <a:buSzPts val="1200"/>
              <a:buNone/>
              <a:defRPr/>
            </a:lvl4pPr>
            <a:lvl5pPr lvl="4" rtl="0">
              <a:lnSpc>
                <a:spcPct val="100000"/>
              </a:lnSpc>
              <a:spcBef>
                <a:spcPts val="2133"/>
              </a:spcBef>
              <a:spcAft>
                <a:spcPts val="0"/>
              </a:spcAft>
              <a:buSzPts val="1200"/>
              <a:buNone/>
              <a:defRPr/>
            </a:lvl5pPr>
            <a:lvl6pPr lvl="5" rtl="0">
              <a:lnSpc>
                <a:spcPct val="100000"/>
              </a:lnSpc>
              <a:spcBef>
                <a:spcPts val="2133"/>
              </a:spcBef>
              <a:spcAft>
                <a:spcPts val="0"/>
              </a:spcAft>
              <a:buSzPts val="1200"/>
              <a:buNone/>
              <a:defRPr/>
            </a:lvl6pPr>
            <a:lvl7pPr lvl="6" rtl="0">
              <a:lnSpc>
                <a:spcPct val="100000"/>
              </a:lnSpc>
              <a:spcBef>
                <a:spcPts val="2133"/>
              </a:spcBef>
              <a:spcAft>
                <a:spcPts val="0"/>
              </a:spcAft>
              <a:buSzPts val="1200"/>
              <a:buNone/>
              <a:defRPr/>
            </a:lvl7pPr>
            <a:lvl8pPr lvl="7" rtl="0">
              <a:lnSpc>
                <a:spcPct val="100000"/>
              </a:lnSpc>
              <a:spcBef>
                <a:spcPts val="2133"/>
              </a:spcBef>
              <a:spcAft>
                <a:spcPts val="0"/>
              </a:spcAft>
              <a:buSzPts val="1200"/>
              <a:buNone/>
              <a:defRPr/>
            </a:lvl8pPr>
            <a:lvl9pPr lvl="8" rtl="0">
              <a:lnSpc>
                <a:spcPct val="100000"/>
              </a:lnSpc>
              <a:spcBef>
                <a:spcPts val="2133"/>
              </a:spcBef>
              <a:spcAft>
                <a:spcPts val="2133"/>
              </a:spcAft>
              <a:buSzPts val="1200"/>
              <a:buNone/>
              <a:defRPr/>
            </a:lvl9pPr>
          </a:lstStyle>
          <a:p>
            <a:endParaRPr/>
          </a:p>
        </p:txBody>
      </p:sp>
      <p:sp>
        <p:nvSpPr>
          <p:cNvPr id="125" name="Google Shape;125;p22"/>
          <p:cNvSpPr txBox="1">
            <a:spLocks noGrp="1"/>
          </p:cNvSpPr>
          <p:nvPr>
            <p:ph type="subTitle" idx="7"/>
          </p:nvPr>
        </p:nvSpPr>
        <p:spPr>
          <a:xfrm>
            <a:off x="7976863" y="4665067"/>
            <a:ext cx="2648000" cy="1473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2133"/>
              </a:spcBef>
              <a:spcAft>
                <a:spcPts val="0"/>
              </a:spcAft>
              <a:buSzPts val="1200"/>
              <a:buNone/>
              <a:defRPr/>
            </a:lvl3pPr>
            <a:lvl4pPr lvl="3" rtl="0">
              <a:lnSpc>
                <a:spcPct val="100000"/>
              </a:lnSpc>
              <a:spcBef>
                <a:spcPts val="2133"/>
              </a:spcBef>
              <a:spcAft>
                <a:spcPts val="0"/>
              </a:spcAft>
              <a:buSzPts val="1200"/>
              <a:buNone/>
              <a:defRPr/>
            </a:lvl4pPr>
            <a:lvl5pPr lvl="4" rtl="0">
              <a:lnSpc>
                <a:spcPct val="100000"/>
              </a:lnSpc>
              <a:spcBef>
                <a:spcPts val="2133"/>
              </a:spcBef>
              <a:spcAft>
                <a:spcPts val="0"/>
              </a:spcAft>
              <a:buSzPts val="1200"/>
              <a:buNone/>
              <a:defRPr/>
            </a:lvl5pPr>
            <a:lvl6pPr lvl="5" rtl="0">
              <a:lnSpc>
                <a:spcPct val="100000"/>
              </a:lnSpc>
              <a:spcBef>
                <a:spcPts val="2133"/>
              </a:spcBef>
              <a:spcAft>
                <a:spcPts val="0"/>
              </a:spcAft>
              <a:buSzPts val="1200"/>
              <a:buNone/>
              <a:defRPr/>
            </a:lvl6pPr>
            <a:lvl7pPr lvl="6" rtl="0">
              <a:lnSpc>
                <a:spcPct val="100000"/>
              </a:lnSpc>
              <a:spcBef>
                <a:spcPts val="2133"/>
              </a:spcBef>
              <a:spcAft>
                <a:spcPts val="0"/>
              </a:spcAft>
              <a:buSzPts val="1200"/>
              <a:buNone/>
              <a:defRPr/>
            </a:lvl7pPr>
            <a:lvl8pPr lvl="7" rtl="0">
              <a:lnSpc>
                <a:spcPct val="100000"/>
              </a:lnSpc>
              <a:spcBef>
                <a:spcPts val="2133"/>
              </a:spcBef>
              <a:spcAft>
                <a:spcPts val="0"/>
              </a:spcAft>
              <a:buSzPts val="1200"/>
              <a:buNone/>
              <a:defRPr/>
            </a:lvl8pPr>
            <a:lvl9pPr lvl="8" rtl="0">
              <a:lnSpc>
                <a:spcPct val="100000"/>
              </a:lnSpc>
              <a:spcBef>
                <a:spcPts val="2133"/>
              </a:spcBef>
              <a:spcAft>
                <a:spcPts val="2133"/>
              </a:spcAft>
              <a:buSzPts val="1200"/>
              <a:buNone/>
              <a:defRPr/>
            </a:lvl9pPr>
          </a:lstStyle>
          <a:p>
            <a:endParaRPr/>
          </a:p>
        </p:txBody>
      </p:sp>
      <p:sp>
        <p:nvSpPr>
          <p:cNvPr id="126" name="Google Shape;126;p22"/>
          <p:cNvSpPr txBox="1">
            <a:spLocks noGrp="1"/>
          </p:cNvSpPr>
          <p:nvPr>
            <p:ph type="subTitle" idx="8"/>
          </p:nvPr>
        </p:nvSpPr>
        <p:spPr>
          <a:xfrm>
            <a:off x="1178351" y="1846367"/>
            <a:ext cx="2637600" cy="5028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ilda Display"/>
              <a:buNone/>
              <a:defRPr sz="3200" b="1">
                <a:solidFill>
                  <a:schemeClr val="dk1"/>
                </a:solidFill>
                <a:latin typeface="Gilda Display"/>
                <a:ea typeface="Gilda Display"/>
                <a:cs typeface="Gilda Display"/>
                <a:sym typeface="Gilda Display"/>
              </a:defRPr>
            </a:lvl1pPr>
            <a:lvl2pPr lvl="1"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2pPr>
            <a:lvl3pPr lvl="2"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3pPr>
            <a:lvl4pPr lvl="3"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4pPr>
            <a:lvl5pPr lvl="4"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5pPr>
            <a:lvl6pPr lvl="5"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6pPr>
            <a:lvl7pPr lvl="6"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7pPr>
            <a:lvl8pPr lvl="7"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8pPr>
            <a:lvl9pPr lvl="8"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9pPr>
          </a:lstStyle>
          <a:p>
            <a:endParaRPr/>
          </a:p>
        </p:txBody>
      </p:sp>
      <p:sp>
        <p:nvSpPr>
          <p:cNvPr id="127" name="Google Shape;127;p22"/>
          <p:cNvSpPr txBox="1">
            <a:spLocks noGrp="1"/>
          </p:cNvSpPr>
          <p:nvPr>
            <p:ph type="subTitle" idx="9"/>
          </p:nvPr>
        </p:nvSpPr>
        <p:spPr>
          <a:xfrm>
            <a:off x="4553200" y="1833417"/>
            <a:ext cx="2637600" cy="5028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ilda Display"/>
              <a:buNone/>
              <a:defRPr sz="3200" b="1">
                <a:solidFill>
                  <a:schemeClr val="dk1"/>
                </a:solidFill>
                <a:latin typeface="Gilda Display"/>
                <a:ea typeface="Gilda Display"/>
                <a:cs typeface="Gilda Display"/>
                <a:sym typeface="Gilda Display"/>
              </a:defRPr>
            </a:lvl1pPr>
            <a:lvl2pPr lvl="1"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2pPr>
            <a:lvl3pPr lvl="2"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3pPr>
            <a:lvl4pPr lvl="3"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4pPr>
            <a:lvl5pPr lvl="4"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5pPr>
            <a:lvl6pPr lvl="5"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6pPr>
            <a:lvl7pPr lvl="6"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7pPr>
            <a:lvl8pPr lvl="7"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8pPr>
            <a:lvl9pPr lvl="8"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9pPr>
          </a:lstStyle>
          <a:p>
            <a:endParaRPr/>
          </a:p>
        </p:txBody>
      </p:sp>
      <p:sp>
        <p:nvSpPr>
          <p:cNvPr id="128" name="Google Shape;128;p22"/>
          <p:cNvSpPr txBox="1">
            <a:spLocks noGrp="1"/>
          </p:cNvSpPr>
          <p:nvPr>
            <p:ph type="subTitle" idx="13"/>
          </p:nvPr>
        </p:nvSpPr>
        <p:spPr>
          <a:xfrm>
            <a:off x="7976863" y="1846367"/>
            <a:ext cx="2637600" cy="5028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ilda Display"/>
              <a:buNone/>
              <a:defRPr sz="3200" b="1">
                <a:solidFill>
                  <a:schemeClr val="dk1"/>
                </a:solidFill>
                <a:latin typeface="Gilda Display"/>
                <a:ea typeface="Gilda Display"/>
                <a:cs typeface="Gilda Display"/>
                <a:sym typeface="Gilda Display"/>
              </a:defRPr>
            </a:lvl1pPr>
            <a:lvl2pPr lvl="1"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2pPr>
            <a:lvl3pPr lvl="2"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3pPr>
            <a:lvl4pPr lvl="3"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4pPr>
            <a:lvl5pPr lvl="4"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5pPr>
            <a:lvl6pPr lvl="5"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6pPr>
            <a:lvl7pPr lvl="6"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7pPr>
            <a:lvl8pPr lvl="7"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8pPr>
            <a:lvl9pPr lvl="8"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9pPr>
          </a:lstStyle>
          <a:p>
            <a:endParaRPr/>
          </a:p>
        </p:txBody>
      </p:sp>
      <p:sp>
        <p:nvSpPr>
          <p:cNvPr id="129" name="Google Shape;129;p22"/>
          <p:cNvSpPr txBox="1">
            <a:spLocks noGrp="1"/>
          </p:cNvSpPr>
          <p:nvPr>
            <p:ph type="subTitle" idx="14"/>
          </p:nvPr>
        </p:nvSpPr>
        <p:spPr>
          <a:xfrm>
            <a:off x="1178351" y="4162267"/>
            <a:ext cx="2637600" cy="5028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ilda Display"/>
              <a:buNone/>
              <a:defRPr sz="3200" b="1">
                <a:solidFill>
                  <a:schemeClr val="dk1"/>
                </a:solidFill>
                <a:latin typeface="Gilda Display"/>
                <a:ea typeface="Gilda Display"/>
                <a:cs typeface="Gilda Display"/>
                <a:sym typeface="Gilda Display"/>
              </a:defRPr>
            </a:lvl1pPr>
            <a:lvl2pPr lvl="1"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2pPr>
            <a:lvl3pPr lvl="2"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3pPr>
            <a:lvl4pPr lvl="3"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4pPr>
            <a:lvl5pPr lvl="4"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5pPr>
            <a:lvl6pPr lvl="5"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6pPr>
            <a:lvl7pPr lvl="6"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7pPr>
            <a:lvl8pPr lvl="7"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8pPr>
            <a:lvl9pPr lvl="8"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9pPr>
          </a:lstStyle>
          <a:p>
            <a:endParaRPr/>
          </a:p>
        </p:txBody>
      </p:sp>
      <p:sp>
        <p:nvSpPr>
          <p:cNvPr id="130" name="Google Shape;130;p22"/>
          <p:cNvSpPr txBox="1">
            <a:spLocks noGrp="1"/>
          </p:cNvSpPr>
          <p:nvPr>
            <p:ph type="subTitle" idx="15"/>
          </p:nvPr>
        </p:nvSpPr>
        <p:spPr>
          <a:xfrm>
            <a:off x="7976863" y="4162267"/>
            <a:ext cx="2637600" cy="5028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ilda Display"/>
              <a:buNone/>
              <a:defRPr sz="3200" b="1">
                <a:solidFill>
                  <a:schemeClr val="dk1"/>
                </a:solidFill>
                <a:latin typeface="Gilda Display"/>
                <a:ea typeface="Gilda Display"/>
                <a:cs typeface="Gilda Display"/>
                <a:sym typeface="Gilda Display"/>
              </a:defRPr>
            </a:lvl1pPr>
            <a:lvl2pPr lvl="1"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2pPr>
            <a:lvl3pPr lvl="2"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3pPr>
            <a:lvl4pPr lvl="3"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4pPr>
            <a:lvl5pPr lvl="4"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5pPr>
            <a:lvl6pPr lvl="5"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6pPr>
            <a:lvl7pPr lvl="6"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7pPr>
            <a:lvl8pPr lvl="7"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8pPr>
            <a:lvl9pPr lvl="8"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9pPr>
          </a:lstStyle>
          <a:p>
            <a:endParaRPr/>
          </a:p>
        </p:txBody>
      </p:sp>
      <p:sp>
        <p:nvSpPr>
          <p:cNvPr id="131" name="Google Shape;131;p22"/>
          <p:cNvSpPr/>
          <p:nvPr/>
        </p:nvSpPr>
        <p:spPr>
          <a:xfrm>
            <a:off x="2086000" y="-865400"/>
            <a:ext cx="3328000" cy="137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2" name="Google Shape;132;p22"/>
          <p:cNvSpPr/>
          <p:nvPr/>
        </p:nvSpPr>
        <p:spPr>
          <a:xfrm>
            <a:off x="10491933" y="-626800"/>
            <a:ext cx="2412800" cy="18952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0699616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33"/>
        <p:cNvGrpSpPr/>
        <p:nvPr/>
      </p:nvGrpSpPr>
      <p:grpSpPr>
        <a:xfrm>
          <a:off x="0" y="0"/>
          <a:ext cx="0" cy="0"/>
          <a:chOff x="0" y="0"/>
          <a:chExt cx="0" cy="0"/>
        </a:xfrm>
      </p:grpSpPr>
      <p:sp>
        <p:nvSpPr>
          <p:cNvPr id="134" name="Google Shape;134;p23"/>
          <p:cNvSpPr/>
          <p:nvPr/>
        </p:nvSpPr>
        <p:spPr>
          <a:xfrm>
            <a:off x="10583633" y="719200"/>
            <a:ext cx="1778000" cy="19564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5" name="Google Shape;135;p23"/>
          <p:cNvSpPr/>
          <p:nvPr/>
        </p:nvSpPr>
        <p:spPr>
          <a:xfrm>
            <a:off x="4788200" y="0"/>
            <a:ext cx="2615600" cy="7192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6" name="Google Shape;136;p23"/>
          <p:cNvSpPr txBox="1">
            <a:spLocks noGrp="1"/>
          </p:cNvSpPr>
          <p:nvPr>
            <p:ph type="title" hasCustomPrompt="1"/>
          </p:nvPr>
        </p:nvSpPr>
        <p:spPr>
          <a:xfrm>
            <a:off x="1141567" y="3670443"/>
            <a:ext cx="3868000" cy="1025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6000"/>
              <a:buNone/>
              <a:defRPr sz="6400" b="1"/>
            </a:lvl1pPr>
            <a:lvl2pPr lvl="1" rtl="0">
              <a:spcBef>
                <a:spcPts val="0"/>
              </a:spcBef>
              <a:spcAft>
                <a:spcPts val="0"/>
              </a:spcAft>
              <a:buSzPts val="6000"/>
              <a:buNone/>
              <a:defRPr sz="8000" b="1"/>
            </a:lvl2pPr>
            <a:lvl3pPr lvl="2" rtl="0">
              <a:spcBef>
                <a:spcPts val="0"/>
              </a:spcBef>
              <a:spcAft>
                <a:spcPts val="0"/>
              </a:spcAft>
              <a:buSzPts val="6000"/>
              <a:buNone/>
              <a:defRPr sz="8000" b="1"/>
            </a:lvl3pPr>
            <a:lvl4pPr lvl="3" rtl="0">
              <a:spcBef>
                <a:spcPts val="0"/>
              </a:spcBef>
              <a:spcAft>
                <a:spcPts val="0"/>
              </a:spcAft>
              <a:buSzPts val="6000"/>
              <a:buNone/>
              <a:defRPr sz="8000" b="1"/>
            </a:lvl4pPr>
            <a:lvl5pPr lvl="4" rtl="0">
              <a:spcBef>
                <a:spcPts val="0"/>
              </a:spcBef>
              <a:spcAft>
                <a:spcPts val="0"/>
              </a:spcAft>
              <a:buSzPts val="6000"/>
              <a:buNone/>
              <a:defRPr sz="8000" b="1"/>
            </a:lvl5pPr>
            <a:lvl6pPr lvl="5" rtl="0">
              <a:spcBef>
                <a:spcPts val="0"/>
              </a:spcBef>
              <a:spcAft>
                <a:spcPts val="0"/>
              </a:spcAft>
              <a:buSzPts val="6000"/>
              <a:buNone/>
              <a:defRPr sz="8000" b="1"/>
            </a:lvl6pPr>
            <a:lvl7pPr lvl="6" rtl="0">
              <a:spcBef>
                <a:spcPts val="0"/>
              </a:spcBef>
              <a:spcAft>
                <a:spcPts val="0"/>
              </a:spcAft>
              <a:buSzPts val="6000"/>
              <a:buNone/>
              <a:defRPr sz="8000" b="1"/>
            </a:lvl7pPr>
            <a:lvl8pPr lvl="7" rtl="0">
              <a:spcBef>
                <a:spcPts val="0"/>
              </a:spcBef>
              <a:spcAft>
                <a:spcPts val="0"/>
              </a:spcAft>
              <a:buSzPts val="6000"/>
              <a:buNone/>
              <a:defRPr sz="8000" b="1"/>
            </a:lvl8pPr>
            <a:lvl9pPr lvl="8" rtl="0">
              <a:spcBef>
                <a:spcPts val="0"/>
              </a:spcBef>
              <a:spcAft>
                <a:spcPts val="0"/>
              </a:spcAft>
              <a:buSzPts val="6000"/>
              <a:buNone/>
              <a:defRPr sz="8000" b="1"/>
            </a:lvl9pPr>
          </a:lstStyle>
          <a:p>
            <a:r>
              <a:t>xx%</a:t>
            </a:r>
          </a:p>
        </p:txBody>
      </p:sp>
      <p:sp>
        <p:nvSpPr>
          <p:cNvPr id="137" name="Google Shape;137;p23"/>
          <p:cNvSpPr txBox="1">
            <a:spLocks noGrp="1"/>
          </p:cNvSpPr>
          <p:nvPr>
            <p:ph type="subTitle" idx="1"/>
          </p:nvPr>
        </p:nvSpPr>
        <p:spPr>
          <a:xfrm>
            <a:off x="1141567" y="4708289"/>
            <a:ext cx="3868000" cy="79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Font typeface="PT Sans"/>
              <a:buNone/>
              <a:defRPr sz="2133">
                <a:solidFill>
                  <a:schemeClr val="dk1"/>
                </a:solidFill>
              </a:defRPr>
            </a:lvl1pPr>
            <a:lvl2pPr lvl="1" rtl="0">
              <a:lnSpc>
                <a:spcPct val="100000"/>
              </a:lnSpc>
              <a:spcBef>
                <a:spcPts val="0"/>
              </a:spcBef>
              <a:spcAft>
                <a:spcPts val="0"/>
              </a:spcAft>
              <a:buClr>
                <a:schemeClr val="dk1"/>
              </a:buClr>
              <a:buSzPts val="1600"/>
              <a:buNone/>
              <a:defRPr sz="2133">
                <a:solidFill>
                  <a:schemeClr val="dk1"/>
                </a:solidFill>
              </a:defRPr>
            </a:lvl2pPr>
            <a:lvl3pPr lvl="2" rtl="0">
              <a:lnSpc>
                <a:spcPct val="100000"/>
              </a:lnSpc>
              <a:spcBef>
                <a:spcPts val="0"/>
              </a:spcBef>
              <a:spcAft>
                <a:spcPts val="0"/>
              </a:spcAft>
              <a:buClr>
                <a:schemeClr val="dk1"/>
              </a:buClr>
              <a:buSzPts val="1600"/>
              <a:buNone/>
              <a:defRPr sz="2133">
                <a:solidFill>
                  <a:schemeClr val="dk1"/>
                </a:solidFill>
              </a:defRPr>
            </a:lvl3pPr>
            <a:lvl4pPr lvl="3" rtl="0">
              <a:lnSpc>
                <a:spcPct val="100000"/>
              </a:lnSpc>
              <a:spcBef>
                <a:spcPts val="0"/>
              </a:spcBef>
              <a:spcAft>
                <a:spcPts val="0"/>
              </a:spcAft>
              <a:buClr>
                <a:schemeClr val="dk1"/>
              </a:buClr>
              <a:buSzPts val="1600"/>
              <a:buFont typeface="PT Sans"/>
              <a:buNone/>
              <a:defRPr sz="2133">
                <a:solidFill>
                  <a:schemeClr val="dk1"/>
                </a:solidFill>
                <a:latin typeface="PT Sans"/>
                <a:ea typeface="PT Sans"/>
                <a:cs typeface="PT Sans"/>
                <a:sym typeface="PT Sans"/>
              </a:defRPr>
            </a:lvl4pPr>
            <a:lvl5pPr lvl="4" rtl="0">
              <a:lnSpc>
                <a:spcPct val="100000"/>
              </a:lnSpc>
              <a:spcBef>
                <a:spcPts val="0"/>
              </a:spcBef>
              <a:spcAft>
                <a:spcPts val="0"/>
              </a:spcAft>
              <a:buClr>
                <a:schemeClr val="dk1"/>
              </a:buClr>
              <a:buSzPts val="1600"/>
              <a:buFont typeface="PT Sans"/>
              <a:buNone/>
              <a:defRPr sz="2133">
                <a:solidFill>
                  <a:schemeClr val="dk1"/>
                </a:solidFill>
                <a:latin typeface="PT Sans"/>
                <a:ea typeface="PT Sans"/>
                <a:cs typeface="PT Sans"/>
                <a:sym typeface="PT Sans"/>
              </a:defRPr>
            </a:lvl5pPr>
            <a:lvl6pPr lvl="5" rtl="0">
              <a:lnSpc>
                <a:spcPct val="100000"/>
              </a:lnSpc>
              <a:spcBef>
                <a:spcPts val="0"/>
              </a:spcBef>
              <a:spcAft>
                <a:spcPts val="0"/>
              </a:spcAft>
              <a:buClr>
                <a:schemeClr val="dk1"/>
              </a:buClr>
              <a:buSzPts val="1600"/>
              <a:buFont typeface="PT Sans"/>
              <a:buNone/>
              <a:defRPr sz="2133">
                <a:solidFill>
                  <a:schemeClr val="dk1"/>
                </a:solidFill>
                <a:latin typeface="PT Sans"/>
                <a:ea typeface="PT Sans"/>
                <a:cs typeface="PT Sans"/>
                <a:sym typeface="PT Sans"/>
              </a:defRPr>
            </a:lvl6pPr>
            <a:lvl7pPr lvl="6" rtl="0">
              <a:lnSpc>
                <a:spcPct val="100000"/>
              </a:lnSpc>
              <a:spcBef>
                <a:spcPts val="0"/>
              </a:spcBef>
              <a:spcAft>
                <a:spcPts val="0"/>
              </a:spcAft>
              <a:buClr>
                <a:schemeClr val="dk1"/>
              </a:buClr>
              <a:buSzPts val="1600"/>
              <a:buFont typeface="PT Sans"/>
              <a:buNone/>
              <a:defRPr sz="2133">
                <a:solidFill>
                  <a:schemeClr val="dk1"/>
                </a:solidFill>
                <a:latin typeface="PT Sans"/>
                <a:ea typeface="PT Sans"/>
                <a:cs typeface="PT Sans"/>
                <a:sym typeface="PT Sans"/>
              </a:defRPr>
            </a:lvl7pPr>
            <a:lvl8pPr lvl="7" rtl="0">
              <a:lnSpc>
                <a:spcPct val="100000"/>
              </a:lnSpc>
              <a:spcBef>
                <a:spcPts val="0"/>
              </a:spcBef>
              <a:spcAft>
                <a:spcPts val="0"/>
              </a:spcAft>
              <a:buClr>
                <a:schemeClr val="dk1"/>
              </a:buClr>
              <a:buSzPts val="1600"/>
              <a:buFont typeface="PT Sans"/>
              <a:buNone/>
              <a:defRPr sz="2133">
                <a:solidFill>
                  <a:schemeClr val="dk1"/>
                </a:solidFill>
                <a:latin typeface="PT Sans"/>
                <a:ea typeface="PT Sans"/>
                <a:cs typeface="PT Sans"/>
                <a:sym typeface="PT Sans"/>
              </a:defRPr>
            </a:lvl8pPr>
            <a:lvl9pPr lvl="8" rtl="0">
              <a:lnSpc>
                <a:spcPct val="100000"/>
              </a:lnSpc>
              <a:spcBef>
                <a:spcPts val="0"/>
              </a:spcBef>
              <a:spcAft>
                <a:spcPts val="0"/>
              </a:spcAft>
              <a:buClr>
                <a:schemeClr val="dk1"/>
              </a:buClr>
              <a:buSzPts val="1600"/>
              <a:buFont typeface="PT Sans"/>
              <a:buNone/>
              <a:defRPr sz="2133">
                <a:solidFill>
                  <a:schemeClr val="dk1"/>
                </a:solidFill>
                <a:latin typeface="PT Sans"/>
                <a:ea typeface="PT Sans"/>
                <a:cs typeface="PT Sans"/>
                <a:sym typeface="PT Sans"/>
              </a:defRPr>
            </a:lvl9pPr>
          </a:lstStyle>
          <a:p>
            <a:endParaRPr/>
          </a:p>
        </p:txBody>
      </p:sp>
      <p:sp>
        <p:nvSpPr>
          <p:cNvPr id="138" name="Google Shape;138;p23"/>
          <p:cNvSpPr txBox="1">
            <a:spLocks noGrp="1"/>
          </p:cNvSpPr>
          <p:nvPr>
            <p:ph type="title" idx="2" hasCustomPrompt="1"/>
          </p:nvPr>
        </p:nvSpPr>
        <p:spPr>
          <a:xfrm>
            <a:off x="1141580" y="1389136"/>
            <a:ext cx="3868000" cy="1025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6000"/>
              <a:buNone/>
              <a:defRPr sz="6400" b="1"/>
            </a:lvl1pPr>
            <a:lvl2pPr lvl="1" rtl="0">
              <a:spcBef>
                <a:spcPts val="0"/>
              </a:spcBef>
              <a:spcAft>
                <a:spcPts val="0"/>
              </a:spcAft>
              <a:buSzPts val="6000"/>
              <a:buNone/>
              <a:defRPr sz="8000" b="1"/>
            </a:lvl2pPr>
            <a:lvl3pPr lvl="2" rtl="0">
              <a:spcBef>
                <a:spcPts val="0"/>
              </a:spcBef>
              <a:spcAft>
                <a:spcPts val="0"/>
              </a:spcAft>
              <a:buSzPts val="6000"/>
              <a:buNone/>
              <a:defRPr sz="8000" b="1"/>
            </a:lvl3pPr>
            <a:lvl4pPr lvl="3" rtl="0">
              <a:spcBef>
                <a:spcPts val="0"/>
              </a:spcBef>
              <a:spcAft>
                <a:spcPts val="0"/>
              </a:spcAft>
              <a:buSzPts val="6000"/>
              <a:buNone/>
              <a:defRPr sz="8000" b="1"/>
            </a:lvl4pPr>
            <a:lvl5pPr lvl="4" rtl="0">
              <a:spcBef>
                <a:spcPts val="0"/>
              </a:spcBef>
              <a:spcAft>
                <a:spcPts val="0"/>
              </a:spcAft>
              <a:buSzPts val="6000"/>
              <a:buNone/>
              <a:defRPr sz="8000" b="1"/>
            </a:lvl5pPr>
            <a:lvl6pPr lvl="5" rtl="0">
              <a:spcBef>
                <a:spcPts val="0"/>
              </a:spcBef>
              <a:spcAft>
                <a:spcPts val="0"/>
              </a:spcAft>
              <a:buSzPts val="6000"/>
              <a:buNone/>
              <a:defRPr sz="8000" b="1"/>
            </a:lvl6pPr>
            <a:lvl7pPr lvl="6" rtl="0">
              <a:spcBef>
                <a:spcPts val="0"/>
              </a:spcBef>
              <a:spcAft>
                <a:spcPts val="0"/>
              </a:spcAft>
              <a:buSzPts val="6000"/>
              <a:buNone/>
              <a:defRPr sz="8000" b="1"/>
            </a:lvl7pPr>
            <a:lvl8pPr lvl="7" rtl="0">
              <a:spcBef>
                <a:spcPts val="0"/>
              </a:spcBef>
              <a:spcAft>
                <a:spcPts val="0"/>
              </a:spcAft>
              <a:buSzPts val="6000"/>
              <a:buNone/>
              <a:defRPr sz="8000" b="1"/>
            </a:lvl8pPr>
            <a:lvl9pPr lvl="8" rtl="0">
              <a:spcBef>
                <a:spcPts val="0"/>
              </a:spcBef>
              <a:spcAft>
                <a:spcPts val="0"/>
              </a:spcAft>
              <a:buSzPts val="6000"/>
              <a:buNone/>
              <a:defRPr sz="8000" b="1"/>
            </a:lvl9pPr>
          </a:lstStyle>
          <a:p>
            <a:r>
              <a:t>xx%</a:t>
            </a:r>
          </a:p>
        </p:txBody>
      </p:sp>
      <p:sp>
        <p:nvSpPr>
          <p:cNvPr id="139" name="Google Shape;139;p23"/>
          <p:cNvSpPr txBox="1">
            <a:spLocks noGrp="1"/>
          </p:cNvSpPr>
          <p:nvPr>
            <p:ph type="subTitle" idx="3"/>
          </p:nvPr>
        </p:nvSpPr>
        <p:spPr>
          <a:xfrm>
            <a:off x="1141580" y="2435036"/>
            <a:ext cx="3868000" cy="79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Font typeface="PT Sans"/>
              <a:buNone/>
              <a:defRPr sz="2133">
                <a:solidFill>
                  <a:schemeClr val="dk1"/>
                </a:solidFill>
              </a:defRPr>
            </a:lvl1pPr>
            <a:lvl2pPr lvl="1" rtl="0">
              <a:lnSpc>
                <a:spcPct val="100000"/>
              </a:lnSpc>
              <a:spcBef>
                <a:spcPts val="0"/>
              </a:spcBef>
              <a:spcAft>
                <a:spcPts val="0"/>
              </a:spcAft>
              <a:buClr>
                <a:schemeClr val="dk1"/>
              </a:buClr>
              <a:buSzPts val="1600"/>
              <a:buNone/>
              <a:defRPr sz="2133">
                <a:solidFill>
                  <a:schemeClr val="dk1"/>
                </a:solidFill>
              </a:defRPr>
            </a:lvl2pPr>
            <a:lvl3pPr lvl="2" rtl="0">
              <a:lnSpc>
                <a:spcPct val="100000"/>
              </a:lnSpc>
              <a:spcBef>
                <a:spcPts val="0"/>
              </a:spcBef>
              <a:spcAft>
                <a:spcPts val="0"/>
              </a:spcAft>
              <a:buClr>
                <a:schemeClr val="dk1"/>
              </a:buClr>
              <a:buSzPts val="1600"/>
              <a:buNone/>
              <a:defRPr sz="2133">
                <a:solidFill>
                  <a:schemeClr val="dk1"/>
                </a:solidFill>
              </a:defRPr>
            </a:lvl3pPr>
            <a:lvl4pPr lvl="3" rtl="0">
              <a:lnSpc>
                <a:spcPct val="100000"/>
              </a:lnSpc>
              <a:spcBef>
                <a:spcPts val="0"/>
              </a:spcBef>
              <a:spcAft>
                <a:spcPts val="0"/>
              </a:spcAft>
              <a:buClr>
                <a:schemeClr val="dk1"/>
              </a:buClr>
              <a:buSzPts val="1600"/>
              <a:buFont typeface="PT Sans"/>
              <a:buNone/>
              <a:defRPr sz="2133">
                <a:solidFill>
                  <a:schemeClr val="dk1"/>
                </a:solidFill>
                <a:latin typeface="PT Sans"/>
                <a:ea typeface="PT Sans"/>
                <a:cs typeface="PT Sans"/>
                <a:sym typeface="PT Sans"/>
              </a:defRPr>
            </a:lvl4pPr>
            <a:lvl5pPr lvl="4" rtl="0">
              <a:lnSpc>
                <a:spcPct val="100000"/>
              </a:lnSpc>
              <a:spcBef>
                <a:spcPts val="0"/>
              </a:spcBef>
              <a:spcAft>
                <a:spcPts val="0"/>
              </a:spcAft>
              <a:buClr>
                <a:schemeClr val="dk1"/>
              </a:buClr>
              <a:buSzPts val="1600"/>
              <a:buFont typeface="PT Sans"/>
              <a:buNone/>
              <a:defRPr sz="2133">
                <a:solidFill>
                  <a:schemeClr val="dk1"/>
                </a:solidFill>
                <a:latin typeface="PT Sans"/>
                <a:ea typeface="PT Sans"/>
                <a:cs typeface="PT Sans"/>
                <a:sym typeface="PT Sans"/>
              </a:defRPr>
            </a:lvl5pPr>
            <a:lvl6pPr lvl="5" rtl="0">
              <a:lnSpc>
                <a:spcPct val="100000"/>
              </a:lnSpc>
              <a:spcBef>
                <a:spcPts val="0"/>
              </a:spcBef>
              <a:spcAft>
                <a:spcPts val="0"/>
              </a:spcAft>
              <a:buClr>
                <a:schemeClr val="dk1"/>
              </a:buClr>
              <a:buSzPts val="1600"/>
              <a:buFont typeface="PT Sans"/>
              <a:buNone/>
              <a:defRPr sz="2133">
                <a:solidFill>
                  <a:schemeClr val="dk1"/>
                </a:solidFill>
                <a:latin typeface="PT Sans"/>
                <a:ea typeface="PT Sans"/>
                <a:cs typeface="PT Sans"/>
                <a:sym typeface="PT Sans"/>
              </a:defRPr>
            </a:lvl6pPr>
            <a:lvl7pPr lvl="6" rtl="0">
              <a:lnSpc>
                <a:spcPct val="100000"/>
              </a:lnSpc>
              <a:spcBef>
                <a:spcPts val="0"/>
              </a:spcBef>
              <a:spcAft>
                <a:spcPts val="0"/>
              </a:spcAft>
              <a:buClr>
                <a:schemeClr val="dk1"/>
              </a:buClr>
              <a:buSzPts val="1600"/>
              <a:buFont typeface="PT Sans"/>
              <a:buNone/>
              <a:defRPr sz="2133">
                <a:solidFill>
                  <a:schemeClr val="dk1"/>
                </a:solidFill>
                <a:latin typeface="PT Sans"/>
                <a:ea typeface="PT Sans"/>
                <a:cs typeface="PT Sans"/>
                <a:sym typeface="PT Sans"/>
              </a:defRPr>
            </a:lvl7pPr>
            <a:lvl8pPr lvl="7" rtl="0">
              <a:lnSpc>
                <a:spcPct val="100000"/>
              </a:lnSpc>
              <a:spcBef>
                <a:spcPts val="0"/>
              </a:spcBef>
              <a:spcAft>
                <a:spcPts val="0"/>
              </a:spcAft>
              <a:buClr>
                <a:schemeClr val="dk1"/>
              </a:buClr>
              <a:buSzPts val="1600"/>
              <a:buFont typeface="PT Sans"/>
              <a:buNone/>
              <a:defRPr sz="2133">
                <a:solidFill>
                  <a:schemeClr val="dk1"/>
                </a:solidFill>
                <a:latin typeface="PT Sans"/>
                <a:ea typeface="PT Sans"/>
                <a:cs typeface="PT Sans"/>
                <a:sym typeface="PT Sans"/>
              </a:defRPr>
            </a:lvl8pPr>
            <a:lvl9pPr lvl="8" rtl="0">
              <a:lnSpc>
                <a:spcPct val="100000"/>
              </a:lnSpc>
              <a:spcBef>
                <a:spcPts val="0"/>
              </a:spcBef>
              <a:spcAft>
                <a:spcPts val="0"/>
              </a:spcAft>
              <a:buClr>
                <a:schemeClr val="dk1"/>
              </a:buClr>
              <a:buSzPts val="1600"/>
              <a:buFont typeface="PT Sans"/>
              <a:buNone/>
              <a:defRPr sz="2133">
                <a:solidFill>
                  <a:schemeClr val="dk1"/>
                </a:solidFill>
                <a:latin typeface="PT Sans"/>
                <a:ea typeface="PT Sans"/>
                <a:cs typeface="PT Sans"/>
                <a:sym typeface="PT Sans"/>
              </a:defRPr>
            </a:lvl9pPr>
          </a:lstStyle>
          <a:p>
            <a:endParaRPr/>
          </a:p>
        </p:txBody>
      </p:sp>
      <p:sp>
        <p:nvSpPr>
          <p:cNvPr id="140" name="Google Shape;140;p23"/>
          <p:cNvSpPr txBox="1">
            <a:spLocks noGrp="1"/>
          </p:cNvSpPr>
          <p:nvPr>
            <p:ph type="title" idx="4" hasCustomPrompt="1"/>
          </p:nvPr>
        </p:nvSpPr>
        <p:spPr>
          <a:xfrm>
            <a:off x="6170749" y="3670443"/>
            <a:ext cx="3868000" cy="1025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6000"/>
              <a:buNone/>
              <a:defRPr sz="6400" b="1"/>
            </a:lvl1pPr>
            <a:lvl2pPr lvl="1" rtl="0">
              <a:spcBef>
                <a:spcPts val="0"/>
              </a:spcBef>
              <a:spcAft>
                <a:spcPts val="0"/>
              </a:spcAft>
              <a:buSzPts val="6000"/>
              <a:buNone/>
              <a:defRPr sz="8000" b="1"/>
            </a:lvl2pPr>
            <a:lvl3pPr lvl="2" rtl="0">
              <a:spcBef>
                <a:spcPts val="0"/>
              </a:spcBef>
              <a:spcAft>
                <a:spcPts val="0"/>
              </a:spcAft>
              <a:buSzPts val="6000"/>
              <a:buNone/>
              <a:defRPr sz="8000" b="1"/>
            </a:lvl3pPr>
            <a:lvl4pPr lvl="3" rtl="0">
              <a:spcBef>
                <a:spcPts val="0"/>
              </a:spcBef>
              <a:spcAft>
                <a:spcPts val="0"/>
              </a:spcAft>
              <a:buSzPts val="6000"/>
              <a:buNone/>
              <a:defRPr sz="8000" b="1"/>
            </a:lvl4pPr>
            <a:lvl5pPr lvl="4" rtl="0">
              <a:spcBef>
                <a:spcPts val="0"/>
              </a:spcBef>
              <a:spcAft>
                <a:spcPts val="0"/>
              </a:spcAft>
              <a:buSzPts val="6000"/>
              <a:buNone/>
              <a:defRPr sz="8000" b="1"/>
            </a:lvl5pPr>
            <a:lvl6pPr lvl="5" rtl="0">
              <a:spcBef>
                <a:spcPts val="0"/>
              </a:spcBef>
              <a:spcAft>
                <a:spcPts val="0"/>
              </a:spcAft>
              <a:buSzPts val="6000"/>
              <a:buNone/>
              <a:defRPr sz="8000" b="1"/>
            </a:lvl6pPr>
            <a:lvl7pPr lvl="6" rtl="0">
              <a:spcBef>
                <a:spcPts val="0"/>
              </a:spcBef>
              <a:spcAft>
                <a:spcPts val="0"/>
              </a:spcAft>
              <a:buSzPts val="6000"/>
              <a:buNone/>
              <a:defRPr sz="8000" b="1"/>
            </a:lvl7pPr>
            <a:lvl8pPr lvl="7" rtl="0">
              <a:spcBef>
                <a:spcPts val="0"/>
              </a:spcBef>
              <a:spcAft>
                <a:spcPts val="0"/>
              </a:spcAft>
              <a:buSzPts val="6000"/>
              <a:buNone/>
              <a:defRPr sz="8000" b="1"/>
            </a:lvl8pPr>
            <a:lvl9pPr lvl="8" rtl="0">
              <a:spcBef>
                <a:spcPts val="0"/>
              </a:spcBef>
              <a:spcAft>
                <a:spcPts val="0"/>
              </a:spcAft>
              <a:buSzPts val="6000"/>
              <a:buNone/>
              <a:defRPr sz="8000" b="1"/>
            </a:lvl9pPr>
          </a:lstStyle>
          <a:p>
            <a:r>
              <a:t>xx%</a:t>
            </a:r>
          </a:p>
        </p:txBody>
      </p:sp>
      <p:sp>
        <p:nvSpPr>
          <p:cNvPr id="141" name="Google Shape;141;p23"/>
          <p:cNvSpPr txBox="1">
            <a:spLocks noGrp="1"/>
          </p:cNvSpPr>
          <p:nvPr>
            <p:ph type="subTitle" idx="5"/>
          </p:nvPr>
        </p:nvSpPr>
        <p:spPr>
          <a:xfrm>
            <a:off x="6170749" y="4708289"/>
            <a:ext cx="3868000" cy="79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Font typeface="PT Sans"/>
              <a:buNone/>
              <a:defRPr sz="2133">
                <a:solidFill>
                  <a:schemeClr val="dk1"/>
                </a:solidFill>
              </a:defRPr>
            </a:lvl1pPr>
            <a:lvl2pPr lvl="1" rtl="0">
              <a:lnSpc>
                <a:spcPct val="100000"/>
              </a:lnSpc>
              <a:spcBef>
                <a:spcPts val="0"/>
              </a:spcBef>
              <a:spcAft>
                <a:spcPts val="0"/>
              </a:spcAft>
              <a:buClr>
                <a:schemeClr val="dk1"/>
              </a:buClr>
              <a:buSzPts val="1600"/>
              <a:buNone/>
              <a:defRPr sz="2133">
                <a:solidFill>
                  <a:schemeClr val="dk1"/>
                </a:solidFill>
              </a:defRPr>
            </a:lvl2pPr>
            <a:lvl3pPr lvl="2" rtl="0">
              <a:lnSpc>
                <a:spcPct val="100000"/>
              </a:lnSpc>
              <a:spcBef>
                <a:spcPts val="0"/>
              </a:spcBef>
              <a:spcAft>
                <a:spcPts val="0"/>
              </a:spcAft>
              <a:buClr>
                <a:schemeClr val="dk1"/>
              </a:buClr>
              <a:buSzPts val="1600"/>
              <a:buNone/>
              <a:defRPr sz="2133">
                <a:solidFill>
                  <a:schemeClr val="dk1"/>
                </a:solidFill>
              </a:defRPr>
            </a:lvl3pPr>
            <a:lvl4pPr lvl="3" rtl="0">
              <a:lnSpc>
                <a:spcPct val="100000"/>
              </a:lnSpc>
              <a:spcBef>
                <a:spcPts val="0"/>
              </a:spcBef>
              <a:spcAft>
                <a:spcPts val="0"/>
              </a:spcAft>
              <a:buClr>
                <a:schemeClr val="dk1"/>
              </a:buClr>
              <a:buSzPts val="1600"/>
              <a:buFont typeface="PT Sans"/>
              <a:buNone/>
              <a:defRPr sz="2133">
                <a:solidFill>
                  <a:schemeClr val="dk1"/>
                </a:solidFill>
                <a:latin typeface="PT Sans"/>
                <a:ea typeface="PT Sans"/>
                <a:cs typeface="PT Sans"/>
                <a:sym typeface="PT Sans"/>
              </a:defRPr>
            </a:lvl4pPr>
            <a:lvl5pPr lvl="4" rtl="0">
              <a:lnSpc>
                <a:spcPct val="100000"/>
              </a:lnSpc>
              <a:spcBef>
                <a:spcPts val="0"/>
              </a:spcBef>
              <a:spcAft>
                <a:spcPts val="0"/>
              </a:spcAft>
              <a:buClr>
                <a:schemeClr val="dk1"/>
              </a:buClr>
              <a:buSzPts val="1600"/>
              <a:buFont typeface="PT Sans"/>
              <a:buNone/>
              <a:defRPr sz="2133">
                <a:solidFill>
                  <a:schemeClr val="dk1"/>
                </a:solidFill>
                <a:latin typeface="PT Sans"/>
                <a:ea typeface="PT Sans"/>
                <a:cs typeface="PT Sans"/>
                <a:sym typeface="PT Sans"/>
              </a:defRPr>
            </a:lvl5pPr>
            <a:lvl6pPr lvl="5" rtl="0">
              <a:lnSpc>
                <a:spcPct val="100000"/>
              </a:lnSpc>
              <a:spcBef>
                <a:spcPts val="0"/>
              </a:spcBef>
              <a:spcAft>
                <a:spcPts val="0"/>
              </a:spcAft>
              <a:buClr>
                <a:schemeClr val="dk1"/>
              </a:buClr>
              <a:buSzPts val="1600"/>
              <a:buFont typeface="PT Sans"/>
              <a:buNone/>
              <a:defRPr sz="2133">
                <a:solidFill>
                  <a:schemeClr val="dk1"/>
                </a:solidFill>
                <a:latin typeface="PT Sans"/>
                <a:ea typeface="PT Sans"/>
                <a:cs typeface="PT Sans"/>
                <a:sym typeface="PT Sans"/>
              </a:defRPr>
            </a:lvl6pPr>
            <a:lvl7pPr lvl="6" rtl="0">
              <a:lnSpc>
                <a:spcPct val="100000"/>
              </a:lnSpc>
              <a:spcBef>
                <a:spcPts val="0"/>
              </a:spcBef>
              <a:spcAft>
                <a:spcPts val="0"/>
              </a:spcAft>
              <a:buClr>
                <a:schemeClr val="dk1"/>
              </a:buClr>
              <a:buSzPts val="1600"/>
              <a:buFont typeface="PT Sans"/>
              <a:buNone/>
              <a:defRPr sz="2133">
                <a:solidFill>
                  <a:schemeClr val="dk1"/>
                </a:solidFill>
                <a:latin typeface="PT Sans"/>
                <a:ea typeface="PT Sans"/>
                <a:cs typeface="PT Sans"/>
                <a:sym typeface="PT Sans"/>
              </a:defRPr>
            </a:lvl7pPr>
            <a:lvl8pPr lvl="7" rtl="0">
              <a:lnSpc>
                <a:spcPct val="100000"/>
              </a:lnSpc>
              <a:spcBef>
                <a:spcPts val="0"/>
              </a:spcBef>
              <a:spcAft>
                <a:spcPts val="0"/>
              </a:spcAft>
              <a:buClr>
                <a:schemeClr val="dk1"/>
              </a:buClr>
              <a:buSzPts val="1600"/>
              <a:buFont typeface="PT Sans"/>
              <a:buNone/>
              <a:defRPr sz="2133">
                <a:solidFill>
                  <a:schemeClr val="dk1"/>
                </a:solidFill>
                <a:latin typeface="PT Sans"/>
                <a:ea typeface="PT Sans"/>
                <a:cs typeface="PT Sans"/>
                <a:sym typeface="PT Sans"/>
              </a:defRPr>
            </a:lvl8pPr>
            <a:lvl9pPr lvl="8" rtl="0">
              <a:lnSpc>
                <a:spcPct val="100000"/>
              </a:lnSpc>
              <a:spcBef>
                <a:spcPts val="0"/>
              </a:spcBef>
              <a:spcAft>
                <a:spcPts val="0"/>
              </a:spcAft>
              <a:buClr>
                <a:schemeClr val="dk1"/>
              </a:buClr>
              <a:buSzPts val="1600"/>
              <a:buFont typeface="PT Sans"/>
              <a:buNone/>
              <a:defRPr sz="2133">
                <a:solidFill>
                  <a:schemeClr val="dk1"/>
                </a:solidFill>
                <a:latin typeface="PT Sans"/>
                <a:ea typeface="PT Sans"/>
                <a:cs typeface="PT Sans"/>
                <a:sym typeface="PT Sans"/>
              </a:defRPr>
            </a:lvl9pPr>
          </a:lstStyle>
          <a:p>
            <a:endParaRPr/>
          </a:p>
        </p:txBody>
      </p:sp>
      <p:sp>
        <p:nvSpPr>
          <p:cNvPr id="142" name="Google Shape;142;p23"/>
          <p:cNvSpPr/>
          <p:nvPr/>
        </p:nvSpPr>
        <p:spPr>
          <a:xfrm rot="5400000">
            <a:off x="51433" y="5066667"/>
            <a:ext cx="1006400" cy="31504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3" name="Google Shape;143;p23"/>
          <p:cNvSpPr txBox="1">
            <a:spLocks noGrp="1"/>
          </p:cNvSpPr>
          <p:nvPr>
            <p:ph type="title" idx="6" hasCustomPrompt="1"/>
          </p:nvPr>
        </p:nvSpPr>
        <p:spPr>
          <a:xfrm>
            <a:off x="6170763" y="1389136"/>
            <a:ext cx="3868000" cy="1025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6000"/>
              <a:buNone/>
              <a:defRPr sz="6400" b="1"/>
            </a:lvl1pPr>
            <a:lvl2pPr lvl="1" rtl="0">
              <a:spcBef>
                <a:spcPts val="0"/>
              </a:spcBef>
              <a:spcAft>
                <a:spcPts val="0"/>
              </a:spcAft>
              <a:buSzPts val="6000"/>
              <a:buNone/>
              <a:defRPr sz="8000" b="1"/>
            </a:lvl2pPr>
            <a:lvl3pPr lvl="2" rtl="0">
              <a:spcBef>
                <a:spcPts val="0"/>
              </a:spcBef>
              <a:spcAft>
                <a:spcPts val="0"/>
              </a:spcAft>
              <a:buSzPts val="6000"/>
              <a:buNone/>
              <a:defRPr sz="8000" b="1"/>
            </a:lvl3pPr>
            <a:lvl4pPr lvl="3" rtl="0">
              <a:spcBef>
                <a:spcPts val="0"/>
              </a:spcBef>
              <a:spcAft>
                <a:spcPts val="0"/>
              </a:spcAft>
              <a:buSzPts val="6000"/>
              <a:buNone/>
              <a:defRPr sz="8000" b="1"/>
            </a:lvl4pPr>
            <a:lvl5pPr lvl="4" rtl="0">
              <a:spcBef>
                <a:spcPts val="0"/>
              </a:spcBef>
              <a:spcAft>
                <a:spcPts val="0"/>
              </a:spcAft>
              <a:buSzPts val="6000"/>
              <a:buNone/>
              <a:defRPr sz="8000" b="1"/>
            </a:lvl5pPr>
            <a:lvl6pPr lvl="5" rtl="0">
              <a:spcBef>
                <a:spcPts val="0"/>
              </a:spcBef>
              <a:spcAft>
                <a:spcPts val="0"/>
              </a:spcAft>
              <a:buSzPts val="6000"/>
              <a:buNone/>
              <a:defRPr sz="8000" b="1"/>
            </a:lvl6pPr>
            <a:lvl7pPr lvl="6" rtl="0">
              <a:spcBef>
                <a:spcPts val="0"/>
              </a:spcBef>
              <a:spcAft>
                <a:spcPts val="0"/>
              </a:spcAft>
              <a:buSzPts val="6000"/>
              <a:buNone/>
              <a:defRPr sz="8000" b="1"/>
            </a:lvl7pPr>
            <a:lvl8pPr lvl="7" rtl="0">
              <a:spcBef>
                <a:spcPts val="0"/>
              </a:spcBef>
              <a:spcAft>
                <a:spcPts val="0"/>
              </a:spcAft>
              <a:buSzPts val="6000"/>
              <a:buNone/>
              <a:defRPr sz="8000" b="1"/>
            </a:lvl8pPr>
            <a:lvl9pPr lvl="8" rtl="0">
              <a:spcBef>
                <a:spcPts val="0"/>
              </a:spcBef>
              <a:spcAft>
                <a:spcPts val="0"/>
              </a:spcAft>
              <a:buSzPts val="6000"/>
              <a:buNone/>
              <a:defRPr sz="8000" b="1"/>
            </a:lvl9pPr>
          </a:lstStyle>
          <a:p>
            <a:r>
              <a:t>xx%</a:t>
            </a:r>
          </a:p>
        </p:txBody>
      </p:sp>
      <p:sp>
        <p:nvSpPr>
          <p:cNvPr id="144" name="Google Shape;144;p23"/>
          <p:cNvSpPr txBox="1">
            <a:spLocks noGrp="1"/>
          </p:cNvSpPr>
          <p:nvPr>
            <p:ph type="subTitle" idx="7"/>
          </p:nvPr>
        </p:nvSpPr>
        <p:spPr>
          <a:xfrm>
            <a:off x="6170763" y="2435036"/>
            <a:ext cx="3868000" cy="79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Font typeface="PT Sans"/>
              <a:buNone/>
              <a:defRPr sz="2133">
                <a:solidFill>
                  <a:schemeClr val="dk1"/>
                </a:solidFill>
              </a:defRPr>
            </a:lvl1pPr>
            <a:lvl2pPr lvl="1" rtl="0">
              <a:lnSpc>
                <a:spcPct val="100000"/>
              </a:lnSpc>
              <a:spcBef>
                <a:spcPts val="0"/>
              </a:spcBef>
              <a:spcAft>
                <a:spcPts val="0"/>
              </a:spcAft>
              <a:buClr>
                <a:schemeClr val="dk1"/>
              </a:buClr>
              <a:buSzPts val="1600"/>
              <a:buNone/>
              <a:defRPr sz="2133">
                <a:solidFill>
                  <a:schemeClr val="dk1"/>
                </a:solidFill>
              </a:defRPr>
            </a:lvl2pPr>
            <a:lvl3pPr lvl="2" rtl="0">
              <a:lnSpc>
                <a:spcPct val="100000"/>
              </a:lnSpc>
              <a:spcBef>
                <a:spcPts val="0"/>
              </a:spcBef>
              <a:spcAft>
                <a:spcPts val="0"/>
              </a:spcAft>
              <a:buClr>
                <a:schemeClr val="dk1"/>
              </a:buClr>
              <a:buSzPts val="1600"/>
              <a:buNone/>
              <a:defRPr sz="2133">
                <a:solidFill>
                  <a:schemeClr val="dk1"/>
                </a:solidFill>
              </a:defRPr>
            </a:lvl3pPr>
            <a:lvl4pPr lvl="3" rtl="0">
              <a:lnSpc>
                <a:spcPct val="100000"/>
              </a:lnSpc>
              <a:spcBef>
                <a:spcPts val="0"/>
              </a:spcBef>
              <a:spcAft>
                <a:spcPts val="0"/>
              </a:spcAft>
              <a:buClr>
                <a:schemeClr val="dk1"/>
              </a:buClr>
              <a:buSzPts val="1600"/>
              <a:buFont typeface="PT Sans"/>
              <a:buNone/>
              <a:defRPr sz="2133">
                <a:solidFill>
                  <a:schemeClr val="dk1"/>
                </a:solidFill>
                <a:latin typeface="PT Sans"/>
                <a:ea typeface="PT Sans"/>
                <a:cs typeface="PT Sans"/>
                <a:sym typeface="PT Sans"/>
              </a:defRPr>
            </a:lvl4pPr>
            <a:lvl5pPr lvl="4" rtl="0">
              <a:lnSpc>
                <a:spcPct val="100000"/>
              </a:lnSpc>
              <a:spcBef>
                <a:spcPts val="0"/>
              </a:spcBef>
              <a:spcAft>
                <a:spcPts val="0"/>
              </a:spcAft>
              <a:buClr>
                <a:schemeClr val="dk1"/>
              </a:buClr>
              <a:buSzPts val="1600"/>
              <a:buFont typeface="PT Sans"/>
              <a:buNone/>
              <a:defRPr sz="2133">
                <a:solidFill>
                  <a:schemeClr val="dk1"/>
                </a:solidFill>
                <a:latin typeface="PT Sans"/>
                <a:ea typeface="PT Sans"/>
                <a:cs typeface="PT Sans"/>
                <a:sym typeface="PT Sans"/>
              </a:defRPr>
            </a:lvl5pPr>
            <a:lvl6pPr lvl="5" rtl="0">
              <a:lnSpc>
                <a:spcPct val="100000"/>
              </a:lnSpc>
              <a:spcBef>
                <a:spcPts val="0"/>
              </a:spcBef>
              <a:spcAft>
                <a:spcPts val="0"/>
              </a:spcAft>
              <a:buClr>
                <a:schemeClr val="dk1"/>
              </a:buClr>
              <a:buSzPts val="1600"/>
              <a:buFont typeface="PT Sans"/>
              <a:buNone/>
              <a:defRPr sz="2133">
                <a:solidFill>
                  <a:schemeClr val="dk1"/>
                </a:solidFill>
                <a:latin typeface="PT Sans"/>
                <a:ea typeface="PT Sans"/>
                <a:cs typeface="PT Sans"/>
                <a:sym typeface="PT Sans"/>
              </a:defRPr>
            </a:lvl6pPr>
            <a:lvl7pPr lvl="6" rtl="0">
              <a:lnSpc>
                <a:spcPct val="100000"/>
              </a:lnSpc>
              <a:spcBef>
                <a:spcPts val="0"/>
              </a:spcBef>
              <a:spcAft>
                <a:spcPts val="0"/>
              </a:spcAft>
              <a:buClr>
                <a:schemeClr val="dk1"/>
              </a:buClr>
              <a:buSzPts val="1600"/>
              <a:buFont typeface="PT Sans"/>
              <a:buNone/>
              <a:defRPr sz="2133">
                <a:solidFill>
                  <a:schemeClr val="dk1"/>
                </a:solidFill>
                <a:latin typeface="PT Sans"/>
                <a:ea typeface="PT Sans"/>
                <a:cs typeface="PT Sans"/>
                <a:sym typeface="PT Sans"/>
              </a:defRPr>
            </a:lvl7pPr>
            <a:lvl8pPr lvl="7" rtl="0">
              <a:lnSpc>
                <a:spcPct val="100000"/>
              </a:lnSpc>
              <a:spcBef>
                <a:spcPts val="0"/>
              </a:spcBef>
              <a:spcAft>
                <a:spcPts val="0"/>
              </a:spcAft>
              <a:buClr>
                <a:schemeClr val="dk1"/>
              </a:buClr>
              <a:buSzPts val="1600"/>
              <a:buFont typeface="PT Sans"/>
              <a:buNone/>
              <a:defRPr sz="2133">
                <a:solidFill>
                  <a:schemeClr val="dk1"/>
                </a:solidFill>
                <a:latin typeface="PT Sans"/>
                <a:ea typeface="PT Sans"/>
                <a:cs typeface="PT Sans"/>
                <a:sym typeface="PT Sans"/>
              </a:defRPr>
            </a:lvl8pPr>
            <a:lvl9pPr lvl="8" rtl="0">
              <a:lnSpc>
                <a:spcPct val="100000"/>
              </a:lnSpc>
              <a:spcBef>
                <a:spcPts val="0"/>
              </a:spcBef>
              <a:spcAft>
                <a:spcPts val="0"/>
              </a:spcAft>
              <a:buClr>
                <a:schemeClr val="dk1"/>
              </a:buClr>
              <a:buSzPts val="1600"/>
              <a:buFont typeface="PT Sans"/>
              <a:buNone/>
              <a:defRPr sz="2133">
                <a:solidFill>
                  <a:schemeClr val="dk1"/>
                </a:solidFill>
                <a:latin typeface="PT Sans"/>
                <a:ea typeface="PT Sans"/>
                <a:cs typeface="PT Sans"/>
                <a:sym typeface="PT Sans"/>
              </a:defRPr>
            </a:lvl9pPr>
          </a:lstStyle>
          <a:p>
            <a:endParaRPr/>
          </a:p>
        </p:txBody>
      </p:sp>
    </p:spTree>
    <p:extLst>
      <p:ext uri="{BB962C8B-B14F-4D97-AF65-F5344CB8AC3E}">
        <p14:creationId xmlns:p14="http://schemas.microsoft.com/office/powerpoint/2010/main" val="3830807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2"/>
        <p:cNvGrpSpPr/>
        <p:nvPr/>
      </p:nvGrpSpPr>
      <p:grpSpPr>
        <a:xfrm>
          <a:off x="0" y="0"/>
          <a:ext cx="0" cy="0"/>
          <a:chOff x="0" y="0"/>
          <a:chExt cx="0" cy="0"/>
        </a:xfrm>
      </p:grpSpPr>
      <p:sp>
        <p:nvSpPr>
          <p:cNvPr id="23" name="Google Shape;23;p4"/>
          <p:cNvSpPr txBox="1">
            <a:spLocks noGrp="1"/>
          </p:cNvSpPr>
          <p:nvPr>
            <p:ph type="body" idx="1"/>
          </p:nvPr>
        </p:nvSpPr>
        <p:spPr>
          <a:xfrm>
            <a:off x="960000" y="1621000"/>
            <a:ext cx="10272000" cy="615600"/>
          </a:xfrm>
          <a:prstGeom prst="rect">
            <a:avLst/>
          </a:prstGeom>
          <a:noFill/>
        </p:spPr>
        <p:txBody>
          <a:bodyPr spcFirstLastPara="1" wrap="square" lIns="91425" tIns="91425" rIns="91425" bIns="91425" anchor="t" anchorCtr="0">
            <a:noAutofit/>
          </a:bodyPr>
          <a:lstStyle>
            <a:lvl1pPr marL="609585" lvl="0" indent="-406390" rtl="0">
              <a:lnSpc>
                <a:spcPct val="100000"/>
              </a:lnSpc>
              <a:spcBef>
                <a:spcPts val="0"/>
              </a:spcBef>
              <a:spcAft>
                <a:spcPts val="0"/>
              </a:spcAft>
              <a:buSzPts val="1200"/>
              <a:buFont typeface="Nunito Light"/>
              <a:buChar char="●"/>
              <a:defRPr/>
            </a:lvl1pPr>
            <a:lvl2pPr marL="1219170" lvl="1" indent="-406390" rtl="0">
              <a:lnSpc>
                <a:spcPct val="100000"/>
              </a:lnSpc>
              <a:spcBef>
                <a:spcPts val="0"/>
              </a:spcBef>
              <a:spcAft>
                <a:spcPts val="0"/>
              </a:spcAft>
              <a:buSzPts val="1200"/>
              <a:buFont typeface="Nunito Light"/>
              <a:buChar char="○"/>
              <a:defRPr/>
            </a:lvl2pPr>
            <a:lvl3pPr marL="1828754" lvl="2" indent="-406390" rtl="0">
              <a:lnSpc>
                <a:spcPct val="100000"/>
              </a:lnSpc>
              <a:spcBef>
                <a:spcPts val="0"/>
              </a:spcBef>
              <a:spcAft>
                <a:spcPts val="0"/>
              </a:spcAft>
              <a:buSzPts val="1200"/>
              <a:buFont typeface="Nunito Light"/>
              <a:buChar char="■"/>
              <a:defRPr/>
            </a:lvl3pPr>
            <a:lvl4pPr marL="2438339" lvl="3" indent="-406390" rtl="0">
              <a:lnSpc>
                <a:spcPct val="100000"/>
              </a:lnSpc>
              <a:spcBef>
                <a:spcPts val="0"/>
              </a:spcBef>
              <a:spcAft>
                <a:spcPts val="0"/>
              </a:spcAft>
              <a:buSzPts val="1200"/>
              <a:buFont typeface="Nunito Light"/>
              <a:buChar char="●"/>
              <a:defRPr/>
            </a:lvl4pPr>
            <a:lvl5pPr marL="3047924" lvl="4" indent="-406390" rtl="0">
              <a:lnSpc>
                <a:spcPct val="100000"/>
              </a:lnSpc>
              <a:spcBef>
                <a:spcPts val="0"/>
              </a:spcBef>
              <a:spcAft>
                <a:spcPts val="0"/>
              </a:spcAft>
              <a:buSzPts val="1200"/>
              <a:buFont typeface="Nunito Light"/>
              <a:buChar char="○"/>
              <a:defRPr/>
            </a:lvl5pPr>
            <a:lvl6pPr marL="3657509" lvl="5" indent="-406390" rtl="0">
              <a:lnSpc>
                <a:spcPct val="100000"/>
              </a:lnSpc>
              <a:spcBef>
                <a:spcPts val="0"/>
              </a:spcBef>
              <a:spcAft>
                <a:spcPts val="0"/>
              </a:spcAft>
              <a:buSzPts val="1200"/>
              <a:buFont typeface="Nunito Light"/>
              <a:buChar char="■"/>
              <a:defRPr/>
            </a:lvl6pPr>
            <a:lvl7pPr marL="4267093" lvl="6" indent="-406390" rtl="0">
              <a:lnSpc>
                <a:spcPct val="100000"/>
              </a:lnSpc>
              <a:spcBef>
                <a:spcPts val="0"/>
              </a:spcBef>
              <a:spcAft>
                <a:spcPts val="0"/>
              </a:spcAft>
              <a:buSzPts val="1200"/>
              <a:buFont typeface="Nunito Light"/>
              <a:buChar char="●"/>
              <a:defRPr/>
            </a:lvl7pPr>
            <a:lvl8pPr marL="4876678" lvl="7" indent="-406390" rtl="0">
              <a:lnSpc>
                <a:spcPct val="100000"/>
              </a:lnSpc>
              <a:spcBef>
                <a:spcPts val="0"/>
              </a:spcBef>
              <a:spcAft>
                <a:spcPts val="0"/>
              </a:spcAft>
              <a:buSzPts val="1200"/>
              <a:buFont typeface="Nunito Light"/>
              <a:buChar char="○"/>
              <a:defRPr/>
            </a:lvl8pPr>
            <a:lvl9pPr marL="5486263" lvl="8" indent="-406390" rtl="0">
              <a:lnSpc>
                <a:spcPct val="100000"/>
              </a:lnSpc>
              <a:spcBef>
                <a:spcPts val="0"/>
              </a:spcBef>
              <a:spcAft>
                <a:spcPts val="0"/>
              </a:spcAft>
              <a:buSzPts val="1200"/>
              <a:buFont typeface="Nunito Light"/>
              <a:buChar char="■"/>
              <a:defRPr/>
            </a:lvl9pPr>
          </a:lstStyle>
          <a:p>
            <a:endParaRPr/>
          </a:p>
        </p:txBody>
      </p:sp>
      <p:sp>
        <p:nvSpPr>
          <p:cNvPr id="24" name="Google Shape;24;p4"/>
          <p:cNvSpPr txBox="1">
            <a:spLocks noGrp="1"/>
          </p:cNvSpPr>
          <p:nvPr>
            <p:ph type="title"/>
          </p:nvPr>
        </p:nvSpPr>
        <p:spPr>
          <a:xfrm>
            <a:off x="960000" y="593367"/>
            <a:ext cx="10272000" cy="7636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500"/>
              <a:buNone/>
              <a:defRPr b="1"/>
            </a:lvl1pPr>
            <a:lvl2pPr lvl="1" algn="ctr" rtl="0">
              <a:spcBef>
                <a:spcPts val="0"/>
              </a:spcBef>
              <a:spcAft>
                <a:spcPts val="0"/>
              </a:spcAft>
              <a:buSzPts val="3500"/>
              <a:buNone/>
              <a:defRPr b="1"/>
            </a:lvl2pPr>
            <a:lvl3pPr lvl="2" algn="ctr" rtl="0">
              <a:spcBef>
                <a:spcPts val="0"/>
              </a:spcBef>
              <a:spcAft>
                <a:spcPts val="0"/>
              </a:spcAft>
              <a:buSzPts val="3500"/>
              <a:buNone/>
              <a:defRPr b="1"/>
            </a:lvl3pPr>
            <a:lvl4pPr lvl="3" algn="ctr" rtl="0">
              <a:spcBef>
                <a:spcPts val="0"/>
              </a:spcBef>
              <a:spcAft>
                <a:spcPts val="0"/>
              </a:spcAft>
              <a:buSzPts val="3500"/>
              <a:buNone/>
              <a:defRPr b="1"/>
            </a:lvl4pPr>
            <a:lvl5pPr lvl="4" algn="ctr" rtl="0">
              <a:spcBef>
                <a:spcPts val="0"/>
              </a:spcBef>
              <a:spcAft>
                <a:spcPts val="0"/>
              </a:spcAft>
              <a:buSzPts val="3500"/>
              <a:buNone/>
              <a:defRPr b="1"/>
            </a:lvl5pPr>
            <a:lvl6pPr lvl="5" algn="ctr" rtl="0">
              <a:spcBef>
                <a:spcPts val="0"/>
              </a:spcBef>
              <a:spcAft>
                <a:spcPts val="0"/>
              </a:spcAft>
              <a:buSzPts val="3500"/>
              <a:buNone/>
              <a:defRPr b="1"/>
            </a:lvl6pPr>
            <a:lvl7pPr lvl="6" algn="ctr" rtl="0">
              <a:spcBef>
                <a:spcPts val="0"/>
              </a:spcBef>
              <a:spcAft>
                <a:spcPts val="0"/>
              </a:spcAft>
              <a:buSzPts val="3500"/>
              <a:buNone/>
              <a:defRPr b="1"/>
            </a:lvl7pPr>
            <a:lvl8pPr lvl="7" algn="ctr" rtl="0">
              <a:spcBef>
                <a:spcPts val="0"/>
              </a:spcBef>
              <a:spcAft>
                <a:spcPts val="0"/>
              </a:spcAft>
              <a:buSzPts val="3500"/>
              <a:buNone/>
              <a:defRPr b="1"/>
            </a:lvl8pPr>
            <a:lvl9pPr lvl="8" algn="ctr" rtl="0">
              <a:spcBef>
                <a:spcPts val="0"/>
              </a:spcBef>
              <a:spcAft>
                <a:spcPts val="0"/>
              </a:spcAft>
              <a:buSzPts val="3500"/>
              <a:buNone/>
              <a:defRPr b="1"/>
            </a:lvl9pPr>
          </a:lstStyle>
          <a:p>
            <a:endParaRPr/>
          </a:p>
        </p:txBody>
      </p:sp>
      <p:sp>
        <p:nvSpPr>
          <p:cNvPr id="25" name="Google Shape;25;p4"/>
          <p:cNvSpPr/>
          <p:nvPr/>
        </p:nvSpPr>
        <p:spPr>
          <a:xfrm rot="10800000">
            <a:off x="9535100" y="-865400"/>
            <a:ext cx="3328000" cy="137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3738890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Background 1">
    <p:bg>
      <p:bgPr>
        <a:solidFill>
          <a:schemeClr val="lt1"/>
        </a:solidFill>
        <a:effectLst/>
      </p:bgPr>
    </p:bg>
    <p:spTree>
      <p:nvGrpSpPr>
        <p:cNvPr id="1" name="Shape 153"/>
        <p:cNvGrpSpPr/>
        <p:nvPr/>
      </p:nvGrpSpPr>
      <p:grpSpPr>
        <a:xfrm>
          <a:off x="0" y="0"/>
          <a:ext cx="0" cy="0"/>
          <a:chOff x="0" y="0"/>
          <a:chExt cx="0" cy="0"/>
        </a:xfrm>
      </p:grpSpPr>
      <p:sp>
        <p:nvSpPr>
          <p:cNvPr id="154" name="Google Shape;154;p25"/>
          <p:cNvSpPr/>
          <p:nvPr/>
        </p:nvSpPr>
        <p:spPr>
          <a:xfrm rot="10800000">
            <a:off x="-1956633" y="-1115267"/>
            <a:ext cx="3136800" cy="36692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5" name="Google Shape;155;p25"/>
          <p:cNvSpPr/>
          <p:nvPr/>
        </p:nvSpPr>
        <p:spPr>
          <a:xfrm>
            <a:off x="10193600" y="4034067"/>
            <a:ext cx="3057200" cy="47144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6" name="Google Shape;156;p25"/>
          <p:cNvSpPr/>
          <p:nvPr/>
        </p:nvSpPr>
        <p:spPr>
          <a:xfrm>
            <a:off x="7582800" y="-659467"/>
            <a:ext cx="3328000" cy="137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6649083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57"/>
        <p:cNvGrpSpPr/>
        <p:nvPr/>
      </p:nvGrpSpPr>
      <p:grpSpPr>
        <a:xfrm>
          <a:off x="0" y="0"/>
          <a:ext cx="0" cy="0"/>
          <a:chOff x="0" y="0"/>
          <a:chExt cx="0" cy="0"/>
        </a:xfrm>
      </p:grpSpPr>
      <p:sp>
        <p:nvSpPr>
          <p:cNvPr id="158" name="Google Shape;158;p26"/>
          <p:cNvSpPr/>
          <p:nvPr/>
        </p:nvSpPr>
        <p:spPr>
          <a:xfrm rot="10800000">
            <a:off x="-1050800" y="4895000"/>
            <a:ext cx="3136800" cy="36692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9" name="Google Shape;159;p26"/>
          <p:cNvSpPr/>
          <p:nvPr/>
        </p:nvSpPr>
        <p:spPr>
          <a:xfrm>
            <a:off x="10696333" y="-122700"/>
            <a:ext cx="3057200" cy="47144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0" name="Google Shape;160;p26"/>
          <p:cNvSpPr/>
          <p:nvPr/>
        </p:nvSpPr>
        <p:spPr>
          <a:xfrm>
            <a:off x="2086000" y="-865400"/>
            <a:ext cx="3328000" cy="137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1628039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1686000" y="2584467"/>
            <a:ext cx="3954800" cy="1771200"/>
          </a:xfrm>
          <a:prstGeom prst="rect">
            <a:avLst/>
          </a:prstGeom>
          <a:noFill/>
        </p:spPr>
        <p:txBody>
          <a:bodyPr spcFirstLastPara="1" wrap="square" lIns="91425" tIns="91425" rIns="91425" bIns="91425" anchor="ctr" anchorCtr="0">
            <a:noAutofit/>
          </a:bodyPr>
          <a:lstStyle>
            <a:lvl1pPr lvl="0">
              <a:spcBef>
                <a:spcPts val="0"/>
              </a:spcBef>
              <a:spcAft>
                <a:spcPts val="0"/>
              </a:spcAft>
              <a:buSzPts val="3600"/>
              <a:buNone/>
              <a:defRPr sz="6667" b="1"/>
            </a:lvl1pPr>
            <a:lvl2pPr lvl="1">
              <a:spcBef>
                <a:spcPts val="0"/>
              </a:spcBef>
              <a:spcAft>
                <a:spcPts val="0"/>
              </a:spcAft>
              <a:buSzPts val="3600"/>
              <a:buNone/>
              <a:defRPr sz="4800"/>
            </a:lvl2pPr>
            <a:lvl3pPr lvl="2">
              <a:spcBef>
                <a:spcPts val="0"/>
              </a:spcBef>
              <a:spcAft>
                <a:spcPts val="0"/>
              </a:spcAft>
              <a:buSzPts val="3600"/>
              <a:buNone/>
              <a:defRPr sz="4800"/>
            </a:lvl3pPr>
            <a:lvl4pPr lvl="3">
              <a:spcBef>
                <a:spcPts val="0"/>
              </a:spcBef>
              <a:spcAft>
                <a:spcPts val="0"/>
              </a:spcAft>
              <a:buSzPts val="3600"/>
              <a:buNone/>
              <a:defRPr sz="4800"/>
            </a:lvl4pPr>
            <a:lvl5pPr lvl="4">
              <a:spcBef>
                <a:spcPts val="0"/>
              </a:spcBef>
              <a:spcAft>
                <a:spcPts val="0"/>
              </a:spcAft>
              <a:buSzPts val="3600"/>
              <a:buNone/>
              <a:defRPr sz="4800"/>
            </a:lvl5pPr>
            <a:lvl6pPr lvl="5">
              <a:spcBef>
                <a:spcPts val="0"/>
              </a:spcBef>
              <a:spcAft>
                <a:spcPts val="0"/>
              </a:spcAft>
              <a:buSzPts val="3600"/>
              <a:buNone/>
              <a:defRPr sz="4800"/>
            </a:lvl6pPr>
            <a:lvl7pPr lvl="6">
              <a:spcBef>
                <a:spcPts val="0"/>
              </a:spcBef>
              <a:spcAft>
                <a:spcPts val="0"/>
              </a:spcAft>
              <a:buSzPts val="3600"/>
              <a:buNone/>
              <a:defRPr sz="4800"/>
            </a:lvl7pPr>
            <a:lvl8pPr lvl="7">
              <a:spcBef>
                <a:spcPts val="0"/>
              </a:spcBef>
              <a:spcAft>
                <a:spcPts val="0"/>
              </a:spcAft>
              <a:buSzPts val="3600"/>
              <a:buNone/>
              <a:defRPr sz="4800"/>
            </a:lvl8pPr>
            <a:lvl9pPr lvl="8">
              <a:spcBef>
                <a:spcPts val="0"/>
              </a:spcBef>
              <a:spcAft>
                <a:spcPts val="0"/>
              </a:spcAft>
              <a:buSzPts val="3600"/>
              <a:buNone/>
              <a:defRPr sz="4800"/>
            </a:lvl9pPr>
          </a:lstStyle>
          <a:p>
            <a:endParaRPr/>
          </a:p>
        </p:txBody>
      </p:sp>
      <p:sp>
        <p:nvSpPr>
          <p:cNvPr id="17" name="Google Shape;17;p3"/>
          <p:cNvSpPr txBox="1">
            <a:spLocks noGrp="1"/>
          </p:cNvSpPr>
          <p:nvPr>
            <p:ph type="title" idx="2" hasCustomPrompt="1"/>
          </p:nvPr>
        </p:nvSpPr>
        <p:spPr>
          <a:xfrm>
            <a:off x="1694365" y="1308133"/>
            <a:ext cx="1578800" cy="828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6000"/>
              <a:buNone/>
              <a:defRPr sz="8000" b="1"/>
            </a:lvl1pPr>
            <a:lvl2pPr lvl="1" rtl="0">
              <a:spcBef>
                <a:spcPts val="0"/>
              </a:spcBef>
              <a:spcAft>
                <a:spcPts val="0"/>
              </a:spcAft>
              <a:buClr>
                <a:schemeClr val="accent1"/>
              </a:buClr>
              <a:buSzPts val="6000"/>
              <a:buNone/>
              <a:defRPr sz="8000" b="1">
                <a:solidFill>
                  <a:schemeClr val="accent1"/>
                </a:solidFill>
              </a:defRPr>
            </a:lvl2pPr>
            <a:lvl3pPr lvl="2" rtl="0">
              <a:spcBef>
                <a:spcPts val="0"/>
              </a:spcBef>
              <a:spcAft>
                <a:spcPts val="0"/>
              </a:spcAft>
              <a:buClr>
                <a:schemeClr val="accent1"/>
              </a:buClr>
              <a:buSzPts val="6000"/>
              <a:buNone/>
              <a:defRPr sz="8000" b="1">
                <a:solidFill>
                  <a:schemeClr val="accent1"/>
                </a:solidFill>
              </a:defRPr>
            </a:lvl3pPr>
            <a:lvl4pPr lvl="3" rtl="0">
              <a:spcBef>
                <a:spcPts val="0"/>
              </a:spcBef>
              <a:spcAft>
                <a:spcPts val="0"/>
              </a:spcAft>
              <a:buClr>
                <a:schemeClr val="accent1"/>
              </a:buClr>
              <a:buSzPts val="6000"/>
              <a:buNone/>
              <a:defRPr sz="8000" b="1">
                <a:solidFill>
                  <a:schemeClr val="accent1"/>
                </a:solidFill>
              </a:defRPr>
            </a:lvl4pPr>
            <a:lvl5pPr lvl="4" rtl="0">
              <a:spcBef>
                <a:spcPts val="0"/>
              </a:spcBef>
              <a:spcAft>
                <a:spcPts val="0"/>
              </a:spcAft>
              <a:buClr>
                <a:schemeClr val="accent1"/>
              </a:buClr>
              <a:buSzPts val="6000"/>
              <a:buNone/>
              <a:defRPr sz="8000" b="1">
                <a:solidFill>
                  <a:schemeClr val="accent1"/>
                </a:solidFill>
              </a:defRPr>
            </a:lvl5pPr>
            <a:lvl6pPr lvl="5" rtl="0">
              <a:spcBef>
                <a:spcPts val="0"/>
              </a:spcBef>
              <a:spcAft>
                <a:spcPts val="0"/>
              </a:spcAft>
              <a:buClr>
                <a:schemeClr val="accent1"/>
              </a:buClr>
              <a:buSzPts val="6000"/>
              <a:buNone/>
              <a:defRPr sz="8000" b="1">
                <a:solidFill>
                  <a:schemeClr val="accent1"/>
                </a:solidFill>
              </a:defRPr>
            </a:lvl6pPr>
            <a:lvl7pPr lvl="6" rtl="0">
              <a:spcBef>
                <a:spcPts val="0"/>
              </a:spcBef>
              <a:spcAft>
                <a:spcPts val="0"/>
              </a:spcAft>
              <a:buClr>
                <a:schemeClr val="accent1"/>
              </a:buClr>
              <a:buSzPts val="6000"/>
              <a:buNone/>
              <a:defRPr sz="8000" b="1">
                <a:solidFill>
                  <a:schemeClr val="accent1"/>
                </a:solidFill>
              </a:defRPr>
            </a:lvl7pPr>
            <a:lvl8pPr lvl="7" rtl="0">
              <a:spcBef>
                <a:spcPts val="0"/>
              </a:spcBef>
              <a:spcAft>
                <a:spcPts val="0"/>
              </a:spcAft>
              <a:buClr>
                <a:schemeClr val="accent1"/>
              </a:buClr>
              <a:buSzPts val="6000"/>
              <a:buNone/>
              <a:defRPr sz="8000" b="1">
                <a:solidFill>
                  <a:schemeClr val="accent1"/>
                </a:solidFill>
              </a:defRPr>
            </a:lvl8pPr>
            <a:lvl9pPr lvl="8" rtl="0">
              <a:spcBef>
                <a:spcPts val="0"/>
              </a:spcBef>
              <a:spcAft>
                <a:spcPts val="0"/>
              </a:spcAft>
              <a:buClr>
                <a:schemeClr val="accent1"/>
              </a:buClr>
              <a:buSzPts val="6000"/>
              <a:buNone/>
              <a:defRPr sz="8000" b="1">
                <a:solidFill>
                  <a:schemeClr val="accent1"/>
                </a:solidFill>
              </a:defRPr>
            </a:lvl9pPr>
          </a:lstStyle>
          <a:p>
            <a:r>
              <a:t>xx%</a:t>
            </a:r>
          </a:p>
        </p:txBody>
      </p:sp>
      <p:sp>
        <p:nvSpPr>
          <p:cNvPr id="18" name="Google Shape;18;p3"/>
          <p:cNvSpPr txBox="1">
            <a:spLocks noGrp="1"/>
          </p:cNvSpPr>
          <p:nvPr>
            <p:ph type="subTitle" idx="1"/>
          </p:nvPr>
        </p:nvSpPr>
        <p:spPr>
          <a:xfrm>
            <a:off x="1685989" y="4672884"/>
            <a:ext cx="3968800" cy="762000"/>
          </a:xfrm>
          <a:prstGeom prst="rect">
            <a:avLst/>
          </a:prstGeom>
          <a:noFill/>
        </p:spPr>
        <p:txBody>
          <a:bodyPr spcFirstLastPara="1" wrap="square" lIns="91425" tIns="91425" rIns="91425" bIns="91425" anchor="b" anchorCtr="0">
            <a:noAutofit/>
          </a:bodyPr>
          <a:lstStyle>
            <a:lvl1pPr lvl="0">
              <a:spcBef>
                <a:spcPts val="0"/>
              </a:spcBef>
              <a:spcAft>
                <a:spcPts val="0"/>
              </a:spcAft>
              <a:buSzPts val="1600"/>
              <a:buNone/>
              <a:defRPr sz="2133"/>
            </a:lvl1pPr>
            <a:lvl2pPr lvl="1">
              <a:spcBef>
                <a:spcPts val="0"/>
              </a:spcBef>
              <a:spcAft>
                <a:spcPts val="0"/>
              </a:spcAft>
              <a:buSzPts val="1200"/>
              <a:buNone/>
              <a:defRPr/>
            </a:lvl2pPr>
            <a:lvl3pPr lvl="2">
              <a:spcBef>
                <a:spcPts val="2133"/>
              </a:spcBef>
              <a:spcAft>
                <a:spcPts val="0"/>
              </a:spcAft>
              <a:buSzPts val="1200"/>
              <a:buNone/>
              <a:defRPr/>
            </a:lvl3pPr>
            <a:lvl4pPr lvl="3">
              <a:spcBef>
                <a:spcPts val="2133"/>
              </a:spcBef>
              <a:spcAft>
                <a:spcPts val="0"/>
              </a:spcAft>
              <a:buSzPts val="1200"/>
              <a:buNone/>
              <a:defRPr/>
            </a:lvl4pPr>
            <a:lvl5pPr lvl="4">
              <a:spcBef>
                <a:spcPts val="2133"/>
              </a:spcBef>
              <a:spcAft>
                <a:spcPts val="0"/>
              </a:spcAft>
              <a:buSzPts val="1200"/>
              <a:buNone/>
              <a:defRPr/>
            </a:lvl5pPr>
            <a:lvl6pPr lvl="5">
              <a:spcBef>
                <a:spcPts val="2133"/>
              </a:spcBef>
              <a:spcAft>
                <a:spcPts val="0"/>
              </a:spcAft>
              <a:buSzPts val="1200"/>
              <a:buNone/>
              <a:defRPr/>
            </a:lvl6pPr>
            <a:lvl7pPr lvl="6">
              <a:spcBef>
                <a:spcPts val="2133"/>
              </a:spcBef>
              <a:spcAft>
                <a:spcPts val="0"/>
              </a:spcAft>
              <a:buSzPts val="1200"/>
              <a:buNone/>
              <a:defRPr/>
            </a:lvl7pPr>
            <a:lvl8pPr lvl="7">
              <a:spcBef>
                <a:spcPts val="2133"/>
              </a:spcBef>
              <a:spcAft>
                <a:spcPts val="0"/>
              </a:spcAft>
              <a:buSzPts val="1200"/>
              <a:buNone/>
              <a:defRPr/>
            </a:lvl8pPr>
            <a:lvl9pPr lvl="8">
              <a:spcBef>
                <a:spcPts val="2133"/>
              </a:spcBef>
              <a:spcAft>
                <a:spcPts val="2133"/>
              </a:spcAft>
              <a:buSzPts val="1200"/>
              <a:buNone/>
              <a:defRPr/>
            </a:lvl9pPr>
          </a:lstStyle>
          <a:p>
            <a:endParaRPr/>
          </a:p>
        </p:txBody>
      </p:sp>
      <p:sp>
        <p:nvSpPr>
          <p:cNvPr id="19" name="Google Shape;19;p3"/>
          <p:cNvSpPr>
            <a:spLocks noGrp="1"/>
          </p:cNvSpPr>
          <p:nvPr>
            <p:ph type="pic" idx="3"/>
          </p:nvPr>
        </p:nvSpPr>
        <p:spPr>
          <a:xfrm>
            <a:off x="7650633" y="719400"/>
            <a:ext cx="3590400" cy="5419200"/>
          </a:xfrm>
          <a:prstGeom prst="rect">
            <a:avLst/>
          </a:prstGeom>
          <a:noFill/>
          <a:ln>
            <a:noFill/>
          </a:ln>
        </p:spPr>
      </p:sp>
      <p:sp>
        <p:nvSpPr>
          <p:cNvPr id="20" name="Google Shape;20;p3"/>
          <p:cNvSpPr/>
          <p:nvPr/>
        </p:nvSpPr>
        <p:spPr>
          <a:xfrm>
            <a:off x="2086000" y="-195133"/>
            <a:ext cx="3328000" cy="7084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3"/>
          <p:cNvSpPr/>
          <p:nvPr/>
        </p:nvSpPr>
        <p:spPr>
          <a:xfrm>
            <a:off x="-987333" y="5903933"/>
            <a:ext cx="3328000" cy="137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8024645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1082633" y="1751717"/>
            <a:ext cx="5437200" cy="8304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500"/>
              <a:buNone/>
              <a:defRPr b="1"/>
            </a:lvl1pPr>
            <a:lvl2pPr lvl="1" rtl="0">
              <a:spcBef>
                <a:spcPts val="0"/>
              </a:spcBef>
              <a:spcAft>
                <a:spcPts val="0"/>
              </a:spcAft>
              <a:buSzPts val="3500"/>
              <a:buNone/>
              <a:defRPr b="1"/>
            </a:lvl2pPr>
            <a:lvl3pPr lvl="2" rtl="0">
              <a:spcBef>
                <a:spcPts val="0"/>
              </a:spcBef>
              <a:spcAft>
                <a:spcPts val="0"/>
              </a:spcAft>
              <a:buSzPts val="3500"/>
              <a:buNone/>
              <a:defRPr b="1"/>
            </a:lvl3pPr>
            <a:lvl4pPr lvl="3" rtl="0">
              <a:spcBef>
                <a:spcPts val="0"/>
              </a:spcBef>
              <a:spcAft>
                <a:spcPts val="0"/>
              </a:spcAft>
              <a:buSzPts val="3500"/>
              <a:buNone/>
              <a:defRPr b="1"/>
            </a:lvl4pPr>
            <a:lvl5pPr lvl="4" rtl="0">
              <a:spcBef>
                <a:spcPts val="0"/>
              </a:spcBef>
              <a:spcAft>
                <a:spcPts val="0"/>
              </a:spcAft>
              <a:buSzPts val="3500"/>
              <a:buNone/>
              <a:defRPr b="1"/>
            </a:lvl5pPr>
            <a:lvl6pPr lvl="5" rtl="0">
              <a:spcBef>
                <a:spcPts val="0"/>
              </a:spcBef>
              <a:spcAft>
                <a:spcPts val="0"/>
              </a:spcAft>
              <a:buSzPts val="3500"/>
              <a:buNone/>
              <a:defRPr b="1"/>
            </a:lvl6pPr>
            <a:lvl7pPr lvl="6" rtl="0">
              <a:spcBef>
                <a:spcPts val="0"/>
              </a:spcBef>
              <a:spcAft>
                <a:spcPts val="0"/>
              </a:spcAft>
              <a:buSzPts val="3500"/>
              <a:buNone/>
              <a:defRPr b="1"/>
            </a:lvl7pPr>
            <a:lvl8pPr lvl="7" rtl="0">
              <a:spcBef>
                <a:spcPts val="0"/>
              </a:spcBef>
              <a:spcAft>
                <a:spcPts val="0"/>
              </a:spcAft>
              <a:buSzPts val="3500"/>
              <a:buNone/>
              <a:defRPr b="1"/>
            </a:lvl8pPr>
            <a:lvl9pPr lvl="8" rtl="0">
              <a:spcBef>
                <a:spcPts val="0"/>
              </a:spcBef>
              <a:spcAft>
                <a:spcPts val="0"/>
              </a:spcAft>
              <a:buSzPts val="3500"/>
              <a:buNone/>
              <a:defRPr b="1"/>
            </a:lvl9pPr>
          </a:lstStyle>
          <a:p>
            <a:endParaRPr/>
          </a:p>
        </p:txBody>
      </p:sp>
      <p:sp>
        <p:nvSpPr>
          <p:cNvPr id="39" name="Google Shape;39;p7"/>
          <p:cNvSpPr txBox="1">
            <a:spLocks noGrp="1"/>
          </p:cNvSpPr>
          <p:nvPr>
            <p:ph type="subTitle" idx="1"/>
          </p:nvPr>
        </p:nvSpPr>
        <p:spPr>
          <a:xfrm>
            <a:off x="1082633" y="2850684"/>
            <a:ext cx="5437200" cy="2255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2133"/>
              </a:spcBef>
              <a:spcAft>
                <a:spcPts val="0"/>
              </a:spcAft>
              <a:buClr>
                <a:srgbClr val="E76A28"/>
              </a:buClr>
              <a:buSzPts val="1200"/>
              <a:buFont typeface="Nunito Light"/>
              <a:buChar char="■"/>
              <a:defRPr/>
            </a:lvl3pPr>
            <a:lvl4pPr lvl="3" algn="ctr" rtl="0">
              <a:lnSpc>
                <a:spcPct val="100000"/>
              </a:lnSpc>
              <a:spcBef>
                <a:spcPts val="2133"/>
              </a:spcBef>
              <a:spcAft>
                <a:spcPts val="0"/>
              </a:spcAft>
              <a:buClr>
                <a:srgbClr val="E76A28"/>
              </a:buClr>
              <a:buSzPts val="1200"/>
              <a:buFont typeface="Nunito Light"/>
              <a:buChar char="●"/>
              <a:defRPr/>
            </a:lvl4pPr>
            <a:lvl5pPr lvl="4" algn="ctr" rtl="0">
              <a:lnSpc>
                <a:spcPct val="100000"/>
              </a:lnSpc>
              <a:spcBef>
                <a:spcPts val="2133"/>
              </a:spcBef>
              <a:spcAft>
                <a:spcPts val="0"/>
              </a:spcAft>
              <a:buClr>
                <a:srgbClr val="E76A28"/>
              </a:buClr>
              <a:buSzPts val="1200"/>
              <a:buFont typeface="Nunito Light"/>
              <a:buChar char="○"/>
              <a:defRPr/>
            </a:lvl5pPr>
            <a:lvl6pPr lvl="5" algn="ctr" rtl="0">
              <a:lnSpc>
                <a:spcPct val="100000"/>
              </a:lnSpc>
              <a:spcBef>
                <a:spcPts val="2133"/>
              </a:spcBef>
              <a:spcAft>
                <a:spcPts val="0"/>
              </a:spcAft>
              <a:buClr>
                <a:srgbClr val="999999"/>
              </a:buClr>
              <a:buSzPts val="1200"/>
              <a:buFont typeface="Nunito Light"/>
              <a:buChar char="■"/>
              <a:defRPr/>
            </a:lvl6pPr>
            <a:lvl7pPr lvl="6" algn="ctr" rtl="0">
              <a:lnSpc>
                <a:spcPct val="100000"/>
              </a:lnSpc>
              <a:spcBef>
                <a:spcPts val="2133"/>
              </a:spcBef>
              <a:spcAft>
                <a:spcPts val="0"/>
              </a:spcAft>
              <a:buClr>
                <a:srgbClr val="999999"/>
              </a:buClr>
              <a:buSzPts val="1200"/>
              <a:buFont typeface="Nunito Light"/>
              <a:buChar char="●"/>
              <a:defRPr/>
            </a:lvl7pPr>
            <a:lvl8pPr lvl="7" algn="ctr" rtl="0">
              <a:lnSpc>
                <a:spcPct val="100000"/>
              </a:lnSpc>
              <a:spcBef>
                <a:spcPts val="2133"/>
              </a:spcBef>
              <a:spcAft>
                <a:spcPts val="0"/>
              </a:spcAft>
              <a:buClr>
                <a:srgbClr val="999999"/>
              </a:buClr>
              <a:buSzPts val="1200"/>
              <a:buFont typeface="Nunito Light"/>
              <a:buChar char="○"/>
              <a:defRPr/>
            </a:lvl8pPr>
            <a:lvl9pPr lvl="8" algn="ctr" rtl="0">
              <a:lnSpc>
                <a:spcPct val="100000"/>
              </a:lnSpc>
              <a:spcBef>
                <a:spcPts val="2133"/>
              </a:spcBef>
              <a:spcAft>
                <a:spcPts val="2133"/>
              </a:spcAft>
              <a:buClr>
                <a:srgbClr val="999999"/>
              </a:buClr>
              <a:buSzPts val="1200"/>
              <a:buFont typeface="Nunito Light"/>
              <a:buChar char="■"/>
              <a:defRPr/>
            </a:lvl9pPr>
          </a:lstStyle>
          <a:p>
            <a:endParaRPr/>
          </a:p>
        </p:txBody>
      </p:sp>
      <p:sp>
        <p:nvSpPr>
          <p:cNvPr id="40" name="Google Shape;40;p7"/>
          <p:cNvSpPr>
            <a:spLocks noGrp="1"/>
          </p:cNvSpPr>
          <p:nvPr>
            <p:ph type="pic" idx="2"/>
          </p:nvPr>
        </p:nvSpPr>
        <p:spPr>
          <a:xfrm>
            <a:off x="7525033" y="719333"/>
            <a:ext cx="3716000" cy="5419200"/>
          </a:xfrm>
          <a:prstGeom prst="rect">
            <a:avLst/>
          </a:prstGeom>
          <a:noFill/>
          <a:ln>
            <a:noFill/>
          </a:ln>
        </p:spPr>
      </p:sp>
    </p:spTree>
    <p:extLst>
      <p:ext uri="{BB962C8B-B14F-4D97-AF65-F5344CB8AC3E}">
        <p14:creationId xmlns:p14="http://schemas.microsoft.com/office/powerpoint/2010/main" val="1680965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6"/>
        <p:cNvGrpSpPr/>
        <p:nvPr/>
      </p:nvGrpSpPr>
      <p:grpSpPr>
        <a:xfrm>
          <a:off x="0" y="0"/>
          <a:ext cx="0" cy="0"/>
          <a:chOff x="0" y="0"/>
          <a:chExt cx="0" cy="0"/>
        </a:xfrm>
      </p:grpSpPr>
      <p:sp>
        <p:nvSpPr>
          <p:cNvPr id="27" name="Google Shape;27;p5"/>
          <p:cNvSpPr txBox="1">
            <a:spLocks noGrp="1"/>
          </p:cNvSpPr>
          <p:nvPr>
            <p:ph type="subTitle" idx="1"/>
          </p:nvPr>
        </p:nvSpPr>
        <p:spPr>
          <a:xfrm>
            <a:off x="5653233" y="3339435"/>
            <a:ext cx="3340800" cy="21372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28" name="Google Shape;28;p5"/>
          <p:cNvSpPr txBox="1">
            <a:spLocks noGrp="1"/>
          </p:cNvSpPr>
          <p:nvPr>
            <p:ph type="subTitle" idx="2"/>
          </p:nvPr>
        </p:nvSpPr>
        <p:spPr>
          <a:xfrm>
            <a:off x="1233567" y="3339435"/>
            <a:ext cx="3340800" cy="21372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29" name="Google Shape;29;p5"/>
          <p:cNvSpPr txBox="1">
            <a:spLocks noGrp="1"/>
          </p:cNvSpPr>
          <p:nvPr>
            <p:ph type="subTitle" idx="3"/>
          </p:nvPr>
        </p:nvSpPr>
        <p:spPr>
          <a:xfrm>
            <a:off x="1233567" y="2574555"/>
            <a:ext cx="3340800" cy="7452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ilda Display"/>
              <a:buNone/>
              <a:defRPr sz="3200" b="1">
                <a:solidFill>
                  <a:schemeClr val="dk1"/>
                </a:solidFill>
                <a:latin typeface="Gilda Display"/>
                <a:ea typeface="Gilda Display"/>
                <a:cs typeface="Gilda Display"/>
                <a:sym typeface="Gilda Display"/>
              </a:defRPr>
            </a:lvl1pPr>
            <a:lvl2pPr lvl="1"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2pPr>
            <a:lvl3pPr lvl="2"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3pPr>
            <a:lvl4pPr lvl="3"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4pPr>
            <a:lvl5pPr lvl="4"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5pPr>
            <a:lvl6pPr lvl="5"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6pPr>
            <a:lvl7pPr lvl="6"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7pPr>
            <a:lvl8pPr lvl="7"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8pPr>
            <a:lvl9pPr lvl="8"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9pPr>
          </a:lstStyle>
          <a:p>
            <a:endParaRPr/>
          </a:p>
        </p:txBody>
      </p:sp>
      <p:sp>
        <p:nvSpPr>
          <p:cNvPr id="30" name="Google Shape;30;p5"/>
          <p:cNvSpPr txBox="1">
            <a:spLocks noGrp="1"/>
          </p:cNvSpPr>
          <p:nvPr>
            <p:ph type="subTitle" idx="4"/>
          </p:nvPr>
        </p:nvSpPr>
        <p:spPr>
          <a:xfrm>
            <a:off x="5653233" y="2574555"/>
            <a:ext cx="3340800" cy="7452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ilda Display"/>
              <a:buNone/>
              <a:defRPr sz="3200" b="1">
                <a:solidFill>
                  <a:schemeClr val="dk1"/>
                </a:solidFill>
                <a:latin typeface="Gilda Display"/>
                <a:ea typeface="Gilda Display"/>
                <a:cs typeface="Gilda Display"/>
                <a:sym typeface="Gilda Display"/>
              </a:defRPr>
            </a:lvl1pPr>
            <a:lvl2pPr lvl="1"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2pPr>
            <a:lvl3pPr lvl="2"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3pPr>
            <a:lvl4pPr lvl="3"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4pPr>
            <a:lvl5pPr lvl="4"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5pPr>
            <a:lvl6pPr lvl="5"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6pPr>
            <a:lvl7pPr lvl="6"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7pPr>
            <a:lvl8pPr lvl="7"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8pPr>
            <a:lvl9pPr lvl="8" rtl="0">
              <a:lnSpc>
                <a:spcPct val="100000"/>
              </a:lnSpc>
              <a:spcBef>
                <a:spcPts val="0"/>
              </a:spcBef>
              <a:spcAft>
                <a:spcPts val="0"/>
              </a:spcAft>
              <a:buSzPts val="2400"/>
              <a:buFont typeface="Gilda Display"/>
              <a:buNone/>
              <a:defRPr sz="3200" b="1">
                <a:latin typeface="Gilda Display"/>
                <a:ea typeface="Gilda Display"/>
                <a:cs typeface="Gilda Display"/>
                <a:sym typeface="Gilda Display"/>
              </a:defRPr>
            </a:lvl9pPr>
          </a:lstStyle>
          <a:p>
            <a:endParaRPr/>
          </a:p>
        </p:txBody>
      </p:sp>
      <p:sp>
        <p:nvSpPr>
          <p:cNvPr id="31" name="Google Shape;31;p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b="1"/>
            </a:lvl1pPr>
            <a:lvl2pPr lvl="1" rtl="0">
              <a:spcBef>
                <a:spcPts val="0"/>
              </a:spcBef>
              <a:spcAft>
                <a:spcPts val="0"/>
              </a:spcAft>
              <a:buSzPts val="3500"/>
              <a:buNone/>
              <a:defRPr b="1"/>
            </a:lvl2pPr>
            <a:lvl3pPr lvl="2" rtl="0">
              <a:spcBef>
                <a:spcPts val="0"/>
              </a:spcBef>
              <a:spcAft>
                <a:spcPts val="0"/>
              </a:spcAft>
              <a:buSzPts val="3500"/>
              <a:buNone/>
              <a:defRPr b="1"/>
            </a:lvl3pPr>
            <a:lvl4pPr lvl="3" rtl="0">
              <a:spcBef>
                <a:spcPts val="0"/>
              </a:spcBef>
              <a:spcAft>
                <a:spcPts val="0"/>
              </a:spcAft>
              <a:buSzPts val="3500"/>
              <a:buNone/>
              <a:defRPr b="1"/>
            </a:lvl4pPr>
            <a:lvl5pPr lvl="4" rtl="0">
              <a:spcBef>
                <a:spcPts val="0"/>
              </a:spcBef>
              <a:spcAft>
                <a:spcPts val="0"/>
              </a:spcAft>
              <a:buSzPts val="3500"/>
              <a:buNone/>
              <a:defRPr b="1"/>
            </a:lvl5pPr>
            <a:lvl6pPr lvl="5" rtl="0">
              <a:spcBef>
                <a:spcPts val="0"/>
              </a:spcBef>
              <a:spcAft>
                <a:spcPts val="0"/>
              </a:spcAft>
              <a:buSzPts val="3500"/>
              <a:buNone/>
              <a:defRPr b="1"/>
            </a:lvl6pPr>
            <a:lvl7pPr lvl="6" rtl="0">
              <a:spcBef>
                <a:spcPts val="0"/>
              </a:spcBef>
              <a:spcAft>
                <a:spcPts val="0"/>
              </a:spcAft>
              <a:buSzPts val="3500"/>
              <a:buNone/>
              <a:defRPr b="1"/>
            </a:lvl7pPr>
            <a:lvl8pPr lvl="7" rtl="0">
              <a:spcBef>
                <a:spcPts val="0"/>
              </a:spcBef>
              <a:spcAft>
                <a:spcPts val="0"/>
              </a:spcAft>
              <a:buSzPts val="3500"/>
              <a:buNone/>
              <a:defRPr b="1"/>
            </a:lvl8pPr>
            <a:lvl9pPr lvl="8" rtl="0">
              <a:spcBef>
                <a:spcPts val="0"/>
              </a:spcBef>
              <a:spcAft>
                <a:spcPts val="0"/>
              </a:spcAft>
              <a:buSzPts val="3500"/>
              <a:buNone/>
              <a:defRPr b="1"/>
            </a:lvl9pPr>
          </a:lstStyle>
          <a:p>
            <a:endParaRPr/>
          </a:p>
        </p:txBody>
      </p:sp>
      <p:sp>
        <p:nvSpPr>
          <p:cNvPr id="32" name="Google Shape;32;p5"/>
          <p:cNvSpPr/>
          <p:nvPr/>
        </p:nvSpPr>
        <p:spPr>
          <a:xfrm>
            <a:off x="2086000" y="-865400"/>
            <a:ext cx="3328000" cy="137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955153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3"/>
        <p:cNvGrpSpPr/>
        <p:nvPr/>
      </p:nvGrpSpPr>
      <p:grpSpPr>
        <a:xfrm>
          <a:off x="0" y="0"/>
          <a:ext cx="0" cy="0"/>
          <a:chOff x="0" y="0"/>
          <a:chExt cx="0" cy="0"/>
        </a:xfrm>
      </p:grpSpPr>
      <p:sp>
        <p:nvSpPr>
          <p:cNvPr id="34" name="Google Shape;34;p6"/>
          <p:cNvSpPr/>
          <p:nvPr/>
        </p:nvSpPr>
        <p:spPr>
          <a:xfrm>
            <a:off x="965200" y="723900"/>
            <a:ext cx="10276000" cy="54148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 name="Google Shape;35;p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b="1"/>
            </a:lvl1pPr>
            <a:lvl2pPr lvl="1" rtl="0">
              <a:spcBef>
                <a:spcPts val="0"/>
              </a:spcBef>
              <a:spcAft>
                <a:spcPts val="0"/>
              </a:spcAft>
              <a:buSzPts val="3500"/>
              <a:buNone/>
              <a:defRPr b="1"/>
            </a:lvl2pPr>
            <a:lvl3pPr lvl="2" rtl="0">
              <a:spcBef>
                <a:spcPts val="0"/>
              </a:spcBef>
              <a:spcAft>
                <a:spcPts val="0"/>
              </a:spcAft>
              <a:buSzPts val="3500"/>
              <a:buNone/>
              <a:defRPr b="1"/>
            </a:lvl3pPr>
            <a:lvl4pPr lvl="3" rtl="0">
              <a:spcBef>
                <a:spcPts val="0"/>
              </a:spcBef>
              <a:spcAft>
                <a:spcPts val="0"/>
              </a:spcAft>
              <a:buSzPts val="3500"/>
              <a:buNone/>
              <a:defRPr b="1"/>
            </a:lvl4pPr>
            <a:lvl5pPr lvl="4" rtl="0">
              <a:spcBef>
                <a:spcPts val="0"/>
              </a:spcBef>
              <a:spcAft>
                <a:spcPts val="0"/>
              </a:spcAft>
              <a:buSzPts val="3500"/>
              <a:buNone/>
              <a:defRPr b="1"/>
            </a:lvl5pPr>
            <a:lvl6pPr lvl="5" rtl="0">
              <a:spcBef>
                <a:spcPts val="0"/>
              </a:spcBef>
              <a:spcAft>
                <a:spcPts val="0"/>
              </a:spcAft>
              <a:buSzPts val="3500"/>
              <a:buNone/>
              <a:defRPr b="1"/>
            </a:lvl6pPr>
            <a:lvl7pPr lvl="6" rtl="0">
              <a:spcBef>
                <a:spcPts val="0"/>
              </a:spcBef>
              <a:spcAft>
                <a:spcPts val="0"/>
              </a:spcAft>
              <a:buSzPts val="3500"/>
              <a:buNone/>
              <a:defRPr b="1"/>
            </a:lvl7pPr>
            <a:lvl8pPr lvl="7" rtl="0">
              <a:spcBef>
                <a:spcPts val="0"/>
              </a:spcBef>
              <a:spcAft>
                <a:spcPts val="0"/>
              </a:spcAft>
              <a:buSzPts val="3500"/>
              <a:buNone/>
              <a:defRPr b="1"/>
            </a:lvl8pPr>
            <a:lvl9pPr lvl="8" rtl="0">
              <a:spcBef>
                <a:spcPts val="0"/>
              </a:spcBef>
              <a:spcAft>
                <a:spcPts val="0"/>
              </a:spcAft>
              <a:buSzPts val="3500"/>
              <a:buNone/>
              <a:defRPr b="1"/>
            </a:lvl9pPr>
          </a:lstStyle>
          <a:p>
            <a:endParaRPr/>
          </a:p>
        </p:txBody>
      </p:sp>
      <p:sp>
        <p:nvSpPr>
          <p:cNvPr id="36" name="Google Shape;36;p6"/>
          <p:cNvSpPr/>
          <p:nvPr/>
        </p:nvSpPr>
        <p:spPr>
          <a:xfrm>
            <a:off x="3612333" y="6285333"/>
            <a:ext cx="3328000" cy="137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831031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090600" y="1742800"/>
            <a:ext cx="6010800" cy="33724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3333" b="1"/>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Tree>
    <p:extLst>
      <p:ext uri="{BB962C8B-B14F-4D97-AF65-F5344CB8AC3E}">
        <p14:creationId xmlns:p14="http://schemas.microsoft.com/office/powerpoint/2010/main" val="449759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2847400" y="1585467"/>
            <a:ext cx="6497200" cy="26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20000" b="1"/>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5" name="Google Shape;45;p9"/>
          <p:cNvSpPr txBox="1">
            <a:spLocks noGrp="1"/>
          </p:cNvSpPr>
          <p:nvPr>
            <p:ph type="subTitle" idx="1"/>
          </p:nvPr>
        </p:nvSpPr>
        <p:spPr>
          <a:xfrm>
            <a:off x="2847400" y="4204667"/>
            <a:ext cx="6497200" cy="8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2133"/>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endParaRPr/>
          </a:p>
        </p:txBody>
      </p:sp>
    </p:spTree>
    <p:extLst>
      <p:ext uri="{BB962C8B-B14F-4D97-AF65-F5344CB8AC3E}">
        <p14:creationId xmlns:p14="http://schemas.microsoft.com/office/powerpoint/2010/main" val="156268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6"/>
        <p:cNvGrpSpPr/>
        <p:nvPr/>
      </p:nvGrpSpPr>
      <p:grpSpPr>
        <a:xfrm>
          <a:off x="0" y="0"/>
          <a:ext cx="0" cy="0"/>
          <a:chOff x="0" y="0"/>
          <a:chExt cx="0" cy="0"/>
        </a:xfrm>
      </p:grpSpPr>
      <p:sp>
        <p:nvSpPr>
          <p:cNvPr id="47" name="Google Shape;47;p10"/>
          <p:cNvSpPr txBox="1">
            <a:spLocks noGrp="1"/>
          </p:cNvSpPr>
          <p:nvPr>
            <p:ph type="title"/>
          </p:nvPr>
        </p:nvSpPr>
        <p:spPr>
          <a:xfrm>
            <a:off x="960000" y="5352600"/>
            <a:ext cx="10272000" cy="7636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500"/>
              <a:buNone/>
              <a:defRPr b="1"/>
            </a:lvl1pPr>
            <a:lvl2pPr lvl="1" algn="ctr" rtl="0">
              <a:spcBef>
                <a:spcPts val="0"/>
              </a:spcBef>
              <a:spcAft>
                <a:spcPts val="0"/>
              </a:spcAft>
              <a:buSzPts val="3500"/>
              <a:buNone/>
              <a:defRPr b="1"/>
            </a:lvl2pPr>
            <a:lvl3pPr lvl="2" algn="ctr" rtl="0">
              <a:spcBef>
                <a:spcPts val="0"/>
              </a:spcBef>
              <a:spcAft>
                <a:spcPts val="0"/>
              </a:spcAft>
              <a:buSzPts val="3500"/>
              <a:buNone/>
              <a:defRPr b="1"/>
            </a:lvl3pPr>
            <a:lvl4pPr lvl="3" algn="ctr" rtl="0">
              <a:spcBef>
                <a:spcPts val="0"/>
              </a:spcBef>
              <a:spcAft>
                <a:spcPts val="0"/>
              </a:spcAft>
              <a:buSzPts val="3500"/>
              <a:buNone/>
              <a:defRPr b="1"/>
            </a:lvl4pPr>
            <a:lvl5pPr lvl="4" algn="ctr" rtl="0">
              <a:spcBef>
                <a:spcPts val="0"/>
              </a:spcBef>
              <a:spcAft>
                <a:spcPts val="0"/>
              </a:spcAft>
              <a:buSzPts val="3500"/>
              <a:buNone/>
              <a:defRPr b="1"/>
            </a:lvl5pPr>
            <a:lvl6pPr lvl="5" algn="ctr" rtl="0">
              <a:spcBef>
                <a:spcPts val="0"/>
              </a:spcBef>
              <a:spcAft>
                <a:spcPts val="0"/>
              </a:spcAft>
              <a:buSzPts val="3500"/>
              <a:buNone/>
              <a:defRPr b="1"/>
            </a:lvl6pPr>
            <a:lvl7pPr lvl="6" algn="ctr" rtl="0">
              <a:spcBef>
                <a:spcPts val="0"/>
              </a:spcBef>
              <a:spcAft>
                <a:spcPts val="0"/>
              </a:spcAft>
              <a:buSzPts val="3500"/>
              <a:buNone/>
              <a:defRPr b="1"/>
            </a:lvl7pPr>
            <a:lvl8pPr lvl="7" algn="ctr" rtl="0">
              <a:spcBef>
                <a:spcPts val="0"/>
              </a:spcBef>
              <a:spcAft>
                <a:spcPts val="0"/>
              </a:spcAft>
              <a:buSzPts val="3500"/>
              <a:buNone/>
              <a:defRPr b="1"/>
            </a:lvl8pPr>
            <a:lvl9pPr lvl="8" algn="ctr" rtl="0">
              <a:spcBef>
                <a:spcPts val="0"/>
              </a:spcBef>
              <a:spcAft>
                <a:spcPts val="0"/>
              </a:spcAft>
              <a:buSzPts val="3500"/>
              <a:buNone/>
              <a:defRPr b="1"/>
            </a:lvl9pPr>
          </a:lstStyle>
          <a:p>
            <a:endParaRPr/>
          </a:p>
        </p:txBody>
      </p:sp>
    </p:spTree>
    <p:extLst>
      <p:ext uri="{BB962C8B-B14F-4D97-AF65-F5344CB8AC3E}">
        <p14:creationId xmlns:p14="http://schemas.microsoft.com/office/powerpoint/2010/main" val="1421496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8"/>
        <p:cNvGrpSpPr/>
        <p:nvPr/>
      </p:nvGrpSpPr>
      <p:grpSpPr>
        <a:xfrm>
          <a:off x="0" y="0"/>
          <a:ext cx="0" cy="0"/>
          <a:chOff x="0" y="0"/>
          <a:chExt cx="0" cy="0"/>
        </a:xfrm>
      </p:grpSpPr>
      <p:sp>
        <p:nvSpPr>
          <p:cNvPr id="49" name="Google Shape;49;p11"/>
          <p:cNvSpPr>
            <a:spLocks noGrp="1"/>
          </p:cNvSpPr>
          <p:nvPr>
            <p:ph type="pic" idx="2"/>
          </p:nvPr>
        </p:nvSpPr>
        <p:spPr>
          <a:xfrm>
            <a:off x="7659500" y="710900"/>
            <a:ext cx="3581600" cy="5427600"/>
          </a:xfrm>
          <a:prstGeom prst="rect">
            <a:avLst/>
          </a:prstGeom>
          <a:noFill/>
          <a:ln>
            <a:noFill/>
          </a:ln>
        </p:spPr>
      </p:sp>
      <p:sp>
        <p:nvSpPr>
          <p:cNvPr id="50" name="Google Shape;50;p11"/>
          <p:cNvSpPr txBox="1">
            <a:spLocks noGrp="1"/>
          </p:cNvSpPr>
          <p:nvPr>
            <p:ph type="title" hasCustomPrompt="1"/>
          </p:nvPr>
        </p:nvSpPr>
        <p:spPr>
          <a:xfrm>
            <a:off x="1533967" y="1395033"/>
            <a:ext cx="4002000" cy="2069200"/>
          </a:xfrm>
          <a:prstGeom prst="rect">
            <a:avLst/>
          </a:prstGeom>
          <a:solidFill>
            <a:schemeClr val="lt1"/>
          </a:solidFill>
        </p:spPr>
        <p:txBody>
          <a:bodyPr spcFirstLastPara="1" wrap="square" lIns="91425" tIns="91425" rIns="91425" bIns="91425" anchor="ctr" anchorCtr="0">
            <a:noAutofit/>
          </a:bodyPr>
          <a:lstStyle>
            <a:lvl1pPr lvl="0">
              <a:spcBef>
                <a:spcPts val="0"/>
              </a:spcBef>
              <a:spcAft>
                <a:spcPts val="0"/>
              </a:spcAft>
              <a:buSzPts val="7200"/>
              <a:buNone/>
              <a:defRPr sz="9600" b="1"/>
            </a:lvl1pPr>
            <a:lvl2pPr lvl="1" algn="ctr">
              <a:spcBef>
                <a:spcPts val="0"/>
              </a:spcBef>
              <a:spcAft>
                <a:spcPts val="0"/>
              </a:spcAft>
              <a:buSzPts val="7200"/>
              <a:buNone/>
              <a:defRPr sz="9600" b="1"/>
            </a:lvl2pPr>
            <a:lvl3pPr lvl="2" algn="ctr">
              <a:spcBef>
                <a:spcPts val="0"/>
              </a:spcBef>
              <a:spcAft>
                <a:spcPts val="0"/>
              </a:spcAft>
              <a:buSzPts val="7200"/>
              <a:buNone/>
              <a:defRPr sz="9600" b="1"/>
            </a:lvl3pPr>
            <a:lvl4pPr lvl="3" algn="ctr">
              <a:spcBef>
                <a:spcPts val="0"/>
              </a:spcBef>
              <a:spcAft>
                <a:spcPts val="0"/>
              </a:spcAft>
              <a:buSzPts val="7200"/>
              <a:buNone/>
              <a:defRPr sz="9600" b="1"/>
            </a:lvl4pPr>
            <a:lvl5pPr lvl="4" algn="ctr">
              <a:spcBef>
                <a:spcPts val="0"/>
              </a:spcBef>
              <a:spcAft>
                <a:spcPts val="0"/>
              </a:spcAft>
              <a:buSzPts val="7200"/>
              <a:buNone/>
              <a:defRPr sz="9600" b="1"/>
            </a:lvl5pPr>
            <a:lvl6pPr lvl="5" algn="ctr">
              <a:spcBef>
                <a:spcPts val="0"/>
              </a:spcBef>
              <a:spcAft>
                <a:spcPts val="0"/>
              </a:spcAft>
              <a:buSzPts val="7200"/>
              <a:buNone/>
              <a:defRPr sz="9600" b="1"/>
            </a:lvl6pPr>
            <a:lvl7pPr lvl="6" algn="ctr">
              <a:spcBef>
                <a:spcPts val="0"/>
              </a:spcBef>
              <a:spcAft>
                <a:spcPts val="0"/>
              </a:spcAft>
              <a:buSzPts val="7200"/>
              <a:buNone/>
              <a:defRPr sz="9600" b="1"/>
            </a:lvl7pPr>
            <a:lvl8pPr lvl="7" algn="ctr">
              <a:spcBef>
                <a:spcPts val="0"/>
              </a:spcBef>
              <a:spcAft>
                <a:spcPts val="0"/>
              </a:spcAft>
              <a:buSzPts val="7200"/>
              <a:buNone/>
              <a:defRPr sz="9600" b="1"/>
            </a:lvl8pPr>
            <a:lvl9pPr lvl="8" algn="ctr">
              <a:spcBef>
                <a:spcPts val="0"/>
              </a:spcBef>
              <a:spcAft>
                <a:spcPts val="0"/>
              </a:spcAft>
              <a:buSzPts val="7200"/>
              <a:buNone/>
              <a:defRPr sz="9600" b="1"/>
            </a:lvl9pPr>
          </a:lstStyle>
          <a:p>
            <a:r>
              <a:t>xx%</a:t>
            </a:r>
          </a:p>
        </p:txBody>
      </p:sp>
      <p:sp>
        <p:nvSpPr>
          <p:cNvPr id="51" name="Google Shape;51;p11"/>
          <p:cNvSpPr txBox="1">
            <a:spLocks noGrp="1"/>
          </p:cNvSpPr>
          <p:nvPr>
            <p:ph type="subTitle" idx="1"/>
          </p:nvPr>
        </p:nvSpPr>
        <p:spPr>
          <a:xfrm>
            <a:off x="1533967" y="3854200"/>
            <a:ext cx="4002000" cy="918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2133"/>
            </a:lvl1pPr>
            <a:lvl2pPr lvl="1" rtl="0">
              <a:lnSpc>
                <a:spcPct val="100000"/>
              </a:lnSpc>
              <a:spcBef>
                <a:spcPts val="0"/>
              </a:spcBef>
              <a:spcAft>
                <a:spcPts val="0"/>
              </a:spcAft>
              <a:buSzPts val="1600"/>
              <a:buNone/>
              <a:defRPr sz="2133"/>
            </a:lvl2pPr>
            <a:lvl3pPr lvl="2" rtl="0">
              <a:lnSpc>
                <a:spcPct val="100000"/>
              </a:lnSpc>
              <a:spcBef>
                <a:spcPts val="2133"/>
              </a:spcBef>
              <a:spcAft>
                <a:spcPts val="0"/>
              </a:spcAft>
              <a:buSzPts val="1600"/>
              <a:buNone/>
              <a:defRPr sz="2133"/>
            </a:lvl3pPr>
            <a:lvl4pPr lvl="3" rtl="0">
              <a:lnSpc>
                <a:spcPct val="100000"/>
              </a:lnSpc>
              <a:spcBef>
                <a:spcPts val="2133"/>
              </a:spcBef>
              <a:spcAft>
                <a:spcPts val="0"/>
              </a:spcAft>
              <a:buSzPts val="1600"/>
              <a:buNone/>
              <a:defRPr sz="2133"/>
            </a:lvl4pPr>
            <a:lvl5pPr lvl="4" rtl="0">
              <a:lnSpc>
                <a:spcPct val="100000"/>
              </a:lnSpc>
              <a:spcBef>
                <a:spcPts val="2133"/>
              </a:spcBef>
              <a:spcAft>
                <a:spcPts val="0"/>
              </a:spcAft>
              <a:buSzPts val="1600"/>
              <a:buNone/>
              <a:defRPr sz="2133"/>
            </a:lvl5pPr>
            <a:lvl6pPr lvl="5" rtl="0">
              <a:lnSpc>
                <a:spcPct val="100000"/>
              </a:lnSpc>
              <a:spcBef>
                <a:spcPts val="2133"/>
              </a:spcBef>
              <a:spcAft>
                <a:spcPts val="0"/>
              </a:spcAft>
              <a:buSzPts val="1600"/>
              <a:buNone/>
              <a:defRPr sz="2133"/>
            </a:lvl6pPr>
            <a:lvl7pPr lvl="6" rtl="0">
              <a:lnSpc>
                <a:spcPct val="100000"/>
              </a:lnSpc>
              <a:spcBef>
                <a:spcPts val="2133"/>
              </a:spcBef>
              <a:spcAft>
                <a:spcPts val="0"/>
              </a:spcAft>
              <a:buSzPts val="1600"/>
              <a:buNone/>
              <a:defRPr sz="2133"/>
            </a:lvl7pPr>
            <a:lvl8pPr lvl="7" rtl="0">
              <a:lnSpc>
                <a:spcPct val="100000"/>
              </a:lnSpc>
              <a:spcBef>
                <a:spcPts val="2133"/>
              </a:spcBef>
              <a:spcAft>
                <a:spcPts val="0"/>
              </a:spcAft>
              <a:buSzPts val="1600"/>
              <a:buNone/>
              <a:defRPr sz="2133"/>
            </a:lvl8pPr>
            <a:lvl9pPr lvl="8" rtl="0">
              <a:lnSpc>
                <a:spcPct val="100000"/>
              </a:lnSpc>
              <a:spcBef>
                <a:spcPts val="2133"/>
              </a:spcBef>
              <a:spcAft>
                <a:spcPts val="2133"/>
              </a:spcAft>
              <a:buSzPts val="1600"/>
              <a:buNone/>
              <a:defRPr sz="2133"/>
            </a:lvl9pPr>
          </a:lstStyle>
          <a:p>
            <a:endParaRPr/>
          </a:p>
        </p:txBody>
      </p:sp>
      <p:sp>
        <p:nvSpPr>
          <p:cNvPr id="52" name="Google Shape;52;p11"/>
          <p:cNvSpPr/>
          <p:nvPr/>
        </p:nvSpPr>
        <p:spPr>
          <a:xfrm>
            <a:off x="1587867" y="6138667"/>
            <a:ext cx="2794400" cy="8152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 name="Google Shape;53;p11"/>
          <p:cNvSpPr txBox="1">
            <a:spLocks noGrp="1"/>
          </p:cNvSpPr>
          <p:nvPr>
            <p:ph type="subTitle" idx="3"/>
          </p:nvPr>
        </p:nvSpPr>
        <p:spPr>
          <a:xfrm>
            <a:off x="1534167" y="3145567"/>
            <a:ext cx="4002000" cy="7088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3200" b="1">
                <a:latin typeface="Gilda Display"/>
                <a:ea typeface="Gilda Display"/>
                <a:cs typeface="Gilda Display"/>
                <a:sym typeface="Gilda Display"/>
              </a:defRPr>
            </a:lvl1pPr>
            <a:lvl2pPr lvl="1">
              <a:spcBef>
                <a:spcPts val="2133"/>
              </a:spcBef>
              <a:spcAft>
                <a:spcPts val="0"/>
              </a:spcAft>
              <a:buSzPts val="1200"/>
              <a:buNone/>
              <a:defRPr/>
            </a:lvl2pPr>
            <a:lvl3pPr lvl="2">
              <a:spcBef>
                <a:spcPts val="2133"/>
              </a:spcBef>
              <a:spcAft>
                <a:spcPts val="0"/>
              </a:spcAft>
              <a:buSzPts val="1200"/>
              <a:buNone/>
              <a:defRPr/>
            </a:lvl3pPr>
            <a:lvl4pPr lvl="3">
              <a:spcBef>
                <a:spcPts val="2133"/>
              </a:spcBef>
              <a:spcAft>
                <a:spcPts val="0"/>
              </a:spcAft>
              <a:buSzPts val="1200"/>
              <a:buNone/>
              <a:defRPr/>
            </a:lvl4pPr>
            <a:lvl5pPr lvl="4">
              <a:spcBef>
                <a:spcPts val="2133"/>
              </a:spcBef>
              <a:spcAft>
                <a:spcPts val="0"/>
              </a:spcAft>
              <a:buSzPts val="1200"/>
              <a:buNone/>
              <a:defRPr/>
            </a:lvl5pPr>
            <a:lvl6pPr lvl="5">
              <a:spcBef>
                <a:spcPts val="2133"/>
              </a:spcBef>
              <a:spcAft>
                <a:spcPts val="0"/>
              </a:spcAft>
              <a:buSzPts val="1200"/>
              <a:buNone/>
              <a:defRPr/>
            </a:lvl6pPr>
            <a:lvl7pPr lvl="6">
              <a:spcBef>
                <a:spcPts val="2133"/>
              </a:spcBef>
              <a:spcAft>
                <a:spcPts val="0"/>
              </a:spcAft>
              <a:buSzPts val="1200"/>
              <a:buNone/>
              <a:defRPr/>
            </a:lvl7pPr>
            <a:lvl8pPr lvl="7">
              <a:spcBef>
                <a:spcPts val="2133"/>
              </a:spcBef>
              <a:spcAft>
                <a:spcPts val="0"/>
              </a:spcAft>
              <a:buSzPts val="1200"/>
              <a:buNone/>
              <a:defRPr/>
            </a:lvl8pPr>
            <a:lvl9pPr lvl="8">
              <a:spcBef>
                <a:spcPts val="2133"/>
              </a:spcBef>
              <a:spcAft>
                <a:spcPts val="2133"/>
              </a:spcAft>
              <a:buSzPts val="1200"/>
              <a:buNone/>
              <a:defRPr/>
            </a:lvl9pPr>
          </a:lstStyle>
          <a:p>
            <a:endParaRPr/>
          </a:p>
        </p:txBody>
      </p:sp>
      <p:sp>
        <p:nvSpPr>
          <p:cNvPr id="54" name="Google Shape;54;p11"/>
          <p:cNvSpPr/>
          <p:nvPr/>
        </p:nvSpPr>
        <p:spPr>
          <a:xfrm rot="5400000">
            <a:off x="1099800" y="-1099800"/>
            <a:ext cx="950800" cy="31504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883919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5"/>
        <p:cNvGrpSpPr/>
        <p:nvPr/>
      </p:nvGrpSpPr>
      <p:grpSpPr>
        <a:xfrm>
          <a:off x="0" y="0"/>
          <a:ext cx="0" cy="0"/>
          <a:chOff x="0" y="0"/>
          <a:chExt cx="0" cy="0"/>
        </a:xfrm>
      </p:grpSpPr>
    </p:spTree>
    <p:extLst>
      <p:ext uri="{BB962C8B-B14F-4D97-AF65-F5344CB8AC3E}">
        <p14:creationId xmlns:p14="http://schemas.microsoft.com/office/powerpoint/2010/main" val="1610019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Gilda Display"/>
              <a:buNone/>
              <a:defRPr sz="3500" b="1">
                <a:solidFill>
                  <a:schemeClr val="dk1"/>
                </a:solidFill>
                <a:latin typeface="Gilda Display"/>
                <a:ea typeface="Gilda Display"/>
                <a:cs typeface="Gilda Display"/>
                <a:sym typeface="Gilda Display"/>
              </a:defRPr>
            </a:lvl1pPr>
            <a:lvl2pPr lvl="1" rtl="0">
              <a:spcBef>
                <a:spcPts val="0"/>
              </a:spcBef>
              <a:spcAft>
                <a:spcPts val="0"/>
              </a:spcAft>
              <a:buClr>
                <a:schemeClr val="dk1"/>
              </a:buClr>
              <a:buSzPts val="3500"/>
              <a:buFont typeface="Gilda Display"/>
              <a:buNone/>
              <a:defRPr sz="3500">
                <a:solidFill>
                  <a:schemeClr val="dk1"/>
                </a:solidFill>
                <a:latin typeface="Gilda Display"/>
                <a:ea typeface="Gilda Display"/>
                <a:cs typeface="Gilda Display"/>
                <a:sym typeface="Gilda Display"/>
              </a:defRPr>
            </a:lvl2pPr>
            <a:lvl3pPr lvl="2" rtl="0">
              <a:spcBef>
                <a:spcPts val="0"/>
              </a:spcBef>
              <a:spcAft>
                <a:spcPts val="0"/>
              </a:spcAft>
              <a:buClr>
                <a:schemeClr val="dk1"/>
              </a:buClr>
              <a:buSzPts val="3500"/>
              <a:buFont typeface="Gilda Display"/>
              <a:buNone/>
              <a:defRPr sz="3500">
                <a:solidFill>
                  <a:schemeClr val="dk1"/>
                </a:solidFill>
                <a:latin typeface="Gilda Display"/>
                <a:ea typeface="Gilda Display"/>
                <a:cs typeface="Gilda Display"/>
                <a:sym typeface="Gilda Display"/>
              </a:defRPr>
            </a:lvl3pPr>
            <a:lvl4pPr lvl="3" rtl="0">
              <a:spcBef>
                <a:spcPts val="0"/>
              </a:spcBef>
              <a:spcAft>
                <a:spcPts val="0"/>
              </a:spcAft>
              <a:buClr>
                <a:schemeClr val="dk1"/>
              </a:buClr>
              <a:buSzPts val="3500"/>
              <a:buFont typeface="Gilda Display"/>
              <a:buNone/>
              <a:defRPr sz="3500">
                <a:solidFill>
                  <a:schemeClr val="dk1"/>
                </a:solidFill>
                <a:latin typeface="Gilda Display"/>
                <a:ea typeface="Gilda Display"/>
                <a:cs typeface="Gilda Display"/>
                <a:sym typeface="Gilda Display"/>
              </a:defRPr>
            </a:lvl4pPr>
            <a:lvl5pPr lvl="4" rtl="0">
              <a:spcBef>
                <a:spcPts val="0"/>
              </a:spcBef>
              <a:spcAft>
                <a:spcPts val="0"/>
              </a:spcAft>
              <a:buClr>
                <a:schemeClr val="dk1"/>
              </a:buClr>
              <a:buSzPts val="3500"/>
              <a:buFont typeface="Gilda Display"/>
              <a:buNone/>
              <a:defRPr sz="3500">
                <a:solidFill>
                  <a:schemeClr val="dk1"/>
                </a:solidFill>
                <a:latin typeface="Gilda Display"/>
                <a:ea typeface="Gilda Display"/>
                <a:cs typeface="Gilda Display"/>
                <a:sym typeface="Gilda Display"/>
              </a:defRPr>
            </a:lvl5pPr>
            <a:lvl6pPr lvl="5" rtl="0">
              <a:spcBef>
                <a:spcPts val="0"/>
              </a:spcBef>
              <a:spcAft>
                <a:spcPts val="0"/>
              </a:spcAft>
              <a:buClr>
                <a:schemeClr val="dk1"/>
              </a:buClr>
              <a:buSzPts val="3500"/>
              <a:buFont typeface="Gilda Display"/>
              <a:buNone/>
              <a:defRPr sz="3500">
                <a:solidFill>
                  <a:schemeClr val="dk1"/>
                </a:solidFill>
                <a:latin typeface="Gilda Display"/>
                <a:ea typeface="Gilda Display"/>
                <a:cs typeface="Gilda Display"/>
                <a:sym typeface="Gilda Display"/>
              </a:defRPr>
            </a:lvl6pPr>
            <a:lvl7pPr lvl="6" rtl="0">
              <a:spcBef>
                <a:spcPts val="0"/>
              </a:spcBef>
              <a:spcAft>
                <a:spcPts val="0"/>
              </a:spcAft>
              <a:buClr>
                <a:schemeClr val="dk1"/>
              </a:buClr>
              <a:buSzPts val="3500"/>
              <a:buFont typeface="Gilda Display"/>
              <a:buNone/>
              <a:defRPr sz="3500">
                <a:solidFill>
                  <a:schemeClr val="dk1"/>
                </a:solidFill>
                <a:latin typeface="Gilda Display"/>
                <a:ea typeface="Gilda Display"/>
                <a:cs typeface="Gilda Display"/>
                <a:sym typeface="Gilda Display"/>
              </a:defRPr>
            </a:lvl7pPr>
            <a:lvl8pPr lvl="7" rtl="0">
              <a:spcBef>
                <a:spcPts val="0"/>
              </a:spcBef>
              <a:spcAft>
                <a:spcPts val="0"/>
              </a:spcAft>
              <a:buClr>
                <a:schemeClr val="dk1"/>
              </a:buClr>
              <a:buSzPts val="3500"/>
              <a:buFont typeface="Gilda Display"/>
              <a:buNone/>
              <a:defRPr sz="3500">
                <a:solidFill>
                  <a:schemeClr val="dk1"/>
                </a:solidFill>
                <a:latin typeface="Gilda Display"/>
                <a:ea typeface="Gilda Display"/>
                <a:cs typeface="Gilda Display"/>
                <a:sym typeface="Gilda Display"/>
              </a:defRPr>
            </a:lvl8pPr>
            <a:lvl9pPr lvl="8" rtl="0">
              <a:spcBef>
                <a:spcPts val="0"/>
              </a:spcBef>
              <a:spcAft>
                <a:spcPts val="0"/>
              </a:spcAft>
              <a:buClr>
                <a:schemeClr val="dk1"/>
              </a:buClr>
              <a:buSzPts val="3500"/>
              <a:buFont typeface="Gilda Display"/>
              <a:buNone/>
              <a:defRPr sz="3500">
                <a:solidFill>
                  <a:schemeClr val="dk1"/>
                </a:solidFill>
                <a:latin typeface="Gilda Display"/>
                <a:ea typeface="Gilda Display"/>
                <a:cs typeface="Gilda Display"/>
                <a:sym typeface="Gilda Display"/>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1pPr>
            <a:lvl2pPr marL="914400" lvl="1"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2pPr>
            <a:lvl3pPr marL="1371600" lvl="2"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3pPr>
            <a:lvl4pPr marL="1828800" lvl="3"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4pPr>
            <a:lvl5pPr marL="2286000" lvl="4"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5pPr>
            <a:lvl6pPr marL="2743200" lvl="5"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6pPr>
            <a:lvl7pPr marL="3200400" lvl="6"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7pPr>
            <a:lvl8pPr marL="3657600" lvl="7"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8pPr>
            <a:lvl9pPr marL="4114800" lvl="8" indent="-304800">
              <a:lnSpc>
                <a:spcPct val="100000"/>
              </a:lnSpc>
              <a:spcBef>
                <a:spcPts val="1600"/>
              </a:spcBef>
              <a:spcAft>
                <a:spcPts val="1600"/>
              </a:spcAft>
              <a:buClr>
                <a:schemeClr val="dk1"/>
              </a:buClr>
              <a:buSzPts val="1200"/>
              <a:buFont typeface="DM Sans"/>
              <a:buChar char="■"/>
              <a:defRPr sz="1200">
                <a:solidFill>
                  <a:schemeClr val="dk1"/>
                </a:solidFill>
                <a:latin typeface="DM Sans"/>
                <a:ea typeface="DM Sans"/>
                <a:cs typeface="DM Sans"/>
                <a:sym typeface="DM Sans"/>
              </a:defRPr>
            </a:lvl9pPr>
          </a:lstStyle>
          <a:p>
            <a:endParaRPr/>
          </a:p>
        </p:txBody>
      </p:sp>
    </p:spTree>
    <p:extLst>
      <p:ext uri="{BB962C8B-B14F-4D97-AF65-F5344CB8AC3E}">
        <p14:creationId xmlns:p14="http://schemas.microsoft.com/office/powerpoint/2010/main" val="3390311700"/>
      </p:ext>
    </p:extLst>
  </p:cSld>
  <p:clrMap bg1="lt1" tx1="dk1" bg2="dk2" tx2="lt2" accent1="accent1" accent2="accent2" accent3="accent3" accent4="accent4" accent5="accent5" accent6="accent6" hlink="hlink" folHlink="folHlink"/>
  <p:sldLayoutIdLst>
    <p:sldLayoutId id="2147483662" r:id="rId1"/>
    <p:sldLayoutId id="2147483664" r:id="rId2"/>
    <p:sldLayoutId id="2147483665" r:id="rId3"/>
    <p:sldLayoutId id="2147483666"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9" r:id="rId15"/>
    <p:sldLayoutId id="2147483680" r:id="rId16"/>
    <p:sldLayoutId id="2147483681" r:id="rId17"/>
    <p:sldLayoutId id="2147483682" r:id="rId18"/>
    <p:sldLayoutId id="2147483683" r:id="rId19"/>
    <p:sldLayoutId id="2147483685" r:id="rId20"/>
    <p:sldLayoutId id="2147483686" r:id="rId21"/>
    <p:sldLayoutId id="2147483687" r:id="rId22"/>
    <p:sldLayoutId id="2147483688" r:id="rId2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eeexplore.ieee.org/document/8985258" TargetMode="External"/><Relationship Id="rId2" Type="http://schemas.openxmlformats.org/officeDocument/2006/relationships/notesSlide" Target="../notesSlides/notesSlide10.xml"/><Relationship Id="rId1" Type="http://schemas.openxmlformats.org/officeDocument/2006/relationships/slideLayout" Target="../slideLayouts/slideLayout23.xml"/><Relationship Id="rId4" Type="http://schemas.openxmlformats.org/officeDocument/2006/relationships/hyperlink" Target="https://ieeexplore.ieee.org/abstract/document/8514811"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hyperlink" Target="https://ieeexplore.ieee.org/document/8246500" TargetMode="External"/><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hyperlink" Target="https://ieeexplore.ieee.org/document/9662543" TargetMode="External"/><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hyperlink" Target="https://dl.acm.org/doi/10.1145/3615888.3627813" TargetMode="External"/><Relationship Id="rId2" Type="http://schemas.openxmlformats.org/officeDocument/2006/relationships/notesSlide" Target="../notesSlides/notesSlide9.xml"/><Relationship Id="rId1" Type="http://schemas.openxmlformats.org/officeDocument/2006/relationships/slideLayout" Target="../slideLayouts/slideLayout23.xml"/><Relationship Id="rId4" Type="http://schemas.openxmlformats.org/officeDocument/2006/relationships/hyperlink" Target="https://ieeexplore.ieee.org/abstract/document/1010589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ctrTitle"/>
          </p:nvPr>
        </p:nvSpPr>
        <p:spPr>
          <a:xfrm>
            <a:off x="1124100" y="1468784"/>
            <a:ext cx="6458000" cy="2841200"/>
          </a:xfrm>
          <a:prstGeom prst="rect">
            <a:avLst/>
          </a:prstGeom>
        </p:spPr>
        <p:txBody>
          <a:bodyPr spcFirstLastPara="1" wrap="square" lIns="121900" tIns="121900" rIns="121900" bIns="121900" anchor="b" anchorCtr="0">
            <a:noAutofit/>
          </a:bodyPr>
          <a:lstStyle/>
          <a:p>
            <a:r>
              <a:rPr lang="en" dirty="0"/>
              <a:t>09.26</a:t>
            </a:r>
            <a:br>
              <a:rPr lang="en" dirty="0"/>
            </a:br>
            <a:r>
              <a:rPr lang="en" dirty="0"/>
              <a:t>Meeting - 1</a:t>
            </a:r>
            <a:endParaRPr sz="9600" dirty="0"/>
          </a:p>
        </p:txBody>
      </p:sp>
      <p:sp>
        <p:nvSpPr>
          <p:cNvPr id="172" name="Google Shape;172;p30"/>
          <p:cNvSpPr txBox="1">
            <a:spLocks noGrp="1"/>
          </p:cNvSpPr>
          <p:nvPr>
            <p:ph type="subTitle" idx="1"/>
          </p:nvPr>
        </p:nvSpPr>
        <p:spPr>
          <a:xfrm>
            <a:off x="1124000" y="4488284"/>
            <a:ext cx="6458000" cy="669200"/>
          </a:xfrm>
          <a:prstGeom prst="rect">
            <a:avLst/>
          </a:prstGeom>
        </p:spPr>
        <p:txBody>
          <a:bodyPr spcFirstLastPara="1" wrap="square" lIns="121900" tIns="121900" rIns="121900" bIns="121900" anchor="t" anchorCtr="0">
            <a:noAutofit/>
          </a:bodyPr>
          <a:lstStyle/>
          <a:p>
            <a:pPr marL="0" indent="0"/>
            <a:r>
              <a:rPr lang="zh-TW" altLang="en-US" dirty="0">
                <a:latin typeface="微軟正黑體" panose="020B0604030504040204" pitchFamily="34" charset="-120"/>
                <a:ea typeface="微軟正黑體" panose="020B0604030504040204" pitchFamily="34" charset="-120"/>
              </a:rPr>
              <a:t>吳定洋</a:t>
            </a:r>
            <a:endParaRPr dirty="0">
              <a:latin typeface="微軟正黑體" panose="020B0604030504040204" pitchFamily="34" charset="-120"/>
              <a:ea typeface="微軟正黑體" panose="020B0604030504040204" pitchFamily="34" charset="-120"/>
            </a:endParaRPr>
          </a:p>
        </p:txBody>
      </p:sp>
      <p:sp>
        <p:nvSpPr>
          <p:cNvPr id="174" name="Google Shape;174;p30"/>
          <p:cNvSpPr/>
          <p:nvPr/>
        </p:nvSpPr>
        <p:spPr>
          <a:xfrm>
            <a:off x="-962000" y="5726800"/>
            <a:ext cx="3328000" cy="13788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175" name="Google Shape;175;p30"/>
          <p:cNvCxnSpPr/>
          <p:nvPr/>
        </p:nvCxnSpPr>
        <p:spPr>
          <a:xfrm>
            <a:off x="950967" y="1355917"/>
            <a:ext cx="0" cy="37508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5" name="Google Shape;215;p33"/>
          <p:cNvSpPr txBox="1">
            <a:spLocks noGrp="1"/>
          </p:cNvSpPr>
          <p:nvPr>
            <p:ph type="title"/>
          </p:nvPr>
        </p:nvSpPr>
        <p:spPr>
          <a:xfrm>
            <a:off x="733858" y="681271"/>
            <a:ext cx="11560901" cy="826482"/>
          </a:xfrm>
          <a:prstGeom prst="rect">
            <a:avLst/>
          </a:prstGeom>
        </p:spPr>
        <p:txBody>
          <a:bodyPr spcFirstLastPara="1" wrap="square" lIns="121900" tIns="121900" rIns="121900" bIns="121900" anchor="t" anchorCtr="0">
            <a:noAutofit/>
          </a:bodyPr>
          <a:lstStyle/>
          <a:p>
            <a:r>
              <a:rPr lang="en-US" sz="2800" dirty="0"/>
              <a:t>2. Wi-Fi CSI device-free methods to recognize human actions or relationships among crowds.</a:t>
            </a:r>
            <a:endParaRPr sz="2800" dirty="0"/>
          </a:p>
        </p:txBody>
      </p:sp>
      <p:sp>
        <p:nvSpPr>
          <p:cNvPr id="216" name="Google Shape;216;p33"/>
          <p:cNvSpPr txBox="1">
            <a:spLocks noGrp="1"/>
          </p:cNvSpPr>
          <p:nvPr>
            <p:ph type="subTitle" idx="1"/>
          </p:nvPr>
        </p:nvSpPr>
        <p:spPr>
          <a:xfrm>
            <a:off x="1128813" y="1746779"/>
            <a:ext cx="10333513" cy="3925455"/>
          </a:xfrm>
          <a:prstGeom prst="rect">
            <a:avLst/>
          </a:prstGeom>
        </p:spPr>
        <p:txBody>
          <a:bodyPr spcFirstLastPara="1" wrap="square" lIns="121900" tIns="121900" rIns="121900" bIns="121900" anchor="t" anchorCtr="0">
            <a:noAutofit/>
          </a:bodyPr>
          <a:lstStyle/>
          <a:p>
            <a:pPr marL="0" indent="0">
              <a:buSzPts val="1100"/>
              <a:buNone/>
            </a:pPr>
            <a:r>
              <a:rPr lang="en-US" sz="2400" b="1" dirty="0"/>
              <a:t>Idea</a:t>
            </a:r>
            <a:r>
              <a:rPr lang="zh-TW" altLang="en-US" sz="2400" b="1" dirty="0"/>
              <a:t> </a:t>
            </a:r>
            <a:r>
              <a:rPr lang="en-US" altLang="zh-TW" sz="2400" b="1" dirty="0"/>
              <a:t>: </a:t>
            </a:r>
            <a:r>
              <a:rPr lang="en-US" altLang="zh-TW" sz="2400" dirty="0"/>
              <a:t>If the Wi-Fi CSI setup is successful, we can first attempt to use device-free methods to recognize human actions and relationships among individuals in a crowd</a:t>
            </a:r>
          </a:p>
          <a:p>
            <a:pPr marL="0" indent="0">
              <a:buSzPts val="1100"/>
              <a:buNone/>
            </a:pPr>
            <a:endParaRPr lang="en-US" sz="2400" b="1" dirty="0"/>
          </a:p>
          <a:p>
            <a:pPr marL="0" indent="0">
              <a:buSzPts val="1100"/>
              <a:buNone/>
            </a:pPr>
            <a:r>
              <a:rPr lang="en-US" sz="2400" b="1" dirty="0"/>
              <a:t>TAG</a:t>
            </a:r>
            <a:r>
              <a:rPr lang="en-US" sz="2400" dirty="0"/>
              <a:t> </a:t>
            </a:r>
            <a:r>
              <a:rPr lang="en-US" sz="2400" b="1" dirty="0"/>
              <a:t>:</a:t>
            </a:r>
            <a:r>
              <a:rPr lang="en-US" sz="2400" dirty="0"/>
              <a:t> Implementation-oriented, </a:t>
            </a:r>
            <a:r>
              <a:rPr lang="en-US" altLang="zh-TW" sz="2400" dirty="0"/>
              <a:t>Research-oriented</a:t>
            </a:r>
            <a:endParaRPr lang="en-US" sz="2400" dirty="0"/>
          </a:p>
        </p:txBody>
      </p:sp>
      <p:cxnSp>
        <p:nvCxnSpPr>
          <p:cNvPr id="218" name="Google Shape;218;p33"/>
          <p:cNvCxnSpPr>
            <a:cxnSpLocks/>
          </p:cNvCxnSpPr>
          <p:nvPr/>
        </p:nvCxnSpPr>
        <p:spPr>
          <a:xfrm>
            <a:off x="964767" y="1916349"/>
            <a:ext cx="0" cy="3570051"/>
          </a:xfrm>
          <a:prstGeom prst="straightConnector1">
            <a:avLst/>
          </a:prstGeom>
          <a:noFill/>
          <a:ln w="19050" cap="flat" cmpd="sng">
            <a:solidFill>
              <a:schemeClr val="dk1"/>
            </a:solidFill>
            <a:prstDash val="solid"/>
            <a:round/>
            <a:headEnd type="none" w="med" len="med"/>
            <a:tailEnd type="none" w="med" len="med"/>
          </a:ln>
        </p:spPr>
      </p:cxnSp>
      <p:sp>
        <p:nvSpPr>
          <p:cNvPr id="219" name="Google Shape;219;p33"/>
          <p:cNvSpPr/>
          <p:nvPr/>
        </p:nvSpPr>
        <p:spPr>
          <a:xfrm>
            <a:off x="2086000" y="-865400"/>
            <a:ext cx="3328000" cy="1378800"/>
          </a:xfrm>
          <a:prstGeom prst="rect">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220" name="Google Shape;220;p33"/>
          <p:cNvSpPr/>
          <p:nvPr/>
        </p:nvSpPr>
        <p:spPr>
          <a:xfrm>
            <a:off x="-1037933" y="6138667"/>
            <a:ext cx="3328000" cy="1378800"/>
          </a:xfrm>
          <a:prstGeom prst="rect">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4" name="文字方塊 3">
            <a:extLst>
              <a:ext uri="{FF2B5EF4-FFF2-40B4-BE49-F238E27FC236}">
                <a16:creationId xmlns:a16="http://schemas.microsoft.com/office/drawing/2014/main" id="{EDD12167-C11F-99A0-0187-7DB06F1F30EA}"/>
              </a:ext>
            </a:extLst>
          </p:cNvPr>
          <p:cNvSpPr txBox="1"/>
          <p:nvPr/>
        </p:nvSpPr>
        <p:spPr>
          <a:xfrm>
            <a:off x="1337977" y="6324501"/>
            <a:ext cx="10566670" cy="400110"/>
          </a:xfrm>
          <a:prstGeom prst="rect">
            <a:avLst/>
          </a:prstGeom>
          <a:noFill/>
        </p:spPr>
        <p:txBody>
          <a:bodyPr wrap="square">
            <a:spAutoFit/>
          </a:bodyPr>
          <a:lstStyle/>
          <a:p>
            <a:r>
              <a:rPr lang="en-US" altLang="zh-TW" sz="1000" dirty="0">
                <a:hlinkClick r:id="rId3"/>
              </a:rPr>
              <a:t>Understanding Crowd Behaviors in a Social Event by Passive </a:t>
            </a:r>
            <a:r>
              <a:rPr lang="en-US" altLang="zh-TW" sz="1000" dirty="0" err="1">
                <a:hlinkClick r:id="rId3"/>
              </a:rPr>
              <a:t>WiFi</a:t>
            </a:r>
            <a:r>
              <a:rPr lang="en-US" altLang="zh-TW" sz="1000" dirty="0">
                <a:hlinkClick r:id="rId3"/>
              </a:rPr>
              <a:t> Sensing and Data Mining | IEEE Journals &amp; Magazine | IEEE Xplore</a:t>
            </a:r>
            <a:r>
              <a:rPr lang="en-US" altLang="zh-TW" sz="1000" dirty="0"/>
              <a:t> (2020)</a:t>
            </a:r>
          </a:p>
          <a:p>
            <a:r>
              <a:rPr lang="en-US" altLang="zh-TW" sz="1000" dirty="0" err="1">
                <a:hlinkClick r:id="rId4"/>
              </a:rPr>
              <a:t>WiFi</a:t>
            </a:r>
            <a:r>
              <a:rPr lang="en-US" altLang="zh-TW" sz="1000" dirty="0">
                <a:hlinkClick r:id="rId4"/>
              </a:rPr>
              <a:t> CSI Based Passive Human Activity Recognition Using Attention Based BLSTM | IEEE Journals &amp; Magazine | IEEE Xplore</a:t>
            </a:r>
            <a:r>
              <a:rPr lang="en-US" altLang="zh-TW" sz="1000" dirty="0"/>
              <a:t> (2019) </a:t>
            </a:r>
            <a:endParaRPr lang="zh-TW" altLang="en-US" sz="1000" dirty="0"/>
          </a:p>
        </p:txBody>
      </p:sp>
    </p:spTree>
    <p:extLst>
      <p:ext uri="{BB962C8B-B14F-4D97-AF65-F5344CB8AC3E}">
        <p14:creationId xmlns:p14="http://schemas.microsoft.com/office/powerpoint/2010/main" val="3215786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4"/>
          <p:cNvSpPr/>
          <p:nvPr/>
        </p:nvSpPr>
        <p:spPr>
          <a:xfrm>
            <a:off x="9805900" y="-202433"/>
            <a:ext cx="3057200" cy="4714400"/>
          </a:xfrm>
          <a:prstGeom prst="rect">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9" name="Google Shape;475;p49">
            <a:extLst>
              <a:ext uri="{FF2B5EF4-FFF2-40B4-BE49-F238E27FC236}">
                <a16:creationId xmlns:a16="http://schemas.microsoft.com/office/drawing/2014/main" id="{F9F9883C-3E7F-D1DE-29F3-59700674FAD8}"/>
              </a:ext>
            </a:extLst>
          </p:cNvPr>
          <p:cNvSpPr txBox="1">
            <a:spLocks noGrp="1"/>
          </p:cNvSpPr>
          <p:nvPr>
            <p:ph type="title"/>
          </p:nvPr>
        </p:nvSpPr>
        <p:spPr>
          <a:xfrm>
            <a:off x="493575" y="2905814"/>
            <a:ext cx="10497976" cy="1411600"/>
          </a:xfrm>
          <a:prstGeom prst="rect">
            <a:avLst/>
          </a:prstGeom>
        </p:spPr>
        <p:txBody>
          <a:bodyPr spcFirstLastPara="1" wrap="square" lIns="121900" tIns="121900" rIns="121900" bIns="121900" anchor="t" anchorCtr="0">
            <a:noAutofit/>
          </a:bodyPr>
          <a:lstStyle/>
          <a:p>
            <a:r>
              <a:rPr lang="en" sz="5000" dirty="0"/>
              <a:t>Thanks for Lestening!</a:t>
            </a:r>
            <a:endParaRPr sz="5000" dirty="0"/>
          </a:p>
        </p:txBody>
      </p:sp>
      <p:pic>
        <p:nvPicPr>
          <p:cNvPr id="10" name="Google Shape;546;p55">
            <a:extLst>
              <a:ext uri="{FF2B5EF4-FFF2-40B4-BE49-F238E27FC236}">
                <a16:creationId xmlns:a16="http://schemas.microsoft.com/office/drawing/2014/main" id="{F840C96A-1E3F-686B-EBF7-83808B2069D0}"/>
              </a:ext>
            </a:extLst>
          </p:cNvPr>
          <p:cNvPicPr preferRelativeResize="0"/>
          <p:nvPr/>
        </p:nvPicPr>
        <p:blipFill rotWithShape="1">
          <a:blip r:embed="rId3">
            <a:alphaModFix/>
          </a:blip>
          <a:srcRect t="6377" b="6377"/>
          <a:stretch/>
        </p:blipFill>
        <p:spPr>
          <a:xfrm>
            <a:off x="7295745" y="1593217"/>
            <a:ext cx="4786008" cy="3671565"/>
          </a:xfrm>
          <a:prstGeom prst="rect">
            <a:avLst/>
          </a:prstGeom>
          <a:noFill/>
          <a:ln>
            <a:noFill/>
          </a:ln>
        </p:spPr>
      </p:pic>
    </p:spTree>
    <p:extLst>
      <p:ext uri="{BB962C8B-B14F-4D97-AF65-F5344CB8AC3E}">
        <p14:creationId xmlns:p14="http://schemas.microsoft.com/office/powerpoint/2010/main" val="1676604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2"/>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r>
              <a:rPr lang="en" dirty="0"/>
              <a:t>Table of contents</a:t>
            </a:r>
            <a:endParaRPr dirty="0"/>
          </a:p>
        </p:txBody>
      </p:sp>
      <p:sp>
        <p:nvSpPr>
          <p:cNvPr id="191" name="Google Shape;191;p32"/>
          <p:cNvSpPr txBox="1">
            <a:spLocks noGrp="1"/>
          </p:cNvSpPr>
          <p:nvPr>
            <p:ph type="title" idx="2"/>
          </p:nvPr>
        </p:nvSpPr>
        <p:spPr>
          <a:xfrm>
            <a:off x="1064901" y="2520864"/>
            <a:ext cx="2819200" cy="596800"/>
          </a:xfrm>
          <a:prstGeom prst="rect">
            <a:avLst/>
          </a:prstGeom>
        </p:spPr>
        <p:txBody>
          <a:bodyPr spcFirstLastPara="1" wrap="square" lIns="121900" tIns="121900" rIns="121900" bIns="121900" anchor="ctr" anchorCtr="0">
            <a:noAutofit/>
          </a:bodyPr>
          <a:lstStyle/>
          <a:p>
            <a:r>
              <a:rPr lang="en"/>
              <a:t>01</a:t>
            </a:r>
            <a:endParaRPr/>
          </a:p>
        </p:txBody>
      </p:sp>
      <p:sp>
        <p:nvSpPr>
          <p:cNvPr id="192" name="Google Shape;192;p32"/>
          <p:cNvSpPr txBox="1">
            <a:spLocks noGrp="1"/>
          </p:cNvSpPr>
          <p:nvPr>
            <p:ph type="title" idx="5"/>
          </p:nvPr>
        </p:nvSpPr>
        <p:spPr>
          <a:xfrm>
            <a:off x="4686400" y="2520864"/>
            <a:ext cx="2819200" cy="596800"/>
          </a:xfrm>
          <a:prstGeom prst="rect">
            <a:avLst/>
          </a:prstGeom>
        </p:spPr>
        <p:txBody>
          <a:bodyPr spcFirstLastPara="1" wrap="square" lIns="121900" tIns="121900" rIns="121900" bIns="121900" anchor="ctr" anchorCtr="0">
            <a:noAutofit/>
          </a:bodyPr>
          <a:lstStyle/>
          <a:p>
            <a:r>
              <a:rPr lang="en"/>
              <a:t>02</a:t>
            </a:r>
            <a:endParaRPr/>
          </a:p>
        </p:txBody>
      </p:sp>
      <p:sp>
        <p:nvSpPr>
          <p:cNvPr id="194" name="Google Shape;194;p32"/>
          <p:cNvSpPr txBox="1">
            <a:spLocks noGrp="1"/>
          </p:cNvSpPr>
          <p:nvPr>
            <p:ph type="subTitle" idx="1"/>
          </p:nvPr>
        </p:nvSpPr>
        <p:spPr>
          <a:xfrm>
            <a:off x="1064899" y="3166864"/>
            <a:ext cx="3183827" cy="526000"/>
          </a:xfrm>
          <a:prstGeom prst="rect">
            <a:avLst/>
          </a:prstGeom>
        </p:spPr>
        <p:txBody>
          <a:bodyPr spcFirstLastPara="1" wrap="square" lIns="121900" tIns="121900" rIns="121900" bIns="121900" anchor="ctr" anchorCtr="0">
            <a:noAutofit/>
          </a:bodyPr>
          <a:lstStyle/>
          <a:p>
            <a:pPr marL="0" indent="0"/>
            <a:r>
              <a:rPr lang="en" dirty="0"/>
              <a:t>Troy extended</a:t>
            </a:r>
            <a:endParaRPr dirty="0"/>
          </a:p>
        </p:txBody>
      </p:sp>
      <p:sp>
        <p:nvSpPr>
          <p:cNvPr id="195" name="Google Shape;195;p32"/>
          <p:cNvSpPr txBox="1">
            <a:spLocks noGrp="1"/>
          </p:cNvSpPr>
          <p:nvPr>
            <p:ph type="subTitle" idx="3"/>
          </p:nvPr>
        </p:nvSpPr>
        <p:spPr>
          <a:xfrm>
            <a:off x="4686427" y="3166864"/>
            <a:ext cx="4467299" cy="526000"/>
          </a:xfrm>
          <a:prstGeom prst="rect">
            <a:avLst/>
          </a:prstGeom>
        </p:spPr>
        <p:txBody>
          <a:bodyPr spcFirstLastPara="1" wrap="square" lIns="121900" tIns="121900" rIns="121900" bIns="121900" anchor="ctr" anchorCtr="0">
            <a:noAutofit/>
          </a:bodyPr>
          <a:lstStyle/>
          <a:p>
            <a:pPr marL="0" indent="0"/>
            <a:r>
              <a:rPr lang="en" dirty="0"/>
              <a:t>Wi-Fi &amp; CSI related</a:t>
            </a:r>
            <a:endParaRPr dirty="0"/>
          </a:p>
        </p:txBody>
      </p:sp>
      <p:cxnSp>
        <p:nvCxnSpPr>
          <p:cNvPr id="204" name="Google Shape;204;p32"/>
          <p:cNvCxnSpPr/>
          <p:nvPr/>
        </p:nvCxnSpPr>
        <p:spPr>
          <a:xfrm>
            <a:off x="972820" y="2520868"/>
            <a:ext cx="0" cy="1139200"/>
          </a:xfrm>
          <a:prstGeom prst="straightConnector1">
            <a:avLst/>
          </a:prstGeom>
          <a:noFill/>
          <a:ln w="19050" cap="flat" cmpd="sng">
            <a:solidFill>
              <a:schemeClr val="dk1"/>
            </a:solidFill>
            <a:prstDash val="solid"/>
            <a:round/>
            <a:headEnd type="none" w="med" len="med"/>
            <a:tailEnd type="none" w="med" len="med"/>
          </a:ln>
        </p:spPr>
      </p:cxnSp>
      <p:cxnSp>
        <p:nvCxnSpPr>
          <p:cNvPr id="206" name="Google Shape;206;p32"/>
          <p:cNvCxnSpPr/>
          <p:nvPr/>
        </p:nvCxnSpPr>
        <p:spPr>
          <a:xfrm>
            <a:off x="4589713" y="2520868"/>
            <a:ext cx="0" cy="1139200"/>
          </a:xfrm>
          <a:prstGeom prst="straightConnector1">
            <a:avLst/>
          </a:prstGeom>
          <a:noFill/>
          <a:ln w="19050" cap="flat" cmpd="sng">
            <a:solidFill>
              <a:schemeClr val="dk1"/>
            </a:solidFill>
            <a:prstDash val="solid"/>
            <a:round/>
            <a:headEnd type="none" w="med" len="med"/>
            <a:tailEnd type="none" w="med" len="med"/>
          </a:ln>
        </p:spPr>
      </p:cxnSp>
      <p:sp>
        <p:nvSpPr>
          <p:cNvPr id="209" name="Google Shape;209;p32"/>
          <p:cNvSpPr/>
          <p:nvPr/>
        </p:nvSpPr>
        <p:spPr>
          <a:xfrm>
            <a:off x="10283000" y="-2388500"/>
            <a:ext cx="3057200" cy="4714400"/>
          </a:xfrm>
          <a:prstGeom prst="rect">
            <a:avLst/>
          </a:prstGeom>
          <a:solidFill>
            <a:schemeClr val="accent1"/>
          </a:solidFill>
          <a:ln>
            <a:noFill/>
          </a:ln>
        </p:spPr>
        <p:txBody>
          <a:bodyPr spcFirstLastPara="1" wrap="square" lIns="121900" tIns="121900" rIns="121900" bIns="121900" anchor="ctr" anchorCtr="0">
            <a:noAutofit/>
          </a:bodyPr>
          <a:lstStyle/>
          <a:p>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4"/>
          <p:cNvSpPr/>
          <p:nvPr/>
        </p:nvSpPr>
        <p:spPr>
          <a:xfrm>
            <a:off x="9805900" y="-202433"/>
            <a:ext cx="3057200" cy="4714400"/>
          </a:xfrm>
          <a:prstGeom prst="rect">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226" name="Google Shape;226;p34"/>
          <p:cNvSpPr txBox="1">
            <a:spLocks noGrp="1"/>
          </p:cNvSpPr>
          <p:nvPr>
            <p:ph type="title"/>
          </p:nvPr>
        </p:nvSpPr>
        <p:spPr>
          <a:xfrm>
            <a:off x="1686000" y="2584467"/>
            <a:ext cx="4410000" cy="1771200"/>
          </a:xfrm>
          <a:prstGeom prst="rect">
            <a:avLst/>
          </a:prstGeom>
        </p:spPr>
        <p:txBody>
          <a:bodyPr spcFirstLastPara="1" wrap="square" lIns="121900" tIns="121900" rIns="121900" bIns="121900" anchor="ctr" anchorCtr="0">
            <a:noAutofit/>
          </a:bodyPr>
          <a:lstStyle/>
          <a:p>
            <a:pPr marL="0" indent="0"/>
            <a:r>
              <a:rPr lang="en-US" altLang="zh-TW" dirty="0"/>
              <a:t>Troy </a:t>
            </a:r>
            <a:r>
              <a:rPr lang="zh-TW" altLang="en-US" dirty="0"/>
              <a:t>紀寬</a:t>
            </a:r>
            <a:r>
              <a:rPr lang="en-US" altLang="zh-TW" dirty="0"/>
              <a:t> extended</a:t>
            </a:r>
          </a:p>
        </p:txBody>
      </p:sp>
      <p:sp>
        <p:nvSpPr>
          <p:cNvPr id="227" name="Google Shape;227;p34"/>
          <p:cNvSpPr txBox="1">
            <a:spLocks noGrp="1"/>
          </p:cNvSpPr>
          <p:nvPr>
            <p:ph type="title" idx="2"/>
          </p:nvPr>
        </p:nvSpPr>
        <p:spPr>
          <a:xfrm>
            <a:off x="1694365" y="1308133"/>
            <a:ext cx="1578800" cy="828000"/>
          </a:xfrm>
          <a:prstGeom prst="rect">
            <a:avLst/>
          </a:prstGeom>
        </p:spPr>
        <p:txBody>
          <a:bodyPr spcFirstLastPara="1" wrap="square" lIns="121900" tIns="121900" rIns="121900" bIns="121900" anchor="ctr" anchorCtr="0">
            <a:noAutofit/>
          </a:bodyPr>
          <a:lstStyle/>
          <a:p>
            <a:r>
              <a:rPr lang="en"/>
              <a:t>01</a:t>
            </a:r>
            <a:endParaRPr/>
          </a:p>
        </p:txBody>
      </p:sp>
      <p:sp>
        <p:nvSpPr>
          <p:cNvPr id="228" name="Google Shape;228;p34"/>
          <p:cNvSpPr txBox="1">
            <a:spLocks noGrp="1"/>
          </p:cNvSpPr>
          <p:nvPr>
            <p:ph type="subTitle" idx="1"/>
          </p:nvPr>
        </p:nvSpPr>
        <p:spPr>
          <a:xfrm>
            <a:off x="1685989" y="4672884"/>
            <a:ext cx="3968800" cy="762000"/>
          </a:xfrm>
          <a:prstGeom prst="rect">
            <a:avLst/>
          </a:prstGeom>
        </p:spPr>
        <p:txBody>
          <a:bodyPr spcFirstLastPara="1" wrap="square" lIns="121900" tIns="121900" rIns="121900" bIns="121900" anchor="b" anchorCtr="0">
            <a:noAutofit/>
          </a:bodyPr>
          <a:lstStyle/>
          <a:p>
            <a:pPr marL="0" indent="0"/>
            <a:r>
              <a:rPr lang="en-US" dirty="0"/>
              <a:t>There are 3 ideas to discuss</a:t>
            </a:r>
          </a:p>
        </p:txBody>
      </p:sp>
      <p:cxnSp>
        <p:nvCxnSpPr>
          <p:cNvPr id="230" name="Google Shape;230;p34"/>
          <p:cNvCxnSpPr/>
          <p:nvPr/>
        </p:nvCxnSpPr>
        <p:spPr>
          <a:xfrm>
            <a:off x="1467800" y="1290584"/>
            <a:ext cx="0" cy="4030000"/>
          </a:xfrm>
          <a:prstGeom prst="straightConnector1">
            <a:avLst/>
          </a:prstGeom>
          <a:noFill/>
          <a:ln w="19050" cap="flat" cmpd="sng">
            <a:solidFill>
              <a:schemeClr val="dk1"/>
            </a:solidFill>
            <a:prstDash val="solid"/>
            <a:round/>
            <a:headEnd type="none" w="med" len="med"/>
            <a:tailEnd type="none" w="med" len="med"/>
          </a:ln>
        </p:spPr>
      </p:cxnSp>
      <p:pic>
        <p:nvPicPr>
          <p:cNvPr id="5" name="Google Shape;547;p55">
            <a:extLst>
              <a:ext uri="{FF2B5EF4-FFF2-40B4-BE49-F238E27FC236}">
                <a16:creationId xmlns:a16="http://schemas.microsoft.com/office/drawing/2014/main" id="{D0F3B4F0-FFCF-9A55-6722-AE8AB4419BBC}"/>
              </a:ext>
            </a:extLst>
          </p:cNvPr>
          <p:cNvPicPr preferRelativeResize="0"/>
          <p:nvPr/>
        </p:nvPicPr>
        <p:blipFill rotWithShape="1">
          <a:blip r:embed="rId3">
            <a:alphaModFix/>
          </a:blip>
          <a:srcRect t="9256" b="9256"/>
          <a:stretch/>
        </p:blipFill>
        <p:spPr>
          <a:xfrm>
            <a:off x="7653022" y="1857983"/>
            <a:ext cx="4410000" cy="35769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5" name="Google Shape;215;p33"/>
          <p:cNvSpPr txBox="1">
            <a:spLocks noGrp="1"/>
          </p:cNvSpPr>
          <p:nvPr>
            <p:ph type="title"/>
          </p:nvPr>
        </p:nvSpPr>
        <p:spPr>
          <a:xfrm>
            <a:off x="733858" y="681271"/>
            <a:ext cx="11560901" cy="826482"/>
          </a:xfrm>
          <a:prstGeom prst="rect">
            <a:avLst/>
          </a:prstGeom>
        </p:spPr>
        <p:txBody>
          <a:bodyPr spcFirstLastPara="1" wrap="square" lIns="121900" tIns="121900" rIns="121900" bIns="121900" anchor="t" anchorCtr="0">
            <a:noAutofit/>
          </a:bodyPr>
          <a:lstStyle/>
          <a:p>
            <a:r>
              <a:rPr lang="en-US" sz="2800" dirty="0"/>
              <a:t>1. Automated data collection robots to replace human annotators</a:t>
            </a:r>
            <a:endParaRPr sz="2800" dirty="0"/>
          </a:p>
        </p:txBody>
      </p:sp>
      <p:sp>
        <p:nvSpPr>
          <p:cNvPr id="216" name="Google Shape;216;p33"/>
          <p:cNvSpPr txBox="1">
            <a:spLocks noGrp="1"/>
          </p:cNvSpPr>
          <p:nvPr>
            <p:ph type="subTitle" idx="1"/>
          </p:nvPr>
        </p:nvSpPr>
        <p:spPr>
          <a:xfrm>
            <a:off x="1128813" y="1746779"/>
            <a:ext cx="10333513" cy="3925455"/>
          </a:xfrm>
          <a:prstGeom prst="rect">
            <a:avLst/>
          </a:prstGeom>
        </p:spPr>
        <p:txBody>
          <a:bodyPr spcFirstLastPara="1" wrap="square" lIns="121900" tIns="121900" rIns="121900" bIns="121900" anchor="t" anchorCtr="0">
            <a:noAutofit/>
          </a:bodyPr>
          <a:lstStyle/>
          <a:p>
            <a:pPr marL="0" indent="0">
              <a:buSzPts val="1100"/>
              <a:buNone/>
            </a:pPr>
            <a:r>
              <a:rPr lang="en-US" sz="2400" b="1" dirty="0"/>
              <a:t>Thought</a:t>
            </a:r>
            <a:r>
              <a:rPr lang="zh-TW" altLang="en-US" sz="2400" b="1" dirty="0"/>
              <a:t> </a:t>
            </a:r>
            <a:r>
              <a:rPr lang="en-US" altLang="zh-TW" sz="2400" b="1" dirty="0"/>
              <a:t>: </a:t>
            </a:r>
            <a:r>
              <a:rPr lang="en-US" altLang="zh-TW" sz="2400" dirty="0"/>
              <a:t>In Troy’s</a:t>
            </a:r>
            <a:r>
              <a:rPr lang="zh-TW" altLang="en-US" sz="2400" dirty="0"/>
              <a:t> </a:t>
            </a:r>
            <a:r>
              <a:rPr lang="en-US" altLang="zh-TW" sz="2400" dirty="0"/>
              <a:t>paper, in the online phase of the localization  model</a:t>
            </a:r>
          </a:p>
          <a:p>
            <a:pPr marL="0" indent="0">
              <a:buSzPts val="1100"/>
              <a:buNone/>
            </a:pPr>
            <a:r>
              <a:rPr lang="en-US" sz="2400" dirty="0"/>
              <a:t>we need a maintenance crew to check if the predict position is the same as ground true. This might be Time- and effort-intensive.</a:t>
            </a:r>
          </a:p>
          <a:p>
            <a:pPr marL="0" indent="0">
              <a:buSzPts val="1100"/>
              <a:buNone/>
            </a:pPr>
            <a:endParaRPr lang="en-US" sz="2400" dirty="0"/>
          </a:p>
          <a:p>
            <a:pPr marL="0" indent="0">
              <a:buSzPts val="1100"/>
              <a:buNone/>
            </a:pPr>
            <a:r>
              <a:rPr lang="en-US" sz="2400" b="1" dirty="0"/>
              <a:t>Solution : </a:t>
            </a:r>
            <a:r>
              <a:rPr lang="en-US" sz="2400" dirty="0"/>
              <a:t>Use the concept of </a:t>
            </a:r>
            <a:r>
              <a:rPr lang="en-US" sz="2400" dirty="0" err="1"/>
              <a:t>BooBooChaCha</a:t>
            </a:r>
            <a:r>
              <a:rPr lang="en-US" sz="2400" dirty="0"/>
              <a:t> Precision Positioning Pal to replace the human work. The previous one is not quite precise, and when it comes to “Automatic”, we might need to put lots of effort.</a:t>
            </a:r>
          </a:p>
          <a:p>
            <a:pPr marL="0" indent="0">
              <a:buSzPts val="1100"/>
              <a:buNone/>
            </a:pPr>
            <a:endParaRPr lang="en-US" sz="2400" dirty="0"/>
          </a:p>
          <a:p>
            <a:pPr marL="0" indent="0">
              <a:buSzPts val="1100"/>
              <a:buNone/>
            </a:pPr>
            <a:r>
              <a:rPr lang="en-US" sz="2400" b="1" dirty="0"/>
              <a:t>TAG</a:t>
            </a:r>
            <a:r>
              <a:rPr lang="en-US" sz="2400" dirty="0"/>
              <a:t> </a:t>
            </a:r>
            <a:r>
              <a:rPr lang="en-US" sz="2400" b="1" dirty="0"/>
              <a:t>:</a:t>
            </a:r>
            <a:r>
              <a:rPr lang="en-US" sz="2400" dirty="0"/>
              <a:t> Implementation-oriented</a:t>
            </a:r>
            <a:endParaRPr sz="2400" dirty="0"/>
          </a:p>
        </p:txBody>
      </p:sp>
      <p:cxnSp>
        <p:nvCxnSpPr>
          <p:cNvPr id="218" name="Google Shape;218;p33"/>
          <p:cNvCxnSpPr>
            <a:cxnSpLocks/>
          </p:cNvCxnSpPr>
          <p:nvPr/>
        </p:nvCxnSpPr>
        <p:spPr>
          <a:xfrm>
            <a:off x="964767" y="1625600"/>
            <a:ext cx="0" cy="3860800"/>
          </a:xfrm>
          <a:prstGeom prst="straightConnector1">
            <a:avLst/>
          </a:prstGeom>
          <a:noFill/>
          <a:ln w="19050" cap="flat" cmpd="sng">
            <a:solidFill>
              <a:schemeClr val="dk1"/>
            </a:solidFill>
            <a:prstDash val="solid"/>
            <a:round/>
            <a:headEnd type="none" w="med" len="med"/>
            <a:tailEnd type="none" w="med" len="med"/>
          </a:ln>
        </p:spPr>
      </p:cxnSp>
      <p:sp>
        <p:nvSpPr>
          <p:cNvPr id="219" name="Google Shape;219;p33"/>
          <p:cNvSpPr/>
          <p:nvPr/>
        </p:nvSpPr>
        <p:spPr>
          <a:xfrm>
            <a:off x="2086000" y="-865400"/>
            <a:ext cx="3328000" cy="1378800"/>
          </a:xfrm>
          <a:prstGeom prst="rect">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220" name="Google Shape;220;p33"/>
          <p:cNvSpPr/>
          <p:nvPr/>
        </p:nvSpPr>
        <p:spPr>
          <a:xfrm>
            <a:off x="-1037933" y="6138667"/>
            <a:ext cx="3328000" cy="1378800"/>
          </a:xfrm>
          <a:prstGeom prst="rect">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9" name="文字方塊 8">
            <a:extLst>
              <a:ext uri="{FF2B5EF4-FFF2-40B4-BE49-F238E27FC236}">
                <a16:creationId xmlns:a16="http://schemas.microsoft.com/office/drawing/2014/main" id="{236C3D47-3C66-1E65-716E-46B61A59244F}"/>
              </a:ext>
            </a:extLst>
          </p:cNvPr>
          <p:cNvSpPr txBox="1"/>
          <p:nvPr/>
        </p:nvSpPr>
        <p:spPr>
          <a:xfrm>
            <a:off x="1205178" y="6324501"/>
            <a:ext cx="10180782" cy="246221"/>
          </a:xfrm>
          <a:prstGeom prst="rect">
            <a:avLst/>
          </a:prstGeom>
          <a:noFill/>
        </p:spPr>
        <p:txBody>
          <a:bodyPr wrap="square">
            <a:spAutoFit/>
          </a:bodyPr>
          <a:lstStyle/>
          <a:p>
            <a:r>
              <a:rPr lang="en-US" altLang="zh-TW" sz="1000" dirty="0">
                <a:hlinkClick r:id="rId3"/>
              </a:rPr>
              <a:t>Multi-Phase Fingerprint Map Based on Interpolation for Indoor Localization Using </a:t>
            </a:r>
            <a:r>
              <a:rPr lang="en-US" altLang="zh-TW" sz="1000" dirty="0" err="1">
                <a:hlinkClick r:id="rId3"/>
              </a:rPr>
              <a:t>iBeacons</a:t>
            </a:r>
            <a:r>
              <a:rPr lang="en-US" altLang="zh-TW" sz="1000" dirty="0">
                <a:hlinkClick r:id="rId3"/>
              </a:rPr>
              <a:t> | IEEE Journals &amp; Magazine | IEEE Xplore</a:t>
            </a:r>
            <a:r>
              <a:rPr lang="en-US" altLang="zh-TW" sz="1000" dirty="0"/>
              <a:t> (2018)</a:t>
            </a:r>
            <a:endParaRPr lang="zh-TW" altLang="en-US" sz="1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5" name="Google Shape;215;p33"/>
          <p:cNvSpPr txBox="1">
            <a:spLocks noGrp="1"/>
          </p:cNvSpPr>
          <p:nvPr>
            <p:ph type="title"/>
          </p:nvPr>
        </p:nvSpPr>
        <p:spPr>
          <a:xfrm>
            <a:off x="732700" y="703602"/>
            <a:ext cx="11560901" cy="826482"/>
          </a:xfrm>
          <a:prstGeom prst="rect">
            <a:avLst/>
          </a:prstGeom>
        </p:spPr>
        <p:txBody>
          <a:bodyPr spcFirstLastPara="1" wrap="square" lIns="121900" tIns="121900" rIns="121900" bIns="121900" anchor="t" anchorCtr="0">
            <a:noAutofit/>
          </a:bodyPr>
          <a:lstStyle/>
          <a:p>
            <a:r>
              <a:rPr lang="en-US" sz="2800" dirty="0"/>
              <a:t>2. Using RSSI fingerprint map shifts to identify inaccurate points</a:t>
            </a:r>
          </a:p>
        </p:txBody>
      </p:sp>
      <p:sp>
        <p:nvSpPr>
          <p:cNvPr id="216" name="Google Shape;216;p33"/>
          <p:cNvSpPr txBox="1">
            <a:spLocks noGrp="1"/>
          </p:cNvSpPr>
          <p:nvPr>
            <p:ph type="subTitle" idx="1"/>
          </p:nvPr>
        </p:nvSpPr>
        <p:spPr>
          <a:xfrm>
            <a:off x="1128813" y="1746779"/>
            <a:ext cx="10333513" cy="3925455"/>
          </a:xfrm>
          <a:prstGeom prst="rect">
            <a:avLst/>
          </a:prstGeom>
        </p:spPr>
        <p:txBody>
          <a:bodyPr spcFirstLastPara="1" wrap="square" lIns="121900" tIns="121900" rIns="121900" bIns="121900" anchor="t" anchorCtr="0">
            <a:noAutofit/>
          </a:bodyPr>
          <a:lstStyle/>
          <a:p>
            <a:pPr marL="0" indent="0">
              <a:buSzPts val="1100"/>
              <a:buNone/>
            </a:pPr>
            <a:r>
              <a:rPr lang="en-US" sz="2400" b="1" dirty="0"/>
              <a:t>Thought</a:t>
            </a:r>
            <a:r>
              <a:rPr lang="zh-TW" altLang="en-US" sz="2400" b="1" dirty="0"/>
              <a:t> </a:t>
            </a:r>
            <a:r>
              <a:rPr lang="en-US" altLang="zh-TW" sz="2400" b="1" dirty="0"/>
              <a:t>: </a:t>
            </a:r>
            <a:r>
              <a:rPr lang="en-US" altLang="zh-TW" sz="2400" dirty="0"/>
              <a:t>In Troy’s</a:t>
            </a:r>
            <a:r>
              <a:rPr lang="zh-TW" altLang="en-US" sz="2400" dirty="0"/>
              <a:t> </a:t>
            </a:r>
            <a:r>
              <a:rPr lang="en-US" altLang="zh-TW" sz="2400" dirty="0"/>
              <a:t>paper, in the online phase of the localization  model</a:t>
            </a:r>
          </a:p>
          <a:p>
            <a:pPr marL="0" indent="0">
              <a:buSzPts val="1100"/>
              <a:buNone/>
            </a:pPr>
            <a:r>
              <a:rPr lang="en-US" sz="2400" dirty="0"/>
              <a:t>we need a maintenance crew to check if the predict position is the same as ground true. This might be Time- and effort-intensive.</a:t>
            </a:r>
          </a:p>
          <a:p>
            <a:pPr marL="0" indent="0">
              <a:buSzPts val="1100"/>
              <a:buNone/>
            </a:pPr>
            <a:endParaRPr lang="en-US" sz="2400" dirty="0"/>
          </a:p>
          <a:p>
            <a:pPr marL="0" indent="0">
              <a:buSzPts val="1100"/>
              <a:buNone/>
            </a:pPr>
            <a:r>
              <a:rPr lang="en-US" sz="2400" b="1" dirty="0"/>
              <a:t>Solution : </a:t>
            </a:r>
            <a:r>
              <a:rPr lang="en-US" sz="2400" dirty="0"/>
              <a:t>Use the ML method to find the Data Distribution Shift. By using this concept. When the data collected deviates from the data used during the original training of the model, and exceeds a certain threshold, the model will consider such data to be insufficiently accurate for localization. This method is used to identify inaccurate reference points (RPs).</a:t>
            </a:r>
          </a:p>
        </p:txBody>
      </p:sp>
      <p:cxnSp>
        <p:nvCxnSpPr>
          <p:cNvPr id="218" name="Google Shape;218;p33"/>
          <p:cNvCxnSpPr>
            <a:cxnSpLocks/>
          </p:cNvCxnSpPr>
          <p:nvPr/>
        </p:nvCxnSpPr>
        <p:spPr>
          <a:xfrm>
            <a:off x="964767" y="1625600"/>
            <a:ext cx="0" cy="3860800"/>
          </a:xfrm>
          <a:prstGeom prst="straightConnector1">
            <a:avLst/>
          </a:prstGeom>
          <a:noFill/>
          <a:ln w="19050" cap="flat" cmpd="sng">
            <a:solidFill>
              <a:schemeClr val="dk1"/>
            </a:solidFill>
            <a:prstDash val="solid"/>
            <a:round/>
            <a:headEnd type="none" w="med" len="med"/>
            <a:tailEnd type="none" w="med" len="med"/>
          </a:ln>
        </p:spPr>
      </p:cxnSp>
      <p:sp>
        <p:nvSpPr>
          <p:cNvPr id="219" name="Google Shape;219;p33"/>
          <p:cNvSpPr/>
          <p:nvPr/>
        </p:nvSpPr>
        <p:spPr>
          <a:xfrm>
            <a:off x="2086000" y="-865400"/>
            <a:ext cx="3328000" cy="1378800"/>
          </a:xfrm>
          <a:prstGeom prst="rect">
            <a:avLst/>
          </a:prstGeom>
          <a:solidFill>
            <a:schemeClr val="accent1"/>
          </a:solidFill>
          <a:ln>
            <a:noFill/>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2957722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 name="Google Shape;220;p33">
            <a:extLst>
              <a:ext uri="{FF2B5EF4-FFF2-40B4-BE49-F238E27FC236}">
                <a16:creationId xmlns:a16="http://schemas.microsoft.com/office/drawing/2014/main" id="{9C089F00-01D3-D2B2-E3EF-A82AE55769A7}"/>
              </a:ext>
            </a:extLst>
          </p:cNvPr>
          <p:cNvSpPr/>
          <p:nvPr/>
        </p:nvSpPr>
        <p:spPr>
          <a:xfrm>
            <a:off x="-1037933" y="6138667"/>
            <a:ext cx="3328000" cy="1378800"/>
          </a:xfrm>
          <a:prstGeom prst="rect">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216" name="Google Shape;216;p33"/>
          <p:cNvSpPr txBox="1">
            <a:spLocks noGrp="1"/>
          </p:cNvSpPr>
          <p:nvPr>
            <p:ph type="subTitle" idx="1"/>
          </p:nvPr>
        </p:nvSpPr>
        <p:spPr>
          <a:xfrm>
            <a:off x="1128813" y="1746779"/>
            <a:ext cx="10333513" cy="3925455"/>
          </a:xfrm>
          <a:prstGeom prst="rect">
            <a:avLst/>
          </a:prstGeom>
        </p:spPr>
        <p:txBody>
          <a:bodyPr spcFirstLastPara="1" wrap="square" lIns="121900" tIns="121900" rIns="121900" bIns="121900" anchor="t" anchorCtr="0">
            <a:noAutofit/>
          </a:bodyPr>
          <a:lstStyle/>
          <a:p>
            <a:pPr marL="0" indent="0">
              <a:buSzPts val="1100"/>
              <a:buNone/>
            </a:pPr>
            <a:r>
              <a:rPr lang="en-US" sz="2400" b="1" dirty="0"/>
              <a:t>Different</a:t>
            </a:r>
            <a:r>
              <a:rPr lang="zh-TW" altLang="en-US" sz="2400" b="1" dirty="0"/>
              <a:t> </a:t>
            </a:r>
            <a:r>
              <a:rPr lang="en-US" altLang="zh-TW" sz="2400" b="1" dirty="0"/>
              <a:t>: </a:t>
            </a:r>
            <a:r>
              <a:rPr lang="en-US" altLang="zh-TW" sz="2400" dirty="0"/>
              <a:t>In Reference paper, they used spatial data from the same time period, splitting the data into training and testing sets to determine the shift between the testing data and the predicted data set.  </a:t>
            </a:r>
          </a:p>
          <a:p>
            <a:pPr marL="0" indent="0">
              <a:buSzPts val="1100"/>
              <a:buNone/>
            </a:pPr>
            <a:r>
              <a:rPr lang="en-US" altLang="zh-TW" sz="2400" dirty="0">
                <a:solidFill>
                  <a:srgbClr val="0070C0"/>
                </a:solidFill>
              </a:rPr>
              <a:t>What we do is to check if the Data from different time periods shifted. </a:t>
            </a:r>
          </a:p>
          <a:p>
            <a:pPr marL="0" indent="0">
              <a:buSzPts val="1100"/>
              <a:buNone/>
            </a:pPr>
            <a:endParaRPr lang="en-US" altLang="zh-TW" sz="2400" dirty="0">
              <a:solidFill>
                <a:srgbClr val="0070C0"/>
              </a:solidFill>
            </a:endParaRPr>
          </a:p>
          <a:p>
            <a:pPr marL="0" indent="0">
              <a:buSzPts val="1100"/>
              <a:buNone/>
            </a:pPr>
            <a:r>
              <a:rPr lang="en-US" altLang="zh-TW" sz="2400" b="1" dirty="0"/>
              <a:t>TAG</a:t>
            </a:r>
            <a:r>
              <a:rPr lang="en-US" altLang="zh-TW" sz="2400" dirty="0"/>
              <a:t> </a:t>
            </a:r>
            <a:r>
              <a:rPr lang="en-US" altLang="zh-TW" sz="2400" b="1" dirty="0"/>
              <a:t>:</a:t>
            </a:r>
            <a:r>
              <a:rPr lang="en-US" altLang="zh-TW" sz="2400" dirty="0"/>
              <a:t> Research-oriented </a:t>
            </a:r>
          </a:p>
          <a:p>
            <a:pPr marL="0" indent="0">
              <a:buSzPts val="1100"/>
              <a:buNone/>
            </a:pPr>
            <a:endParaRPr lang="en-US" sz="2400" dirty="0"/>
          </a:p>
        </p:txBody>
      </p:sp>
      <p:cxnSp>
        <p:nvCxnSpPr>
          <p:cNvPr id="218" name="Google Shape;218;p33"/>
          <p:cNvCxnSpPr>
            <a:cxnSpLocks/>
          </p:cNvCxnSpPr>
          <p:nvPr/>
        </p:nvCxnSpPr>
        <p:spPr>
          <a:xfrm>
            <a:off x="964767" y="1625600"/>
            <a:ext cx="0" cy="3860800"/>
          </a:xfrm>
          <a:prstGeom prst="straightConnector1">
            <a:avLst/>
          </a:prstGeom>
          <a:noFill/>
          <a:ln w="19050" cap="flat" cmpd="sng">
            <a:solidFill>
              <a:schemeClr val="dk1"/>
            </a:solidFill>
            <a:prstDash val="solid"/>
            <a:round/>
            <a:headEnd type="none" w="med" len="med"/>
            <a:tailEnd type="none" w="med" len="med"/>
          </a:ln>
        </p:spPr>
      </p:cxnSp>
      <p:sp>
        <p:nvSpPr>
          <p:cNvPr id="219" name="Google Shape;219;p33"/>
          <p:cNvSpPr/>
          <p:nvPr/>
        </p:nvSpPr>
        <p:spPr>
          <a:xfrm>
            <a:off x="2086000" y="-865400"/>
            <a:ext cx="3328000" cy="1378800"/>
          </a:xfrm>
          <a:prstGeom prst="rect">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6" name="Google Shape;215;p33">
            <a:extLst>
              <a:ext uri="{FF2B5EF4-FFF2-40B4-BE49-F238E27FC236}">
                <a16:creationId xmlns:a16="http://schemas.microsoft.com/office/drawing/2014/main" id="{DD8B94D7-4EC9-7527-475B-FF70A8CE0704}"/>
              </a:ext>
            </a:extLst>
          </p:cNvPr>
          <p:cNvSpPr txBox="1">
            <a:spLocks/>
          </p:cNvSpPr>
          <p:nvPr/>
        </p:nvSpPr>
        <p:spPr>
          <a:xfrm>
            <a:off x="732700" y="703602"/>
            <a:ext cx="11560901" cy="82648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Gilda Display"/>
              <a:buNone/>
              <a:defRPr sz="3500" b="1" i="0" u="none" strike="noStrike" cap="none">
                <a:solidFill>
                  <a:schemeClr val="dk1"/>
                </a:solidFill>
                <a:latin typeface="Gilda Display"/>
                <a:ea typeface="Gilda Display"/>
                <a:cs typeface="Gilda Display"/>
                <a:sym typeface="Gilda Display"/>
              </a:defRPr>
            </a:lvl1pPr>
            <a:lvl2pPr marR="0" lvl="1" algn="l" rtl="0">
              <a:lnSpc>
                <a:spcPct val="100000"/>
              </a:lnSpc>
              <a:spcBef>
                <a:spcPts val="0"/>
              </a:spcBef>
              <a:spcAft>
                <a:spcPts val="0"/>
              </a:spcAft>
              <a:buClr>
                <a:schemeClr val="dk1"/>
              </a:buClr>
              <a:buSzPts val="3500"/>
              <a:buFont typeface="Gilda Display"/>
              <a:buNone/>
              <a:defRPr sz="3500" b="1" i="0" u="none" strike="noStrike" cap="none">
                <a:solidFill>
                  <a:schemeClr val="dk1"/>
                </a:solidFill>
                <a:latin typeface="Gilda Display"/>
                <a:ea typeface="Gilda Display"/>
                <a:cs typeface="Gilda Display"/>
                <a:sym typeface="Gilda Display"/>
              </a:defRPr>
            </a:lvl2pPr>
            <a:lvl3pPr marR="0" lvl="2" algn="l" rtl="0">
              <a:lnSpc>
                <a:spcPct val="100000"/>
              </a:lnSpc>
              <a:spcBef>
                <a:spcPts val="0"/>
              </a:spcBef>
              <a:spcAft>
                <a:spcPts val="0"/>
              </a:spcAft>
              <a:buClr>
                <a:schemeClr val="dk1"/>
              </a:buClr>
              <a:buSzPts val="3500"/>
              <a:buFont typeface="Gilda Display"/>
              <a:buNone/>
              <a:defRPr sz="3500" b="1" i="0" u="none" strike="noStrike" cap="none">
                <a:solidFill>
                  <a:schemeClr val="dk1"/>
                </a:solidFill>
                <a:latin typeface="Gilda Display"/>
                <a:ea typeface="Gilda Display"/>
                <a:cs typeface="Gilda Display"/>
                <a:sym typeface="Gilda Display"/>
              </a:defRPr>
            </a:lvl3pPr>
            <a:lvl4pPr marR="0" lvl="3" algn="l" rtl="0">
              <a:lnSpc>
                <a:spcPct val="100000"/>
              </a:lnSpc>
              <a:spcBef>
                <a:spcPts val="0"/>
              </a:spcBef>
              <a:spcAft>
                <a:spcPts val="0"/>
              </a:spcAft>
              <a:buClr>
                <a:schemeClr val="dk1"/>
              </a:buClr>
              <a:buSzPts val="3500"/>
              <a:buFont typeface="Gilda Display"/>
              <a:buNone/>
              <a:defRPr sz="3500" b="1" i="0" u="none" strike="noStrike" cap="none">
                <a:solidFill>
                  <a:schemeClr val="dk1"/>
                </a:solidFill>
                <a:latin typeface="Gilda Display"/>
                <a:ea typeface="Gilda Display"/>
                <a:cs typeface="Gilda Display"/>
                <a:sym typeface="Gilda Display"/>
              </a:defRPr>
            </a:lvl4pPr>
            <a:lvl5pPr marR="0" lvl="4" algn="l" rtl="0">
              <a:lnSpc>
                <a:spcPct val="100000"/>
              </a:lnSpc>
              <a:spcBef>
                <a:spcPts val="0"/>
              </a:spcBef>
              <a:spcAft>
                <a:spcPts val="0"/>
              </a:spcAft>
              <a:buClr>
                <a:schemeClr val="dk1"/>
              </a:buClr>
              <a:buSzPts val="3500"/>
              <a:buFont typeface="Gilda Display"/>
              <a:buNone/>
              <a:defRPr sz="3500" b="1" i="0" u="none" strike="noStrike" cap="none">
                <a:solidFill>
                  <a:schemeClr val="dk1"/>
                </a:solidFill>
                <a:latin typeface="Gilda Display"/>
                <a:ea typeface="Gilda Display"/>
                <a:cs typeface="Gilda Display"/>
                <a:sym typeface="Gilda Display"/>
              </a:defRPr>
            </a:lvl5pPr>
            <a:lvl6pPr marR="0" lvl="5" algn="l" rtl="0">
              <a:lnSpc>
                <a:spcPct val="100000"/>
              </a:lnSpc>
              <a:spcBef>
                <a:spcPts val="0"/>
              </a:spcBef>
              <a:spcAft>
                <a:spcPts val="0"/>
              </a:spcAft>
              <a:buClr>
                <a:schemeClr val="dk1"/>
              </a:buClr>
              <a:buSzPts val="3500"/>
              <a:buFont typeface="Gilda Display"/>
              <a:buNone/>
              <a:defRPr sz="3500" b="1" i="0" u="none" strike="noStrike" cap="none">
                <a:solidFill>
                  <a:schemeClr val="dk1"/>
                </a:solidFill>
                <a:latin typeface="Gilda Display"/>
                <a:ea typeface="Gilda Display"/>
                <a:cs typeface="Gilda Display"/>
                <a:sym typeface="Gilda Display"/>
              </a:defRPr>
            </a:lvl6pPr>
            <a:lvl7pPr marR="0" lvl="6" algn="l" rtl="0">
              <a:lnSpc>
                <a:spcPct val="100000"/>
              </a:lnSpc>
              <a:spcBef>
                <a:spcPts val="0"/>
              </a:spcBef>
              <a:spcAft>
                <a:spcPts val="0"/>
              </a:spcAft>
              <a:buClr>
                <a:schemeClr val="dk1"/>
              </a:buClr>
              <a:buSzPts val="3500"/>
              <a:buFont typeface="Gilda Display"/>
              <a:buNone/>
              <a:defRPr sz="3500" b="1" i="0" u="none" strike="noStrike" cap="none">
                <a:solidFill>
                  <a:schemeClr val="dk1"/>
                </a:solidFill>
                <a:latin typeface="Gilda Display"/>
                <a:ea typeface="Gilda Display"/>
                <a:cs typeface="Gilda Display"/>
                <a:sym typeface="Gilda Display"/>
              </a:defRPr>
            </a:lvl7pPr>
            <a:lvl8pPr marR="0" lvl="7" algn="l" rtl="0">
              <a:lnSpc>
                <a:spcPct val="100000"/>
              </a:lnSpc>
              <a:spcBef>
                <a:spcPts val="0"/>
              </a:spcBef>
              <a:spcAft>
                <a:spcPts val="0"/>
              </a:spcAft>
              <a:buClr>
                <a:schemeClr val="dk1"/>
              </a:buClr>
              <a:buSzPts val="3500"/>
              <a:buFont typeface="Gilda Display"/>
              <a:buNone/>
              <a:defRPr sz="3500" b="1" i="0" u="none" strike="noStrike" cap="none">
                <a:solidFill>
                  <a:schemeClr val="dk1"/>
                </a:solidFill>
                <a:latin typeface="Gilda Display"/>
                <a:ea typeface="Gilda Display"/>
                <a:cs typeface="Gilda Display"/>
                <a:sym typeface="Gilda Display"/>
              </a:defRPr>
            </a:lvl8pPr>
            <a:lvl9pPr marR="0" lvl="8" algn="l" rtl="0">
              <a:lnSpc>
                <a:spcPct val="100000"/>
              </a:lnSpc>
              <a:spcBef>
                <a:spcPts val="0"/>
              </a:spcBef>
              <a:spcAft>
                <a:spcPts val="0"/>
              </a:spcAft>
              <a:buClr>
                <a:schemeClr val="dk1"/>
              </a:buClr>
              <a:buSzPts val="3500"/>
              <a:buFont typeface="Gilda Display"/>
              <a:buNone/>
              <a:defRPr sz="3500" b="1" i="0" u="none" strike="noStrike" cap="none">
                <a:solidFill>
                  <a:schemeClr val="dk1"/>
                </a:solidFill>
                <a:latin typeface="Gilda Display"/>
                <a:ea typeface="Gilda Display"/>
                <a:cs typeface="Gilda Display"/>
                <a:sym typeface="Gilda Display"/>
              </a:defRPr>
            </a:lvl9pPr>
          </a:lstStyle>
          <a:p>
            <a:r>
              <a:rPr lang="en-US" sz="2800" kern="0"/>
              <a:t>2. Using RSSI fingerprint map shifts to identify inaccurate points</a:t>
            </a:r>
            <a:endParaRPr lang="en-US" sz="2800" kern="0" dirty="0"/>
          </a:p>
        </p:txBody>
      </p:sp>
      <p:sp>
        <p:nvSpPr>
          <p:cNvPr id="3" name="文字方塊 2">
            <a:extLst>
              <a:ext uri="{FF2B5EF4-FFF2-40B4-BE49-F238E27FC236}">
                <a16:creationId xmlns:a16="http://schemas.microsoft.com/office/drawing/2014/main" id="{750263E4-BFFA-83EE-1F19-701AC4E5C5CB}"/>
              </a:ext>
            </a:extLst>
          </p:cNvPr>
          <p:cNvSpPr txBox="1"/>
          <p:nvPr/>
        </p:nvSpPr>
        <p:spPr>
          <a:xfrm>
            <a:off x="1239164" y="6302170"/>
            <a:ext cx="8349672" cy="246221"/>
          </a:xfrm>
          <a:prstGeom prst="rect">
            <a:avLst/>
          </a:prstGeom>
          <a:noFill/>
        </p:spPr>
        <p:txBody>
          <a:bodyPr wrap="square">
            <a:spAutoFit/>
          </a:bodyPr>
          <a:lstStyle/>
          <a:p>
            <a:r>
              <a:rPr lang="en-US" altLang="zh-TW" sz="1000" dirty="0">
                <a:hlinkClick r:id="rId3"/>
              </a:rPr>
              <a:t>Active Learning with Data Distribution Shift Detection for Updating Localization Systems | IEEE Conference Publication | IEEE Xplore</a:t>
            </a:r>
            <a:r>
              <a:rPr lang="en-US" altLang="zh-TW" sz="1000" dirty="0"/>
              <a:t> (2021)</a:t>
            </a:r>
            <a:endParaRPr lang="zh-TW" altLang="en-US" sz="1000" dirty="0"/>
          </a:p>
        </p:txBody>
      </p:sp>
    </p:spTree>
    <p:extLst>
      <p:ext uri="{BB962C8B-B14F-4D97-AF65-F5344CB8AC3E}">
        <p14:creationId xmlns:p14="http://schemas.microsoft.com/office/powerpoint/2010/main" val="1677118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 name="Google Shape;220;p33">
            <a:extLst>
              <a:ext uri="{FF2B5EF4-FFF2-40B4-BE49-F238E27FC236}">
                <a16:creationId xmlns:a16="http://schemas.microsoft.com/office/drawing/2014/main" id="{9C089F00-01D3-D2B2-E3EF-A82AE55769A7}"/>
              </a:ext>
            </a:extLst>
          </p:cNvPr>
          <p:cNvSpPr/>
          <p:nvPr/>
        </p:nvSpPr>
        <p:spPr>
          <a:xfrm>
            <a:off x="-1037933" y="6138667"/>
            <a:ext cx="3328000" cy="1378800"/>
          </a:xfrm>
          <a:prstGeom prst="rect">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216" name="Google Shape;216;p33"/>
          <p:cNvSpPr txBox="1">
            <a:spLocks noGrp="1"/>
          </p:cNvSpPr>
          <p:nvPr>
            <p:ph type="subTitle" idx="1"/>
          </p:nvPr>
        </p:nvSpPr>
        <p:spPr>
          <a:xfrm>
            <a:off x="1128813" y="1958009"/>
            <a:ext cx="10333513" cy="3925455"/>
          </a:xfrm>
          <a:prstGeom prst="rect">
            <a:avLst/>
          </a:prstGeom>
        </p:spPr>
        <p:txBody>
          <a:bodyPr spcFirstLastPara="1" wrap="square" lIns="121900" tIns="121900" rIns="121900" bIns="121900" anchor="t" anchorCtr="0">
            <a:noAutofit/>
          </a:bodyPr>
          <a:lstStyle/>
          <a:p>
            <a:pPr marL="0" indent="0">
              <a:buSzPts val="1100"/>
              <a:buNone/>
            </a:pPr>
            <a:r>
              <a:rPr lang="en-US" altLang="zh-TW" sz="2400" b="1" dirty="0"/>
              <a:t>Thought</a:t>
            </a:r>
            <a:r>
              <a:rPr lang="zh-TW" altLang="en-US" sz="2400" b="1" dirty="0"/>
              <a:t> </a:t>
            </a:r>
            <a:r>
              <a:rPr lang="en-US" altLang="zh-TW" sz="2400" b="1" dirty="0"/>
              <a:t>: </a:t>
            </a:r>
            <a:r>
              <a:rPr lang="en-US" altLang="zh-TW" sz="2400" dirty="0"/>
              <a:t>In Troy's paper, it is necessary to collect a sufficient amount of data on inaccurate localization points before retraining the model to provide it for user use. The project is unable to automatically fine-tune the model while providing the localization model to the user.</a:t>
            </a:r>
          </a:p>
          <a:p>
            <a:pPr marL="0" indent="0">
              <a:buSzPts val="1100"/>
              <a:buNone/>
            </a:pPr>
            <a:endParaRPr lang="en-US" altLang="zh-TW" sz="2400" dirty="0">
              <a:solidFill>
                <a:srgbClr val="0070C0"/>
              </a:solidFill>
            </a:endParaRPr>
          </a:p>
          <a:p>
            <a:pPr marL="0" indent="0">
              <a:buSzPts val="1100"/>
              <a:buNone/>
            </a:pPr>
            <a:r>
              <a:rPr lang="en-US" altLang="zh-TW" sz="2400" b="1" dirty="0"/>
              <a:t>Solution : </a:t>
            </a:r>
            <a:r>
              <a:rPr lang="en-US" altLang="zh-TW" sz="2400" dirty="0"/>
              <a:t>When users detect inaccuracies in localization, they can immediately transmit new RSSI data to the server for rapid model updates. There are many papers researching different ML/DL models to enhance accuracy and training speed that can be referenced.</a:t>
            </a:r>
          </a:p>
          <a:p>
            <a:pPr marL="0" indent="0">
              <a:buSzPts val="1100"/>
              <a:buNone/>
            </a:pPr>
            <a:endParaRPr lang="en-US" altLang="zh-TW" sz="2400" dirty="0">
              <a:solidFill>
                <a:srgbClr val="0070C0"/>
              </a:solidFill>
            </a:endParaRPr>
          </a:p>
          <a:p>
            <a:pPr marL="0" indent="0">
              <a:buSzPts val="1100"/>
              <a:buNone/>
            </a:pPr>
            <a:r>
              <a:rPr lang="en-US" altLang="zh-TW" sz="2400" b="1" dirty="0"/>
              <a:t>TAG</a:t>
            </a:r>
            <a:r>
              <a:rPr lang="en-US" altLang="zh-TW" sz="2400" dirty="0"/>
              <a:t> </a:t>
            </a:r>
            <a:r>
              <a:rPr lang="en-US" altLang="zh-TW" sz="2400" b="1" dirty="0"/>
              <a:t>:</a:t>
            </a:r>
            <a:r>
              <a:rPr lang="en-US" altLang="zh-TW" sz="2400" dirty="0"/>
              <a:t> Research-oriented, Implementation-oriented</a:t>
            </a:r>
          </a:p>
          <a:p>
            <a:pPr marL="0" indent="0">
              <a:buSzPts val="1100"/>
              <a:buNone/>
            </a:pPr>
            <a:endParaRPr lang="en-US" sz="2400" dirty="0"/>
          </a:p>
        </p:txBody>
      </p:sp>
      <p:cxnSp>
        <p:nvCxnSpPr>
          <p:cNvPr id="218" name="Google Shape;218;p33"/>
          <p:cNvCxnSpPr>
            <a:cxnSpLocks/>
          </p:cNvCxnSpPr>
          <p:nvPr/>
        </p:nvCxnSpPr>
        <p:spPr>
          <a:xfrm>
            <a:off x="964767" y="1958009"/>
            <a:ext cx="0" cy="4045226"/>
          </a:xfrm>
          <a:prstGeom prst="straightConnector1">
            <a:avLst/>
          </a:prstGeom>
          <a:noFill/>
          <a:ln w="19050" cap="flat" cmpd="sng">
            <a:solidFill>
              <a:schemeClr val="dk1"/>
            </a:solidFill>
            <a:prstDash val="solid"/>
            <a:round/>
            <a:headEnd type="none" w="med" len="med"/>
            <a:tailEnd type="none" w="med" len="med"/>
          </a:ln>
        </p:spPr>
      </p:cxnSp>
      <p:sp>
        <p:nvSpPr>
          <p:cNvPr id="219" name="Google Shape;219;p33"/>
          <p:cNvSpPr/>
          <p:nvPr/>
        </p:nvSpPr>
        <p:spPr>
          <a:xfrm>
            <a:off x="2086000" y="-865400"/>
            <a:ext cx="3328000" cy="1378800"/>
          </a:xfrm>
          <a:prstGeom prst="rect">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6" name="Google Shape;215;p33">
            <a:extLst>
              <a:ext uri="{FF2B5EF4-FFF2-40B4-BE49-F238E27FC236}">
                <a16:creationId xmlns:a16="http://schemas.microsoft.com/office/drawing/2014/main" id="{DD8B94D7-4EC9-7527-475B-FF70A8CE0704}"/>
              </a:ext>
            </a:extLst>
          </p:cNvPr>
          <p:cNvSpPr txBox="1">
            <a:spLocks/>
          </p:cNvSpPr>
          <p:nvPr/>
        </p:nvSpPr>
        <p:spPr>
          <a:xfrm>
            <a:off x="732700" y="703602"/>
            <a:ext cx="12351002" cy="82648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Gilda Display"/>
              <a:buNone/>
              <a:defRPr sz="3500" b="1" i="0" u="none" strike="noStrike" cap="none">
                <a:solidFill>
                  <a:schemeClr val="dk1"/>
                </a:solidFill>
                <a:latin typeface="Gilda Display"/>
                <a:ea typeface="Gilda Display"/>
                <a:cs typeface="Gilda Display"/>
                <a:sym typeface="Gilda Display"/>
              </a:defRPr>
            </a:lvl1pPr>
            <a:lvl2pPr marR="0" lvl="1" algn="l" rtl="0">
              <a:lnSpc>
                <a:spcPct val="100000"/>
              </a:lnSpc>
              <a:spcBef>
                <a:spcPts val="0"/>
              </a:spcBef>
              <a:spcAft>
                <a:spcPts val="0"/>
              </a:spcAft>
              <a:buClr>
                <a:schemeClr val="dk1"/>
              </a:buClr>
              <a:buSzPts val="3500"/>
              <a:buFont typeface="Gilda Display"/>
              <a:buNone/>
              <a:defRPr sz="3500" b="1" i="0" u="none" strike="noStrike" cap="none">
                <a:solidFill>
                  <a:schemeClr val="dk1"/>
                </a:solidFill>
                <a:latin typeface="Gilda Display"/>
                <a:ea typeface="Gilda Display"/>
                <a:cs typeface="Gilda Display"/>
                <a:sym typeface="Gilda Display"/>
              </a:defRPr>
            </a:lvl2pPr>
            <a:lvl3pPr marR="0" lvl="2" algn="l" rtl="0">
              <a:lnSpc>
                <a:spcPct val="100000"/>
              </a:lnSpc>
              <a:spcBef>
                <a:spcPts val="0"/>
              </a:spcBef>
              <a:spcAft>
                <a:spcPts val="0"/>
              </a:spcAft>
              <a:buClr>
                <a:schemeClr val="dk1"/>
              </a:buClr>
              <a:buSzPts val="3500"/>
              <a:buFont typeface="Gilda Display"/>
              <a:buNone/>
              <a:defRPr sz="3500" b="1" i="0" u="none" strike="noStrike" cap="none">
                <a:solidFill>
                  <a:schemeClr val="dk1"/>
                </a:solidFill>
                <a:latin typeface="Gilda Display"/>
                <a:ea typeface="Gilda Display"/>
                <a:cs typeface="Gilda Display"/>
                <a:sym typeface="Gilda Display"/>
              </a:defRPr>
            </a:lvl3pPr>
            <a:lvl4pPr marR="0" lvl="3" algn="l" rtl="0">
              <a:lnSpc>
                <a:spcPct val="100000"/>
              </a:lnSpc>
              <a:spcBef>
                <a:spcPts val="0"/>
              </a:spcBef>
              <a:spcAft>
                <a:spcPts val="0"/>
              </a:spcAft>
              <a:buClr>
                <a:schemeClr val="dk1"/>
              </a:buClr>
              <a:buSzPts val="3500"/>
              <a:buFont typeface="Gilda Display"/>
              <a:buNone/>
              <a:defRPr sz="3500" b="1" i="0" u="none" strike="noStrike" cap="none">
                <a:solidFill>
                  <a:schemeClr val="dk1"/>
                </a:solidFill>
                <a:latin typeface="Gilda Display"/>
                <a:ea typeface="Gilda Display"/>
                <a:cs typeface="Gilda Display"/>
                <a:sym typeface="Gilda Display"/>
              </a:defRPr>
            </a:lvl4pPr>
            <a:lvl5pPr marR="0" lvl="4" algn="l" rtl="0">
              <a:lnSpc>
                <a:spcPct val="100000"/>
              </a:lnSpc>
              <a:spcBef>
                <a:spcPts val="0"/>
              </a:spcBef>
              <a:spcAft>
                <a:spcPts val="0"/>
              </a:spcAft>
              <a:buClr>
                <a:schemeClr val="dk1"/>
              </a:buClr>
              <a:buSzPts val="3500"/>
              <a:buFont typeface="Gilda Display"/>
              <a:buNone/>
              <a:defRPr sz="3500" b="1" i="0" u="none" strike="noStrike" cap="none">
                <a:solidFill>
                  <a:schemeClr val="dk1"/>
                </a:solidFill>
                <a:latin typeface="Gilda Display"/>
                <a:ea typeface="Gilda Display"/>
                <a:cs typeface="Gilda Display"/>
                <a:sym typeface="Gilda Display"/>
              </a:defRPr>
            </a:lvl5pPr>
            <a:lvl6pPr marR="0" lvl="5" algn="l" rtl="0">
              <a:lnSpc>
                <a:spcPct val="100000"/>
              </a:lnSpc>
              <a:spcBef>
                <a:spcPts val="0"/>
              </a:spcBef>
              <a:spcAft>
                <a:spcPts val="0"/>
              </a:spcAft>
              <a:buClr>
                <a:schemeClr val="dk1"/>
              </a:buClr>
              <a:buSzPts val="3500"/>
              <a:buFont typeface="Gilda Display"/>
              <a:buNone/>
              <a:defRPr sz="3500" b="1" i="0" u="none" strike="noStrike" cap="none">
                <a:solidFill>
                  <a:schemeClr val="dk1"/>
                </a:solidFill>
                <a:latin typeface="Gilda Display"/>
                <a:ea typeface="Gilda Display"/>
                <a:cs typeface="Gilda Display"/>
                <a:sym typeface="Gilda Display"/>
              </a:defRPr>
            </a:lvl6pPr>
            <a:lvl7pPr marR="0" lvl="6" algn="l" rtl="0">
              <a:lnSpc>
                <a:spcPct val="100000"/>
              </a:lnSpc>
              <a:spcBef>
                <a:spcPts val="0"/>
              </a:spcBef>
              <a:spcAft>
                <a:spcPts val="0"/>
              </a:spcAft>
              <a:buClr>
                <a:schemeClr val="dk1"/>
              </a:buClr>
              <a:buSzPts val="3500"/>
              <a:buFont typeface="Gilda Display"/>
              <a:buNone/>
              <a:defRPr sz="3500" b="1" i="0" u="none" strike="noStrike" cap="none">
                <a:solidFill>
                  <a:schemeClr val="dk1"/>
                </a:solidFill>
                <a:latin typeface="Gilda Display"/>
                <a:ea typeface="Gilda Display"/>
                <a:cs typeface="Gilda Display"/>
                <a:sym typeface="Gilda Display"/>
              </a:defRPr>
            </a:lvl7pPr>
            <a:lvl8pPr marR="0" lvl="7" algn="l" rtl="0">
              <a:lnSpc>
                <a:spcPct val="100000"/>
              </a:lnSpc>
              <a:spcBef>
                <a:spcPts val="0"/>
              </a:spcBef>
              <a:spcAft>
                <a:spcPts val="0"/>
              </a:spcAft>
              <a:buClr>
                <a:schemeClr val="dk1"/>
              </a:buClr>
              <a:buSzPts val="3500"/>
              <a:buFont typeface="Gilda Display"/>
              <a:buNone/>
              <a:defRPr sz="3500" b="1" i="0" u="none" strike="noStrike" cap="none">
                <a:solidFill>
                  <a:schemeClr val="dk1"/>
                </a:solidFill>
                <a:latin typeface="Gilda Display"/>
                <a:ea typeface="Gilda Display"/>
                <a:cs typeface="Gilda Display"/>
                <a:sym typeface="Gilda Display"/>
              </a:defRPr>
            </a:lvl8pPr>
            <a:lvl9pPr marR="0" lvl="8" algn="l" rtl="0">
              <a:lnSpc>
                <a:spcPct val="100000"/>
              </a:lnSpc>
              <a:spcBef>
                <a:spcPts val="0"/>
              </a:spcBef>
              <a:spcAft>
                <a:spcPts val="0"/>
              </a:spcAft>
              <a:buClr>
                <a:schemeClr val="dk1"/>
              </a:buClr>
              <a:buSzPts val="3500"/>
              <a:buFont typeface="Gilda Display"/>
              <a:buNone/>
              <a:defRPr sz="3500" b="1" i="0" u="none" strike="noStrike" cap="none">
                <a:solidFill>
                  <a:schemeClr val="dk1"/>
                </a:solidFill>
                <a:latin typeface="Gilda Display"/>
                <a:ea typeface="Gilda Display"/>
                <a:cs typeface="Gilda Display"/>
                <a:sym typeface="Gilda Display"/>
              </a:defRPr>
            </a:lvl9pPr>
          </a:lstStyle>
          <a:p>
            <a:r>
              <a:rPr lang="en-US" sz="2800" kern="0" dirty="0"/>
              <a:t>3. U</a:t>
            </a:r>
            <a:r>
              <a:rPr lang="en-US" altLang="zh-TW" sz="2800" kern="0" dirty="0"/>
              <a:t>pdating data in real-time </a:t>
            </a:r>
            <a:r>
              <a:rPr lang="en-US" sz="2800" kern="0" dirty="0"/>
              <a:t>to fine-tune the model, while simultaneously reducing the training costs of the model.</a:t>
            </a:r>
          </a:p>
        </p:txBody>
      </p:sp>
    </p:spTree>
    <p:extLst>
      <p:ext uri="{BB962C8B-B14F-4D97-AF65-F5344CB8AC3E}">
        <p14:creationId xmlns:p14="http://schemas.microsoft.com/office/powerpoint/2010/main" val="1154053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4"/>
          <p:cNvSpPr/>
          <p:nvPr/>
        </p:nvSpPr>
        <p:spPr>
          <a:xfrm>
            <a:off x="9805900" y="-202433"/>
            <a:ext cx="3057200" cy="4714400"/>
          </a:xfrm>
          <a:prstGeom prst="rect">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226" name="Google Shape;226;p34"/>
          <p:cNvSpPr txBox="1">
            <a:spLocks noGrp="1"/>
          </p:cNvSpPr>
          <p:nvPr>
            <p:ph type="title"/>
          </p:nvPr>
        </p:nvSpPr>
        <p:spPr>
          <a:xfrm>
            <a:off x="1685999" y="2584467"/>
            <a:ext cx="5964633" cy="1771200"/>
          </a:xfrm>
          <a:prstGeom prst="rect">
            <a:avLst/>
          </a:prstGeom>
        </p:spPr>
        <p:txBody>
          <a:bodyPr spcFirstLastPara="1" wrap="square" lIns="121900" tIns="121900" rIns="121900" bIns="121900" anchor="ctr" anchorCtr="0">
            <a:noAutofit/>
          </a:bodyPr>
          <a:lstStyle/>
          <a:p>
            <a:pPr marL="0" indent="0"/>
            <a:r>
              <a:rPr lang="en-US" altLang="zh-TW" dirty="0"/>
              <a:t>Wi-Fi &amp; CSI related</a:t>
            </a:r>
          </a:p>
        </p:txBody>
      </p:sp>
      <p:sp>
        <p:nvSpPr>
          <p:cNvPr id="227" name="Google Shape;227;p34"/>
          <p:cNvSpPr txBox="1">
            <a:spLocks noGrp="1"/>
          </p:cNvSpPr>
          <p:nvPr>
            <p:ph type="title" idx="2"/>
          </p:nvPr>
        </p:nvSpPr>
        <p:spPr>
          <a:xfrm>
            <a:off x="1694365" y="1308133"/>
            <a:ext cx="1578800" cy="828000"/>
          </a:xfrm>
          <a:prstGeom prst="rect">
            <a:avLst/>
          </a:prstGeom>
        </p:spPr>
        <p:txBody>
          <a:bodyPr spcFirstLastPara="1" wrap="square" lIns="121900" tIns="121900" rIns="121900" bIns="121900" anchor="ctr" anchorCtr="0">
            <a:noAutofit/>
          </a:bodyPr>
          <a:lstStyle/>
          <a:p>
            <a:r>
              <a:rPr lang="en" dirty="0"/>
              <a:t>02</a:t>
            </a:r>
            <a:endParaRPr dirty="0"/>
          </a:p>
        </p:txBody>
      </p:sp>
      <p:sp>
        <p:nvSpPr>
          <p:cNvPr id="228" name="Google Shape;228;p34"/>
          <p:cNvSpPr txBox="1">
            <a:spLocks noGrp="1"/>
          </p:cNvSpPr>
          <p:nvPr>
            <p:ph type="subTitle" idx="1"/>
          </p:nvPr>
        </p:nvSpPr>
        <p:spPr>
          <a:xfrm>
            <a:off x="1685989" y="4672884"/>
            <a:ext cx="3968800" cy="762000"/>
          </a:xfrm>
          <a:prstGeom prst="rect">
            <a:avLst/>
          </a:prstGeom>
        </p:spPr>
        <p:txBody>
          <a:bodyPr spcFirstLastPara="1" wrap="square" lIns="121900" tIns="121900" rIns="121900" bIns="121900" anchor="b" anchorCtr="0">
            <a:noAutofit/>
          </a:bodyPr>
          <a:lstStyle/>
          <a:p>
            <a:pPr marL="0" indent="0"/>
            <a:r>
              <a:rPr lang="en-US" dirty="0"/>
              <a:t>There are 2 ideas to discuss</a:t>
            </a:r>
          </a:p>
        </p:txBody>
      </p:sp>
      <p:cxnSp>
        <p:nvCxnSpPr>
          <p:cNvPr id="230" name="Google Shape;230;p34"/>
          <p:cNvCxnSpPr/>
          <p:nvPr/>
        </p:nvCxnSpPr>
        <p:spPr>
          <a:xfrm>
            <a:off x="1467800" y="1290584"/>
            <a:ext cx="0" cy="4030000"/>
          </a:xfrm>
          <a:prstGeom prst="straightConnector1">
            <a:avLst/>
          </a:prstGeom>
          <a:noFill/>
          <a:ln w="19050" cap="flat" cmpd="sng">
            <a:solidFill>
              <a:schemeClr val="dk1"/>
            </a:solidFill>
            <a:prstDash val="solid"/>
            <a:round/>
            <a:headEnd type="none" w="med" len="med"/>
            <a:tailEnd type="none" w="med" len="med"/>
          </a:ln>
        </p:spPr>
      </p:cxnSp>
      <p:pic>
        <p:nvPicPr>
          <p:cNvPr id="4" name="Google Shape;540;p55">
            <a:extLst>
              <a:ext uri="{FF2B5EF4-FFF2-40B4-BE49-F238E27FC236}">
                <a16:creationId xmlns:a16="http://schemas.microsoft.com/office/drawing/2014/main" id="{BE5B9F9E-1224-8D2E-F612-8F93AE1EBA69}"/>
              </a:ext>
            </a:extLst>
          </p:cNvPr>
          <p:cNvPicPr preferRelativeResize="0"/>
          <p:nvPr/>
        </p:nvPicPr>
        <p:blipFill rotWithShape="1">
          <a:blip r:embed="rId3">
            <a:alphaModFix/>
          </a:blip>
          <a:srcRect t="16547" b="16540"/>
          <a:stretch/>
        </p:blipFill>
        <p:spPr>
          <a:xfrm>
            <a:off x="7198473" y="2315183"/>
            <a:ext cx="4873551" cy="3005401"/>
          </a:xfrm>
          <a:prstGeom prst="rect">
            <a:avLst/>
          </a:prstGeom>
          <a:noFill/>
          <a:ln>
            <a:noFill/>
          </a:ln>
        </p:spPr>
      </p:pic>
    </p:spTree>
    <p:extLst>
      <p:ext uri="{BB962C8B-B14F-4D97-AF65-F5344CB8AC3E}">
        <p14:creationId xmlns:p14="http://schemas.microsoft.com/office/powerpoint/2010/main" val="4284277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5" name="Google Shape;215;p33"/>
          <p:cNvSpPr txBox="1">
            <a:spLocks noGrp="1"/>
          </p:cNvSpPr>
          <p:nvPr>
            <p:ph type="title"/>
          </p:nvPr>
        </p:nvSpPr>
        <p:spPr>
          <a:xfrm>
            <a:off x="733858" y="681271"/>
            <a:ext cx="11560901" cy="826482"/>
          </a:xfrm>
          <a:prstGeom prst="rect">
            <a:avLst/>
          </a:prstGeom>
        </p:spPr>
        <p:txBody>
          <a:bodyPr spcFirstLastPara="1" wrap="square" lIns="121900" tIns="121900" rIns="121900" bIns="121900" anchor="t" anchorCtr="0">
            <a:noAutofit/>
          </a:bodyPr>
          <a:lstStyle/>
          <a:p>
            <a:r>
              <a:rPr lang="en-US" sz="2800" dirty="0"/>
              <a:t>1. Combining Wi-Fi RTT and BLE RSSI for indoor positioning</a:t>
            </a:r>
            <a:endParaRPr sz="2800" dirty="0"/>
          </a:p>
        </p:txBody>
      </p:sp>
      <p:sp>
        <p:nvSpPr>
          <p:cNvPr id="216" name="Google Shape;216;p33"/>
          <p:cNvSpPr txBox="1">
            <a:spLocks noGrp="1"/>
          </p:cNvSpPr>
          <p:nvPr>
            <p:ph type="subTitle" idx="1"/>
          </p:nvPr>
        </p:nvSpPr>
        <p:spPr>
          <a:xfrm>
            <a:off x="1128813" y="1746779"/>
            <a:ext cx="10333513" cy="3925455"/>
          </a:xfrm>
          <a:prstGeom prst="rect">
            <a:avLst/>
          </a:prstGeom>
        </p:spPr>
        <p:txBody>
          <a:bodyPr spcFirstLastPara="1" wrap="square" lIns="121900" tIns="121900" rIns="121900" bIns="121900" anchor="t" anchorCtr="0">
            <a:noAutofit/>
          </a:bodyPr>
          <a:lstStyle/>
          <a:p>
            <a:pPr marL="0" indent="0">
              <a:buSzPts val="1100"/>
              <a:buNone/>
            </a:pPr>
            <a:r>
              <a:rPr lang="en-US" sz="2400" b="1" dirty="0"/>
              <a:t>Idea</a:t>
            </a:r>
            <a:r>
              <a:rPr lang="zh-TW" altLang="en-US" sz="2400" b="1" dirty="0"/>
              <a:t> </a:t>
            </a:r>
            <a:r>
              <a:rPr lang="en-US" altLang="zh-TW" sz="2400" b="1" dirty="0"/>
              <a:t>: </a:t>
            </a:r>
            <a:r>
              <a:rPr lang="en-US" altLang="zh-TW" sz="2400" dirty="0"/>
              <a:t>We can combine various wireless signals for indoor positioning. Compared to CSI, Wi-Fi RTT appears to be more accessible, as it can be utilized by purchasing a Wi-Fi router that supports 802.11mc.</a:t>
            </a:r>
          </a:p>
          <a:p>
            <a:pPr marL="0" indent="0">
              <a:buSzPts val="1100"/>
              <a:buNone/>
            </a:pPr>
            <a:endParaRPr lang="en-US" altLang="zh-TW" sz="2400" dirty="0"/>
          </a:p>
          <a:p>
            <a:pPr marL="0" indent="0">
              <a:buSzPts val="1100"/>
              <a:buNone/>
            </a:pPr>
            <a:endParaRPr lang="en-US" sz="2400" dirty="0"/>
          </a:p>
          <a:p>
            <a:pPr marL="0" indent="0">
              <a:buSzPts val="1100"/>
              <a:buNone/>
            </a:pPr>
            <a:r>
              <a:rPr lang="en-US" sz="2400" b="1" dirty="0"/>
              <a:t>TAG</a:t>
            </a:r>
            <a:r>
              <a:rPr lang="en-US" sz="2400" dirty="0"/>
              <a:t> </a:t>
            </a:r>
            <a:r>
              <a:rPr lang="en-US" sz="2400" b="1" dirty="0"/>
              <a:t>:</a:t>
            </a:r>
            <a:r>
              <a:rPr lang="en-US" sz="2400" dirty="0"/>
              <a:t> Implementation-oriented, </a:t>
            </a:r>
            <a:r>
              <a:rPr lang="en-US" altLang="zh-TW" sz="2400" dirty="0"/>
              <a:t>Research-oriented</a:t>
            </a:r>
            <a:endParaRPr sz="2400" dirty="0"/>
          </a:p>
        </p:txBody>
      </p:sp>
      <p:cxnSp>
        <p:nvCxnSpPr>
          <p:cNvPr id="218" name="Google Shape;218;p33"/>
          <p:cNvCxnSpPr>
            <a:cxnSpLocks/>
          </p:cNvCxnSpPr>
          <p:nvPr/>
        </p:nvCxnSpPr>
        <p:spPr>
          <a:xfrm>
            <a:off x="964767" y="1625600"/>
            <a:ext cx="0" cy="3860800"/>
          </a:xfrm>
          <a:prstGeom prst="straightConnector1">
            <a:avLst/>
          </a:prstGeom>
          <a:noFill/>
          <a:ln w="19050" cap="flat" cmpd="sng">
            <a:solidFill>
              <a:schemeClr val="dk1"/>
            </a:solidFill>
            <a:prstDash val="solid"/>
            <a:round/>
            <a:headEnd type="none" w="med" len="med"/>
            <a:tailEnd type="none" w="med" len="med"/>
          </a:ln>
        </p:spPr>
      </p:cxnSp>
      <p:sp>
        <p:nvSpPr>
          <p:cNvPr id="219" name="Google Shape;219;p33"/>
          <p:cNvSpPr/>
          <p:nvPr/>
        </p:nvSpPr>
        <p:spPr>
          <a:xfrm>
            <a:off x="2086000" y="-865400"/>
            <a:ext cx="3328000" cy="1378800"/>
          </a:xfrm>
          <a:prstGeom prst="rect">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220" name="Google Shape;220;p33"/>
          <p:cNvSpPr/>
          <p:nvPr/>
        </p:nvSpPr>
        <p:spPr>
          <a:xfrm>
            <a:off x="-1037933" y="6138667"/>
            <a:ext cx="3328000" cy="1378800"/>
          </a:xfrm>
          <a:prstGeom prst="rect">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7" name="文字方塊 6">
            <a:extLst>
              <a:ext uri="{FF2B5EF4-FFF2-40B4-BE49-F238E27FC236}">
                <a16:creationId xmlns:a16="http://schemas.microsoft.com/office/drawing/2014/main" id="{0E21CECE-DB3B-9B11-4E7B-A47A1EDD931D}"/>
              </a:ext>
            </a:extLst>
          </p:cNvPr>
          <p:cNvSpPr txBox="1"/>
          <p:nvPr/>
        </p:nvSpPr>
        <p:spPr>
          <a:xfrm>
            <a:off x="1304317" y="6324501"/>
            <a:ext cx="11228151" cy="400110"/>
          </a:xfrm>
          <a:prstGeom prst="rect">
            <a:avLst/>
          </a:prstGeom>
          <a:noFill/>
        </p:spPr>
        <p:txBody>
          <a:bodyPr wrap="square">
            <a:spAutoFit/>
          </a:bodyPr>
          <a:lstStyle/>
          <a:p>
            <a:r>
              <a:rPr lang="en-US" altLang="zh-TW" sz="1000" dirty="0" err="1">
                <a:hlinkClick r:id="rId3"/>
              </a:rPr>
              <a:t>LocFree</a:t>
            </a:r>
            <a:r>
              <a:rPr lang="en-US" altLang="zh-TW" sz="1000" dirty="0">
                <a:hlinkClick r:id="rId3"/>
              </a:rPr>
              <a:t> | Proceedings of the 2nd ACM SIGSPATIAL International Workshop on Spatial Big Data and AI for Industrial Applications</a:t>
            </a:r>
            <a:r>
              <a:rPr lang="en-US" altLang="zh-TW" sz="1000" kern="0" dirty="0"/>
              <a:t> (2023)</a:t>
            </a:r>
          </a:p>
          <a:p>
            <a:r>
              <a:rPr lang="en-US" altLang="zh-TW" sz="1000" dirty="0">
                <a:hlinkClick r:id="rId4"/>
              </a:rPr>
              <a:t>Factor Graph Framework for Smartphone Indoor Localization: Integrating Data-Driven PDR and Wi-Fi RTT/RSS Ranging | IEEE Journals &amp; Magazine | IEEE Xplore</a:t>
            </a:r>
            <a:r>
              <a:rPr lang="en-US" altLang="zh-TW" sz="1000" dirty="0"/>
              <a:t> (2023)</a:t>
            </a:r>
            <a:endParaRPr lang="en-US" altLang="zh-TW" sz="1000" kern="0" dirty="0"/>
          </a:p>
        </p:txBody>
      </p:sp>
    </p:spTree>
    <p:extLst>
      <p:ext uri="{BB962C8B-B14F-4D97-AF65-F5344CB8AC3E}">
        <p14:creationId xmlns:p14="http://schemas.microsoft.com/office/powerpoint/2010/main" val="3489677447"/>
      </p:ext>
    </p:extLst>
  </p:cSld>
  <p:clrMapOvr>
    <a:masterClrMapping/>
  </p:clrMapOvr>
</p:sld>
</file>

<file path=ppt/theme/theme1.xml><?xml version="1.0" encoding="utf-8"?>
<a:theme xmlns:a="http://schemas.openxmlformats.org/drawingml/2006/main" name="Regular Management Meeting by Slidesgo">
  <a:themeElements>
    <a:clrScheme name="Simple Light">
      <a:dk1>
        <a:srgbClr val="000000"/>
      </a:dk1>
      <a:lt1>
        <a:srgbClr val="F4F4F9"/>
      </a:lt1>
      <a:dk2>
        <a:srgbClr val="2F4550"/>
      </a:dk2>
      <a:lt2>
        <a:srgbClr val="586F7C"/>
      </a:lt2>
      <a:accent1>
        <a:srgbClr val="B8DBD9"/>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2610</TotalTime>
  <Words>682</Words>
  <Application>Microsoft Office PowerPoint</Application>
  <PresentationFormat>寬螢幕</PresentationFormat>
  <Paragraphs>52</Paragraphs>
  <Slides>11</Slides>
  <Notes>11</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11</vt:i4>
      </vt:variant>
    </vt:vector>
  </HeadingPairs>
  <TitlesOfParts>
    <vt:vector size="21" baseType="lpstr">
      <vt:lpstr>微軟正黑體</vt:lpstr>
      <vt:lpstr>Anaheim</vt:lpstr>
      <vt:lpstr>Aptos</vt:lpstr>
      <vt:lpstr>Arial</vt:lpstr>
      <vt:lpstr>DM Sans</vt:lpstr>
      <vt:lpstr>Gilda Display</vt:lpstr>
      <vt:lpstr>Nunito Light</vt:lpstr>
      <vt:lpstr>Playfair Display Medium</vt:lpstr>
      <vt:lpstr>PT Sans</vt:lpstr>
      <vt:lpstr>Regular Management Meeting by Slidesgo</vt:lpstr>
      <vt:lpstr>09.26 Meeting - 1</vt:lpstr>
      <vt:lpstr>Table of contents</vt:lpstr>
      <vt:lpstr>Troy 紀寬 extended</vt:lpstr>
      <vt:lpstr>1. Automated data collection robots to replace human annotators</vt:lpstr>
      <vt:lpstr>2. Using RSSI fingerprint map shifts to identify inaccurate points</vt:lpstr>
      <vt:lpstr>PowerPoint 簡報</vt:lpstr>
      <vt:lpstr>PowerPoint 簡報</vt:lpstr>
      <vt:lpstr>Wi-Fi &amp; CSI related</vt:lpstr>
      <vt:lpstr>1. Combining Wi-Fi RTT and BLE RSSI for indoor positioning</vt:lpstr>
      <vt:lpstr>2. Wi-Fi CSI device-free methods to recognize human actions or relationships among crowds.</vt:lpstr>
      <vt:lpstr>Thanks for Lestening!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吳定洋 WU TING YANG</dc:creator>
  <cp:lastModifiedBy>吳定洋 WU TING YANG</cp:lastModifiedBy>
  <cp:revision>45</cp:revision>
  <dcterms:created xsi:type="dcterms:W3CDTF">2024-09-23T11:19:04Z</dcterms:created>
  <dcterms:modified xsi:type="dcterms:W3CDTF">2024-09-25T08:26:05Z</dcterms:modified>
</cp:coreProperties>
</file>