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sldIdLst>
    <p:sldId id="329" r:id="rId2"/>
    <p:sldId id="330" r:id="rId3"/>
    <p:sldId id="393" r:id="rId4"/>
    <p:sldId id="403" r:id="rId5"/>
    <p:sldId id="415" r:id="rId6"/>
    <p:sldId id="416" r:id="rId7"/>
    <p:sldId id="429" r:id="rId8"/>
    <p:sldId id="417" r:id="rId9"/>
    <p:sldId id="430" r:id="rId10"/>
    <p:sldId id="431" r:id="rId11"/>
    <p:sldId id="432" r:id="rId12"/>
    <p:sldId id="434" r:id="rId13"/>
    <p:sldId id="435" r:id="rId14"/>
    <p:sldId id="436" r:id="rId15"/>
    <p:sldId id="437" r:id="rId16"/>
    <p:sldId id="438" r:id="rId17"/>
    <p:sldId id="412" r:id="rId18"/>
    <p:sldId id="425" r:id="rId19"/>
    <p:sldId id="277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111111"/>
    <a:srgbClr val="F4F4F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92262A-DF53-4D74-98ED-AFC07432CB8C}" v="80" dt="2024-10-03T05:22:00.4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5090" autoAdjust="0"/>
  </p:normalViewPr>
  <p:slideViewPr>
    <p:cSldViewPr snapToGrid="0">
      <p:cViewPr varScale="1">
        <p:scale>
          <a:sx n="83" d="100"/>
          <a:sy n="83" d="100"/>
        </p:scale>
        <p:origin x="682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定洋 吳" userId="c5f20cff15bfd43e" providerId="LiveId" clId="{D392262A-DF53-4D74-98ED-AFC07432CB8C}"/>
    <pc:docChg chg="undo redo custSel addSld delSld modSld sldOrd modMainMaster">
      <pc:chgData name="定洋 吳" userId="c5f20cff15bfd43e" providerId="LiveId" clId="{D392262A-DF53-4D74-98ED-AFC07432CB8C}" dt="2024-10-03T05:26:52.456" v="2444" actId="20577"/>
      <pc:docMkLst>
        <pc:docMk/>
      </pc:docMkLst>
      <pc:sldChg chg="addSp delSp modSp mod">
        <pc:chgData name="定洋 吳" userId="c5f20cff15bfd43e" providerId="LiveId" clId="{D392262A-DF53-4D74-98ED-AFC07432CB8C}" dt="2024-10-03T05:26:52.456" v="2444" actId="20577"/>
        <pc:sldMkLst>
          <pc:docMk/>
          <pc:sldMk cId="0" sldId="256"/>
        </pc:sldMkLst>
        <pc:spChg chg="add del">
          <ac:chgData name="定洋 吳" userId="c5f20cff15bfd43e" providerId="LiveId" clId="{D392262A-DF53-4D74-98ED-AFC07432CB8C}" dt="2024-10-03T05:20:23.641" v="2386" actId="11529"/>
          <ac:spMkLst>
            <pc:docMk/>
            <pc:sldMk cId="0" sldId="256"/>
            <ac:spMk id="2" creationId="{5285DD46-747D-7DE5-761C-2660279408E8}"/>
          </ac:spMkLst>
        </pc:spChg>
        <pc:spChg chg="add mod">
          <ac:chgData name="定洋 吳" userId="c5f20cff15bfd43e" providerId="LiveId" clId="{D392262A-DF53-4D74-98ED-AFC07432CB8C}" dt="2024-10-03T05:20:43.701" v="2393" actId="113"/>
          <ac:spMkLst>
            <pc:docMk/>
            <pc:sldMk cId="0" sldId="256"/>
            <ac:spMk id="3" creationId="{2465186F-64B3-DCB3-2BE6-3B333DA01D12}"/>
          </ac:spMkLst>
        </pc:spChg>
        <pc:spChg chg="mod">
          <ac:chgData name="定洋 吳" userId="c5f20cff15bfd43e" providerId="LiveId" clId="{D392262A-DF53-4D74-98ED-AFC07432CB8C}" dt="2024-10-03T05:26:52.456" v="2444" actId="20577"/>
          <ac:spMkLst>
            <pc:docMk/>
            <pc:sldMk cId="0" sldId="256"/>
            <ac:spMk id="171" creationId="{00000000-0000-0000-0000-000000000000}"/>
          </ac:spMkLst>
        </pc:spChg>
      </pc:sldChg>
      <pc:sldChg chg="addSp delSp modSp mod modClrScheme chgLayout">
        <pc:chgData name="定洋 吳" userId="c5f20cff15bfd43e" providerId="LiveId" clId="{D392262A-DF53-4D74-98ED-AFC07432CB8C}" dt="2024-10-03T05:20:48.987" v="2396" actId="20577"/>
        <pc:sldMkLst>
          <pc:docMk/>
          <pc:sldMk cId="0" sldId="258"/>
        </pc:sldMkLst>
        <pc:spChg chg="add mod">
          <ac:chgData name="定洋 吳" userId="c5f20cff15bfd43e" providerId="LiveId" clId="{D392262A-DF53-4D74-98ED-AFC07432CB8C}" dt="2024-10-02T13:55:48.264" v="883" actId="20577"/>
          <ac:spMkLst>
            <pc:docMk/>
            <pc:sldMk cId="0" sldId="258"/>
            <ac:spMk id="2" creationId="{F679243B-8632-61D4-34F0-BC5900B267D7}"/>
          </ac:spMkLst>
        </pc:spChg>
        <pc:spChg chg="add mod">
          <ac:chgData name="定洋 吳" userId="c5f20cff15bfd43e" providerId="LiveId" clId="{D392262A-DF53-4D74-98ED-AFC07432CB8C}" dt="2024-10-02T13:55:45.494" v="881"/>
          <ac:spMkLst>
            <pc:docMk/>
            <pc:sldMk cId="0" sldId="258"/>
            <ac:spMk id="3" creationId="{3EC34631-BD1E-DC3A-D1B4-1995608C4ECF}"/>
          </ac:spMkLst>
        </pc:spChg>
        <pc:spChg chg="add mod">
          <ac:chgData name="定洋 吳" userId="c5f20cff15bfd43e" providerId="LiveId" clId="{D392262A-DF53-4D74-98ED-AFC07432CB8C}" dt="2024-10-03T05:20:48.987" v="2396" actId="20577"/>
          <ac:spMkLst>
            <pc:docMk/>
            <pc:sldMk cId="0" sldId="258"/>
            <ac:spMk id="5" creationId="{670C0604-4025-D472-FC98-C8CDDB81A20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5" creationId="{A687C30C-4A51-1D96-B1DE-C259DD1CCA1E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6" creationId="{8219DFDA-953A-C3A9-E22D-122F9505F8A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7" creationId="{99D339CF-5363-3689-4010-1A296E298FB1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8" creationId="{316F2C32-4832-67BD-A0CA-92FDB5A643C0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9" creationId="{B3EA843E-7AB6-8F7E-EE4B-46CA8F83953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0" creationId="{8BE8AE1E-EF28-BCBB-8B5D-6CF591BE56E2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1" creationId="{E0375BCD-02E4-47F2-B3C5-FAB34370F7A6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2" creationId="{802EE874-03C1-5AC1-D72D-7CB0E75D698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3" creationId="{02AB43FF-1A57-C5DF-6EF3-379D529E9C7A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4" creationId="{1ABF56B4-F3A5-6B11-72FB-FC1EB6C39F68}"/>
          </ac:spMkLst>
        </pc:spChg>
        <pc:spChg chg="add del mod">
          <ac:chgData name="定洋 吳" userId="c5f20cff15bfd43e" providerId="LiveId" clId="{D392262A-DF53-4D74-98ED-AFC07432CB8C}" dt="2024-10-02T14:01:13.334" v="916" actId="478"/>
          <ac:spMkLst>
            <pc:docMk/>
            <pc:sldMk cId="0" sldId="258"/>
            <ac:spMk id="16" creationId="{FC845535-BC08-C5AE-F9AA-94B1B34EF7BC}"/>
          </ac:spMkLst>
        </pc:spChg>
        <pc:spChg chg="add mod">
          <ac:chgData name="定洋 吳" userId="c5f20cff15bfd43e" providerId="LiveId" clId="{D392262A-DF53-4D74-98ED-AFC07432CB8C}" dt="2024-10-02T14:01:45.718" v="925" actId="14100"/>
          <ac:spMkLst>
            <pc:docMk/>
            <pc:sldMk cId="0" sldId="258"/>
            <ac:spMk id="17" creationId="{E3B82F2A-B253-ACDC-9871-21D6E4C7D398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0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1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2" creationId="{00000000-0000-0000-0000-00000000000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4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5" creationId="{00000000-0000-0000-0000-000000000000}"/>
          </ac:spMkLst>
        </pc:spChg>
        <pc:spChg chg="add del">
          <ac:chgData name="定洋 吳" userId="c5f20cff15bfd43e" providerId="LiveId" clId="{D392262A-DF53-4D74-98ED-AFC07432CB8C}" dt="2024-10-02T13:59:57.113" v="893" actId="478"/>
          <ac:spMkLst>
            <pc:docMk/>
            <pc:sldMk cId="0" sldId="258"/>
            <ac:spMk id="209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2:25.859" v="931" actId="1076"/>
          <ac:picMkLst>
            <pc:docMk/>
            <pc:sldMk cId="0" sldId="258"/>
            <ac:picMk id="18" creationId="{D52B43E7-2EF6-FC94-9D6D-A363EF4FF26A}"/>
          </ac:picMkLst>
        </pc:picChg>
        <pc:cxnChg chg="add mod">
          <ac:chgData name="定洋 吳" userId="c5f20cff15bfd43e" providerId="LiveId" clId="{D392262A-DF53-4D74-98ED-AFC07432CB8C}" dt="2024-10-02T13:55:27.293" v="878" actId="1076"/>
          <ac:cxnSpMkLst>
            <pc:docMk/>
            <pc:sldMk cId="0" sldId="258"/>
            <ac:cxnSpMk id="4" creationId="{93D00A7C-4806-3114-1046-EB9688F4B508}"/>
          </ac:cxnSpMkLst>
        </pc:cxnChg>
        <pc:cxnChg chg="mod">
          <ac:chgData name="定洋 吳" userId="c5f20cff15bfd43e" providerId="LiveId" clId="{D392262A-DF53-4D74-98ED-AFC07432CB8C}" dt="2024-10-02T12:59:47.792" v="25" actId="1076"/>
          <ac:cxnSpMkLst>
            <pc:docMk/>
            <pc:sldMk cId="0" sldId="258"/>
            <ac:cxnSpMk id="204" creationId="{00000000-0000-0000-0000-000000000000}"/>
          </ac:cxnSpMkLst>
        </pc:cxnChg>
        <pc:cxnChg chg="mod">
          <ac:chgData name="定洋 吳" userId="c5f20cff15bfd43e" providerId="LiveId" clId="{D392262A-DF53-4D74-98ED-AFC07432CB8C}" dt="2024-10-02T13:55:38.379" v="880" actId="1076"/>
          <ac:cxnSpMkLst>
            <pc:docMk/>
            <pc:sldMk cId="0" sldId="258"/>
            <ac:cxnSpMk id="206" creationId="{00000000-0000-0000-0000-000000000000}"/>
          </ac:cxnSpMkLst>
        </pc:cxnChg>
      </pc:sldChg>
      <pc:sldChg chg="addSp modSp mod">
        <pc:chgData name="定洋 吳" userId="c5f20cff15bfd43e" providerId="LiveId" clId="{D392262A-DF53-4D74-98ED-AFC07432CB8C}" dt="2024-10-03T05:20:51.934" v="2399" actId="20577"/>
        <pc:sldMkLst>
          <pc:docMk/>
          <pc:sldMk cId="0" sldId="260"/>
        </pc:sldMkLst>
        <pc:spChg chg="add mod">
          <ac:chgData name="定洋 吳" userId="c5f20cff15bfd43e" providerId="LiveId" clId="{D392262A-DF53-4D74-98ED-AFC07432CB8C}" dt="2024-10-03T05:20:51.934" v="2399" actId="20577"/>
          <ac:spMkLst>
            <pc:docMk/>
            <pc:sldMk cId="0" sldId="260"/>
            <ac:spMk id="2" creationId="{6462B6BB-CB84-10B6-546A-BB4C85D0C74F}"/>
          </ac:spMkLst>
        </pc:spChg>
        <pc:spChg chg="mod">
          <ac:chgData name="定洋 吳" userId="c5f20cff15bfd43e" providerId="LiveId" clId="{D392262A-DF53-4D74-98ED-AFC07432CB8C}" dt="2024-10-02T13:00:15.843" v="44" actId="1076"/>
          <ac:spMkLst>
            <pc:docMk/>
            <pc:sldMk cId="0" sldId="260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00:36.916" v="78" actId="20577"/>
          <ac:spMkLst>
            <pc:docMk/>
            <pc:sldMk cId="0" sldId="260"/>
            <ac:spMk id="228" creationId="{00000000-0000-0000-0000-000000000000}"/>
          </ac:spMkLst>
        </pc:spChg>
        <pc:picChg chg="mod">
          <ac:chgData name="定洋 吳" userId="c5f20cff15bfd43e" providerId="LiveId" clId="{D392262A-DF53-4D74-98ED-AFC07432CB8C}" dt="2024-10-02T13:00:23.817" v="45" actId="1076"/>
          <ac:picMkLst>
            <pc:docMk/>
            <pc:sldMk cId="0" sldId="260"/>
            <ac:picMk id="5" creationId="{D0F3B4F0-FFCF-9A55-6722-AE8AB4419BBC}"/>
          </ac:picMkLst>
        </pc:picChg>
      </pc:sldChg>
      <pc:sldChg chg="del">
        <pc:chgData name="定洋 吳" userId="c5f20cff15bfd43e" providerId="LiveId" clId="{D392262A-DF53-4D74-98ED-AFC07432CB8C}" dt="2024-10-02T13:00:52.037" v="82" actId="47"/>
        <pc:sldMkLst>
          <pc:docMk/>
          <pc:sldMk cId="0" sldId="263"/>
        </pc:sldMkLst>
      </pc:sldChg>
      <pc:sldChg chg="del">
        <pc:chgData name="定洋 吳" userId="c5f20cff15bfd43e" providerId="LiveId" clId="{D392262A-DF53-4D74-98ED-AFC07432CB8C}" dt="2024-10-02T13:00:51.257" v="81" actId="47"/>
        <pc:sldMkLst>
          <pc:docMk/>
          <pc:sldMk cId="2957722641" sldId="264"/>
        </pc:sldMkLst>
      </pc:sldChg>
      <pc:sldChg chg="del">
        <pc:chgData name="定洋 吳" userId="c5f20cff15bfd43e" providerId="LiveId" clId="{D392262A-DF53-4D74-98ED-AFC07432CB8C}" dt="2024-10-02T13:00:50.142" v="80" actId="47"/>
        <pc:sldMkLst>
          <pc:docMk/>
          <pc:sldMk cId="1677118246" sldId="265"/>
        </pc:sldMkLst>
      </pc:sldChg>
      <pc:sldChg chg="del">
        <pc:chgData name="定洋 吳" userId="c5f20cff15bfd43e" providerId="LiveId" clId="{D392262A-DF53-4D74-98ED-AFC07432CB8C}" dt="2024-10-02T13:00:49.662" v="79" actId="47"/>
        <pc:sldMkLst>
          <pc:docMk/>
          <pc:sldMk cId="1154053123" sldId="266"/>
        </pc:sldMkLst>
      </pc:sldChg>
      <pc:sldChg chg="addSp delSp modSp mod">
        <pc:chgData name="定洋 吳" userId="c5f20cff15bfd43e" providerId="LiveId" clId="{D392262A-DF53-4D74-98ED-AFC07432CB8C}" dt="2024-10-03T05:21:21.642" v="2421" actId="20577"/>
        <pc:sldMkLst>
          <pc:docMk/>
          <pc:sldMk cId="4284277754" sldId="267"/>
        </pc:sldMkLst>
        <pc:spChg chg="add mod">
          <ac:chgData name="定洋 吳" userId="c5f20cff15bfd43e" providerId="LiveId" clId="{D392262A-DF53-4D74-98ED-AFC07432CB8C}" dt="2024-10-03T05:21:21.642" v="2421" actId="20577"/>
          <ac:spMkLst>
            <pc:docMk/>
            <pc:sldMk cId="4284277754" sldId="267"/>
            <ac:spMk id="2" creationId="{BC5C7ADB-326A-9C3F-3AB8-530C0955557B}"/>
          </ac:spMkLst>
        </pc:spChg>
        <pc:spChg chg="add del mod">
          <ac:chgData name="定洋 吳" userId="c5f20cff15bfd43e" providerId="LiveId" clId="{D392262A-DF53-4D74-98ED-AFC07432CB8C}" dt="2024-10-02T13:53:38.414" v="780" actId="478"/>
          <ac:spMkLst>
            <pc:docMk/>
            <pc:sldMk cId="4284277754" sldId="267"/>
            <ac:spMk id="3" creationId="{7235890A-B464-A47F-15A8-B67A212D657B}"/>
          </ac:spMkLst>
        </pc:spChg>
        <pc:spChg chg="add mod">
          <ac:chgData name="定洋 吳" userId="c5f20cff15bfd43e" providerId="LiveId" clId="{D392262A-DF53-4D74-98ED-AFC07432CB8C}" dt="2024-10-02T13:55:07.583" v="874" actId="14100"/>
          <ac:spMkLst>
            <pc:docMk/>
            <pc:sldMk cId="4284277754" sldId="267"/>
            <ac:spMk id="5" creationId="{B43036A3-E7B7-CD39-0097-B09FB9255AC3}"/>
          </ac:spMkLst>
        </pc:spChg>
        <pc:spChg chg="mod">
          <ac:chgData name="定洋 吳" userId="c5f20cff15bfd43e" providerId="LiveId" clId="{D392262A-DF53-4D74-98ED-AFC07432CB8C}" dt="2024-10-02T13:53:33.029" v="778" actId="20577"/>
          <ac:spMkLst>
            <pc:docMk/>
            <pc:sldMk cId="4284277754" sldId="267"/>
            <ac:spMk id="226" creationId="{00000000-0000-0000-0000-000000000000}"/>
          </ac:spMkLst>
        </pc:spChg>
        <pc:spChg chg="del">
          <ac:chgData name="定洋 吳" userId="c5f20cff15bfd43e" providerId="LiveId" clId="{D392262A-DF53-4D74-98ED-AFC07432CB8C}" dt="2024-10-02T13:53:35.769" v="779" actId="478"/>
          <ac:spMkLst>
            <pc:docMk/>
            <pc:sldMk cId="4284277754" sldId="267"/>
            <ac:spMk id="228" creationId="{00000000-0000-0000-0000-000000000000}"/>
          </ac:spMkLst>
        </pc:spChg>
      </pc:sldChg>
      <pc:sldChg chg="addSp delSp modSp mod">
        <pc:chgData name="定洋 吳" userId="c5f20cff15bfd43e" providerId="LiveId" clId="{D392262A-DF53-4D74-98ED-AFC07432CB8C}" dt="2024-10-03T05:21:25.566" v="2423" actId="20577"/>
        <pc:sldMkLst>
          <pc:docMk/>
          <pc:sldMk cId="3489677447" sldId="268"/>
        </pc:sldMkLst>
        <pc:spChg chg="add mod">
          <ac:chgData name="定洋 吳" userId="c5f20cff15bfd43e" providerId="LiveId" clId="{D392262A-DF53-4D74-98ED-AFC07432CB8C}" dt="2024-10-03T05:21:25.566" v="2423" actId="20577"/>
          <ac:spMkLst>
            <pc:docMk/>
            <pc:sldMk cId="3489677447" sldId="268"/>
            <ac:spMk id="2" creationId="{4F2F1027-061E-2FF8-E698-DCD0F636AA3C}"/>
          </ac:spMkLst>
        </pc:spChg>
        <pc:spChg chg="del">
          <ac:chgData name="定洋 吳" userId="c5f20cff15bfd43e" providerId="LiveId" clId="{D392262A-DF53-4D74-98ED-AFC07432CB8C}" dt="2024-10-02T13:02:07.420" v="96" actId="478"/>
          <ac:spMkLst>
            <pc:docMk/>
            <pc:sldMk cId="3489677447" sldId="268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2T13:20:16.104" v="404" actId="1076"/>
          <ac:spMkLst>
            <pc:docMk/>
            <pc:sldMk cId="3489677447" sldId="268"/>
            <ac:spMk id="8" creationId="{68E0B771-65F7-DA80-DC9D-2FD1E15B0943}"/>
          </ac:spMkLst>
        </pc:spChg>
        <pc:spChg chg="add mod">
          <ac:chgData name="定洋 吳" userId="c5f20cff15bfd43e" providerId="LiveId" clId="{D392262A-DF53-4D74-98ED-AFC07432CB8C}" dt="2024-10-02T13:20:53.471" v="458" actId="1076"/>
          <ac:spMkLst>
            <pc:docMk/>
            <pc:sldMk cId="3489677447" sldId="268"/>
            <ac:spMk id="11" creationId="{7B49519B-867B-9F38-5339-40B5F328AFEC}"/>
          </ac:spMkLst>
        </pc:spChg>
        <pc:spChg chg="mod">
          <ac:chgData name="定洋 吳" userId="c5f20cff15bfd43e" providerId="LiveId" clId="{D392262A-DF53-4D74-98ED-AFC07432CB8C}" dt="2024-10-02T13:52:57.246" v="760" actId="20577"/>
          <ac:spMkLst>
            <pc:docMk/>
            <pc:sldMk cId="3489677447" sldId="26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2:30.055" v="134" actId="478"/>
          <ac:spMkLst>
            <pc:docMk/>
            <pc:sldMk cId="3489677447" sldId="268"/>
            <ac:spMk id="216" creationId="{00000000-0000-0000-0000-000000000000}"/>
          </ac:spMkLst>
        </pc:spChg>
        <pc:picChg chg="add del">
          <ac:chgData name="定洋 吳" userId="c5f20cff15bfd43e" providerId="LiveId" clId="{D392262A-DF53-4D74-98ED-AFC07432CB8C}" dt="2024-10-02T13:02:03.739" v="94" actId="22"/>
          <ac:picMkLst>
            <pc:docMk/>
            <pc:sldMk cId="3489677447" sldId="268"/>
            <ac:picMk id="3" creationId="{085C2019-2CEC-C0A7-A074-4D4B9A517702}"/>
          </ac:picMkLst>
        </pc:picChg>
        <pc:picChg chg="add mod">
          <ac:chgData name="定洋 吳" userId="c5f20cff15bfd43e" providerId="LiveId" clId="{D392262A-DF53-4D74-98ED-AFC07432CB8C}" dt="2024-10-02T13:02:51.688" v="140" actId="1076"/>
          <ac:picMkLst>
            <pc:docMk/>
            <pc:sldMk cId="3489677447" sldId="268"/>
            <ac:picMk id="5" creationId="{3B0AF338-26C8-12DA-2848-7DB71ABBA432}"/>
          </ac:picMkLst>
        </pc:picChg>
        <pc:picChg chg="add mod">
          <ac:chgData name="定洋 吳" userId="c5f20cff15bfd43e" providerId="LiveId" clId="{D392262A-DF53-4D74-98ED-AFC07432CB8C}" dt="2024-10-02T13:20:13.780" v="403" actId="1076"/>
          <ac:picMkLst>
            <pc:docMk/>
            <pc:sldMk cId="3489677447" sldId="268"/>
            <ac:picMk id="10" creationId="{5B20E41B-FC4F-529A-5536-4D886511D459}"/>
          </ac:picMkLst>
        </pc:picChg>
      </pc:sldChg>
      <pc:sldChg chg="del">
        <pc:chgData name="定洋 吳" userId="c5f20cff15bfd43e" providerId="LiveId" clId="{D392262A-DF53-4D74-98ED-AFC07432CB8C}" dt="2024-10-02T13:03:58.184" v="146" actId="47"/>
        <pc:sldMkLst>
          <pc:docMk/>
          <pc:sldMk cId="3215786392" sldId="269"/>
        </pc:sldMkLst>
      </pc:sldChg>
      <pc:sldChg chg="addSp modSp mod">
        <pc:chgData name="定洋 吳" userId="c5f20cff15bfd43e" providerId="LiveId" clId="{D392262A-DF53-4D74-98ED-AFC07432CB8C}" dt="2024-10-03T05:22:02.698" v="2440" actId="20577"/>
        <pc:sldMkLst>
          <pc:docMk/>
          <pc:sldMk cId="1676604567" sldId="277"/>
        </pc:sldMkLst>
        <pc:spChg chg="add mod">
          <ac:chgData name="定洋 吳" userId="c5f20cff15bfd43e" providerId="LiveId" clId="{D392262A-DF53-4D74-98ED-AFC07432CB8C}" dt="2024-10-03T05:22:02.698" v="2440" actId="20577"/>
          <ac:spMkLst>
            <pc:docMk/>
            <pc:sldMk cId="1676604567" sldId="277"/>
            <ac:spMk id="2" creationId="{65F69B8B-A9EE-EAD6-7459-35780108B3A5}"/>
          </ac:spMkLst>
        </pc:spChg>
      </pc:sldChg>
      <pc:sldChg chg="addSp delSp modSp add del mod">
        <pc:chgData name="定洋 吳" userId="c5f20cff15bfd43e" providerId="LiveId" clId="{D392262A-DF53-4D74-98ED-AFC07432CB8C}" dt="2024-10-02T13:01:12.571" v="90" actId="47"/>
        <pc:sldMkLst>
          <pc:docMk/>
          <pc:sldMk cId="1622340624" sldId="278"/>
        </pc:sldMkLst>
        <pc:spChg chg="add del mod">
          <ac:chgData name="定洋 吳" userId="c5f20cff15bfd43e" providerId="LiveId" clId="{D392262A-DF53-4D74-98ED-AFC07432CB8C}" dt="2024-10-02T13:01:06.954" v="88" actId="478"/>
          <ac:spMkLst>
            <pc:docMk/>
            <pc:sldMk cId="1622340624" sldId="278"/>
            <ac:spMk id="3" creationId="{EAF2373E-0FFE-67E3-8956-BDB97DBF6267}"/>
          </ac:spMkLst>
        </pc:spChg>
        <pc:spChg chg="del">
          <ac:chgData name="定洋 吳" userId="c5f20cff15bfd43e" providerId="LiveId" clId="{D392262A-DF53-4D74-98ED-AFC07432CB8C}" dt="2024-10-02T13:00:58.479" v="84" actId="478"/>
          <ac:spMkLst>
            <pc:docMk/>
            <pc:sldMk cId="1622340624" sldId="278"/>
            <ac:spMk id="7" creationId="{0E21CECE-DB3B-9B11-4E7B-A47A1EDD931D}"/>
          </ac:spMkLst>
        </pc:spChg>
        <pc:spChg chg="del">
          <ac:chgData name="定洋 吳" userId="c5f20cff15bfd43e" providerId="LiveId" clId="{D392262A-DF53-4D74-98ED-AFC07432CB8C}" dt="2024-10-02T13:01:03.990" v="86" actId="478"/>
          <ac:spMkLst>
            <pc:docMk/>
            <pc:sldMk cId="1622340624" sldId="27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1:05.349" v="87" actId="478"/>
          <ac:spMkLst>
            <pc:docMk/>
            <pc:sldMk cId="1622340624" sldId="278"/>
            <ac:spMk id="216" creationId="{00000000-0000-0000-0000-000000000000}"/>
          </ac:spMkLst>
        </pc:spChg>
        <pc:cxnChg chg="del">
          <ac:chgData name="定洋 吳" userId="c5f20cff15bfd43e" providerId="LiveId" clId="{D392262A-DF53-4D74-98ED-AFC07432CB8C}" dt="2024-10-02T13:01:06.954" v="88" actId="478"/>
          <ac:cxnSpMkLst>
            <pc:docMk/>
            <pc:sldMk cId="1622340624" sldId="278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0:55.137" v="2402" actId="20577"/>
        <pc:sldMkLst>
          <pc:docMk/>
          <pc:sldMk cId="3561158915" sldId="279"/>
        </pc:sldMkLst>
        <pc:spChg chg="add mod">
          <ac:chgData name="定洋 吳" userId="c5f20cff15bfd43e" providerId="LiveId" clId="{D392262A-DF53-4D74-98ED-AFC07432CB8C}" dt="2024-10-03T04:16:45.238" v="1228"/>
          <ac:spMkLst>
            <pc:docMk/>
            <pc:sldMk cId="3561158915" sldId="279"/>
            <ac:spMk id="2" creationId="{C3566250-5A93-B968-0233-FE01530F66E1}"/>
          </ac:spMkLst>
        </pc:spChg>
        <pc:spChg chg="add del mod">
          <ac:chgData name="定洋 吳" userId="c5f20cff15bfd43e" providerId="LiveId" clId="{D392262A-DF53-4D74-98ED-AFC07432CB8C}" dt="2024-10-03T04:17:11.185" v="1248" actId="478"/>
          <ac:spMkLst>
            <pc:docMk/>
            <pc:sldMk cId="3561158915" sldId="279"/>
            <ac:spMk id="4" creationId="{8E39ABE2-17F3-50F8-119D-983B31B0885F}"/>
          </ac:spMkLst>
        </pc:spChg>
        <pc:spChg chg="add mod">
          <ac:chgData name="定洋 吳" userId="c5f20cff15bfd43e" providerId="LiveId" clId="{D392262A-DF53-4D74-98ED-AFC07432CB8C}" dt="2024-10-03T04:25:11.710" v="1591" actId="1076"/>
          <ac:spMkLst>
            <pc:docMk/>
            <pc:sldMk cId="3561158915" sldId="279"/>
            <ac:spMk id="5" creationId="{CF956949-A1F8-758A-6E4E-D5B203CCAD53}"/>
          </ac:spMkLst>
        </pc:spChg>
        <pc:spChg chg="add mod">
          <ac:chgData name="定洋 吳" userId="c5f20cff15bfd43e" providerId="LiveId" clId="{D392262A-DF53-4D74-98ED-AFC07432CB8C}" dt="2024-10-03T04:25:24.904" v="1594" actId="1076"/>
          <ac:spMkLst>
            <pc:docMk/>
            <pc:sldMk cId="3561158915" sldId="279"/>
            <ac:spMk id="6" creationId="{1B196F88-912D-D1F8-573A-3CA0E4FE4FB9}"/>
          </ac:spMkLst>
        </pc:spChg>
        <pc:spChg chg="del">
          <ac:chgData name="定洋 吳" userId="c5f20cff15bfd43e" providerId="LiveId" clId="{D392262A-DF53-4D74-98ED-AFC07432CB8C}" dt="2024-10-02T13:01:15.788" v="91" actId="478"/>
          <ac:spMkLst>
            <pc:docMk/>
            <pc:sldMk cId="3561158915" sldId="279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3T04:25:27.978" v="1595"/>
          <ac:spMkLst>
            <pc:docMk/>
            <pc:sldMk cId="3561158915" sldId="279"/>
            <ac:spMk id="7" creationId="{632DBEE2-7F56-DC62-B54C-EDD9BDCB7009}"/>
          </ac:spMkLst>
        </pc:spChg>
        <pc:spChg chg="add mod">
          <ac:chgData name="定洋 吳" userId="c5f20cff15bfd43e" providerId="LiveId" clId="{D392262A-DF53-4D74-98ED-AFC07432CB8C}" dt="2024-10-03T05:20:55.137" v="2402" actId="20577"/>
          <ac:spMkLst>
            <pc:docMk/>
            <pc:sldMk cId="3561158915" sldId="279"/>
            <ac:spMk id="8" creationId="{7CD8C37E-B857-0DEE-0172-CC8D89D1E967}"/>
          </ac:spMkLst>
        </pc:spChg>
        <pc:spChg chg="add del mod">
          <ac:chgData name="定洋 吳" userId="c5f20cff15bfd43e" providerId="LiveId" clId="{D392262A-DF53-4D74-98ED-AFC07432CB8C}" dt="2024-10-03T04:17:41.823" v="1268" actId="1076"/>
          <ac:spMkLst>
            <pc:docMk/>
            <pc:sldMk cId="3561158915" sldId="279"/>
            <ac:spMk id="215" creationId="{00000000-0000-0000-0000-000000000000}"/>
          </ac:spMkLst>
        </pc:spChg>
        <pc:spChg chg="add del mod">
          <ac:chgData name="定洋 吳" userId="c5f20cff15bfd43e" providerId="LiveId" clId="{D392262A-DF53-4D74-98ED-AFC07432CB8C}" dt="2024-10-03T04:25:17.713" v="1593" actId="20577"/>
          <ac:spMkLst>
            <pc:docMk/>
            <pc:sldMk cId="3561158915" sldId="279"/>
            <ac:spMk id="216" creationId="{00000000-0000-0000-0000-000000000000}"/>
          </ac:spMkLst>
        </pc:spChg>
      </pc:sldChg>
      <pc:sldChg chg="addSp delSp modSp add mod">
        <pc:chgData name="定洋 吳" userId="c5f20cff15bfd43e" providerId="LiveId" clId="{D392262A-DF53-4D74-98ED-AFC07432CB8C}" dt="2024-10-03T05:21:36.942" v="2427" actId="20577"/>
        <pc:sldMkLst>
          <pc:docMk/>
          <pc:sldMk cId="1394491973" sldId="280"/>
        </pc:sldMkLst>
        <pc:spChg chg="add mod">
          <ac:chgData name="定洋 吳" userId="c5f20cff15bfd43e" providerId="LiveId" clId="{D392262A-DF53-4D74-98ED-AFC07432CB8C}" dt="2024-10-02T13:24:09.187" v="569" actId="14100"/>
          <ac:spMkLst>
            <pc:docMk/>
            <pc:sldMk cId="1394491973" sldId="280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36.942" v="2427" actId="20577"/>
          <ac:spMkLst>
            <pc:docMk/>
            <pc:sldMk cId="1394491973" sldId="280"/>
            <ac:spMk id="3" creationId="{614E9170-D74A-07B7-B637-F24F9C0B4DB2}"/>
          </ac:spMkLst>
        </pc:spChg>
        <pc:spChg chg="add">
          <ac:chgData name="定洋 吳" userId="c5f20cff15bfd43e" providerId="LiveId" clId="{D392262A-DF53-4D74-98ED-AFC07432CB8C}" dt="2024-10-02T13:15:33.506" v="232"/>
          <ac:spMkLst>
            <pc:docMk/>
            <pc:sldMk cId="1394491973" sldId="280"/>
            <ac:spMk id="3" creationId="{C7B319B1-8648-434F-839A-A47FCC91EF30}"/>
          </ac:spMkLst>
        </pc:spChg>
        <pc:spChg chg="add del mod">
          <ac:chgData name="定洋 吳" userId="c5f20cff15bfd43e" providerId="LiveId" clId="{D392262A-DF53-4D74-98ED-AFC07432CB8C}" dt="2024-10-02T13:49:33.071" v="705" actId="478"/>
          <ac:spMkLst>
            <pc:docMk/>
            <pc:sldMk cId="1394491973" sldId="280"/>
            <ac:spMk id="6" creationId="{563C55D6-3982-064D-B818-86D1EF0FDEC8}"/>
          </ac:spMkLst>
        </pc:spChg>
        <pc:spChg chg="del">
          <ac:chgData name="定洋 吳" userId="c5f20cff15bfd43e" providerId="LiveId" clId="{D392262A-DF53-4D74-98ED-AFC07432CB8C}" dt="2024-10-02T13:15:14.401" v="231" actId="478"/>
          <ac:spMkLst>
            <pc:docMk/>
            <pc:sldMk cId="1394491973" sldId="280"/>
            <ac:spMk id="8" creationId="{68E0B771-65F7-DA80-DC9D-2FD1E15B0943}"/>
          </ac:spMkLst>
        </pc:spChg>
        <pc:spChg chg="mod">
          <ac:chgData name="定洋 吳" userId="c5f20cff15bfd43e" providerId="LiveId" clId="{D392262A-DF53-4D74-98ED-AFC07432CB8C}" dt="2024-10-02T13:13:59.602" v="194" actId="20577"/>
          <ac:spMkLst>
            <pc:docMk/>
            <pc:sldMk cId="1394491973" sldId="280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04:08.240" v="150" actId="478"/>
          <ac:picMkLst>
            <pc:docMk/>
            <pc:sldMk cId="1394491973" sldId="280"/>
            <ac:picMk id="5" creationId="{3B0AF338-26C8-12DA-2848-7DB71ABBA432}"/>
          </ac:picMkLst>
        </pc:picChg>
        <pc:picChg chg="del">
          <ac:chgData name="定洋 吳" userId="c5f20cff15bfd43e" providerId="LiveId" clId="{D392262A-DF53-4D74-98ED-AFC07432CB8C}" dt="2024-10-02T13:04:08.553" v="151" actId="478"/>
          <ac:picMkLst>
            <pc:docMk/>
            <pc:sldMk cId="1394491973" sldId="280"/>
            <ac:picMk id="10" creationId="{5B20E41B-FC4F-529A-5536-4D886511D459}"/>
          </ac:picMkLst>
        </pc:picChg>
      </pc:sldChg>
      <pc:sldChg chg="new del">
        <pc:chgData name="定洋 吳" userId="c5f20cff15bfd43e" providerId="LiveId" clId="{D392262A-DF53-4D74-98ED-AFC07432CB8C}" dt="2024-10-02T13:04:03.559" v="148" actId="47"/>
        <pc:sldMkLst>
          <pc:docMk/>
          <pc:sldMk cId="4018531848" sldId="280"/>
        </pc:sldMkLst>
      </pc:sldChg>
      <pc:sldChg chg="addSp delSp modSp add mod">
        <pc:chgData name="定洋 吳" userId="c5f20cff15bfd43e" providerId="LiveId" clId="{D392262A-DF53-4D74-98ED-AFC07432CB8C}" dt="2024-10-03T05:21:41.069" v="2429" actId="20577"/>
        <pc:sldMkLst>
          <pc:docMk/>
          <pc:sldMk cId="2646976714" sldId="281"/>
        </pc:sldMkLst>
        <pc:spChg chg="del mod">
          <ac:chgData name="定洋 吳" userId="c5f20cff15bfd43e" providerId="LiveId" clId="{D392262A-DF53-4D74-98ED-AFC07432CB8C}" dt="2024-10-02T13:19:01.157" v="402" actId="478"/>
          <ac:spMkLst>
            <pc:docMk/>
            <pc:sldMk cId="2646976714" sldId="281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41.069" v="2429" actId="20577"/>
          <ac:spMkLst>
            <pc:docMk/>
            <pc:sldMk cId="2646976714" sldId="281"/>
            <ac:spMk id="2" creationId="{AE69D88A-4255-63CD-EEEA-B655A2AD98E1}"/>
          </ac:spMkLst>
        </pc:spChg>
        <pc:spChg chg="add del mod">
          <ac:chgData name="定洋 吳" userId="c5f20cff15bfd43e" providerId="LiveId" clId="{D392262A-DF53-4D74-98ED-AFC07432CB8C}" dt="2024-10-02T13:22:14.838" v="467"/>
          <ac:spMkLst>
            <pc:docMk/>
            <pc:sldMk cId="2646976714" sldId="281"/>
            <ac:spMk id="3" creationId="{A39FE849-5969-6713-E259-3C046E6300EB}"/>
          </ac:spMkLst>
        </pc:spChg>
        <pc:spChg chg="add mod">
          <ac:chgData name="定洋 吳" userId="c5f20cff15bfd43e" providerId="LiveId" clId="{D392262A-DF53-4D74-98ED-AFC07432CB8C}" dt="2024-10-02T13:42:40.109" v="683" actId="2711"/>
          <ac:spMkLst>
            <pc:docMk/>
            <pc:sldMk cId="2646976714" sldId="281"/>
            <ac:spMk id="6" creationId="{5D80522D-B328-F25E-E5E7-B3C0496E5CFD}"/>
          </ac:spMkLst>
        </pc:spChg>
        <pc:spChg chg="mod">
          <ac:chgData name="定洋 吳" userId="c5f20cff15bfd43e" providerId="LiveId" clId="{D392262A-DF53-4D74-98ED-AFC07432CB8C}" dt="2024-10-02T14:04:12.465" v="977" actId="20577"/>
          <ac:spMkLst>
            <pc:docMk/>
            <pc:sldMk cId="2646976714" sldId="281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3:38:29.151" v="574" actId="14100"/>
          <ac:picMkLst>
            <pc:docMk/>
            <pc:sldMk cId="2646976714" sldId="281"/>
            <ac:picMk id="5" creationId="{78C9C43C-4E46-2FC6-82C7-503CE6093A6A}"/>
          </ac:picMkLst>
        </pc:picChg>
      </pc:sldChg>
      <pc:sldChg chg="addSp delSp modSp add mod ord">
        <pc:chgData name="定洋 吳" userId="c5f20cff15bfd43e" providerId="LiveId" clId="{D392262A-DF53-4D74-98ED-AFC07432CB8C}" dt="2024-10-03T05:21:48.136" v="2433" actId="20577"/>
        <pc:sldMkLst>
          <pc:docMk/>
          <pc:sldMk cId="264553822" sldId="282"/>
        </pc:sldMkLst>
        <pc:spChg chg="add mod">
          <ac:chgData name="定洋 吳" userId="c5f20cff15bfd43e" providerId="LiveId" clId="{D392262A-DF53-4D74-98ED-AFC07432CB8C}" dt="2024-10-03T05:21:48.136" v="2433" actId="20577"/>
          <ac:spMkLst>
            <pc:docMk/>
            <pc:sldMk cId="264553822" sldId="282"/>
            <ac:spMk id="2" creationId="{A273840C-6FEC-89E8-AF8A-34C61693F678}"/>
          </ac:spMkLst>
        </pc:spChg>
        <pc:spChg chg="add del">
          <ac:chgData name="定洋 吳" userId="c5f20cff15bfd43e" providerId="LiveId" clId="{D392262A-DF53-4D74-98ED-AFC07432CB8C}" dt="2024-10-02T14:05:07.582" v="1019" actId="22"/>
          <ac:spMkLst>
            <pc:docMk/>
            <pc:sldMk cId="264553822" sldId="282"/>
            <ac:spMk id="3" creationId="{553E21FC-CF91-8F52-5EFA-6C10886922DC}"/>
          </ac:spMkLst>
        </pc:spChg>
        <pc:spChg chg="del mod">
          <ac:chgData name="定洋 吳" userId="c5f20cff15bfd43e" providerId="LiveId" clId="{D392262A-DF53-4D74-98ED-AFC07432CB8C}" dt="2024-10-02T14:03:43.064" v="943" actId="478"/>
          <ac:spMkLst>
            <pc:docMk/>
            <pc:sldMk cId="264553822" sldId="282"/>
            <ac:spMk id="6" creationId="{5D80522D-B328-F25E-E5E7-B3C0496E5CFD}"/>
          </ac:spMkLst>
        </pc:spChg>
        <pc:spChg chg="add del mod">
          <ac:chgData name="定洋 吳" userId="c5f20cff15bfd43e" providerId="LiveId" clId="{D392262A-DF53-4D74-98ED-AFC07432CB8C}" dt="2024-10-02T14:07:31.441" v="1041"/>
          <ac:spMkLst>
            <pc:docMk/>
            <pc:sldMk cId="264553822" sldId="282"/>
            <ac:spMk id="7" creationId="{409FE2AC-6561-5FC5-C05A-3B5056321B56}"/>
          </ac:spMkLst>
        </pc:spChg>
        <pc:spChg chg="add del mod">
          <ac:chgData name="定洋 吳" userId="c5f20cff15bfd43e" providerId="LiveId" clId="{D392262A-DF53-4D74-98ED-AFC07432CB8C}" dt="2024-10-02T14:18:34.281" v="1185" actId="478"/>
          <ac:spMkLst>
            <pc:docMk/>
            <pc:sldMk cId="264553822" sldId="282"/>
            <ac:spMk id="10" creationId="{BC2BEDB5-27F4-E9A9-51C7-EAA18F211E40}"/>
          </ac:spMkLst>
        </pc:spChg>
        <pc:spChg chg="add">
          <ac:chgData name="定洋 吳" userId="c5f20cff15bfd43e" providerId="LiveId" clId="{D392262A-DF53-4D74-98ED-AFC07432CB8C}" dt="2024-10-02T14:08:18.887" v="1046"/>
          <ac:spMkLst>
            <pc:docMk/>
            <pc:sldMk cId="264553822" sldId="282"/>
            <ac:spMk id="11" creationId="{A4137DEF-445A-244E-9F86-3CD64EC0A420}"/>
          </ac:spMkLst>
        </pc:spChg>
        <pc:spChg chg="add mod">
          <ac:chgData name="定洋 吳" userId="c5f20cff15bfd43e" providerId="LiveId" clId="{D392262A-DF53-4D74-98ED-AFC07432CB8C}" dt="2024-10-02T14:08:26.629" v="1050" actId="14100"/>
          <ac:spMkLst>
            <pc:docMk/>
            <pc:sldMk cId="264553822" sldId="282"/>
            <ac:spMk id="12" creationId="{F3E93C07-B54D-DC56-973C-1A87025B5AD9}"/>
          </ac:spMkLst>
        </pc:spChg>
        <pc:spChg chg="add mod">
          <ac:chgData name="定洋 吳" userId="c5f20cff15bfd43e" providerId="LiveId" clId="{D392262A-DF53-4D74-98ED-AFC07432CB8C}" dt="2024-10-02T14:08:38.456" v="1055"/>
          <ac:spMkLst>
            <pc:docMk/>
            <pc:sldMk cId="264553822" sldId="282"/>
            <ac:spMk id="13" creationId="{432C6B27-E2B9-D111-C0F5-570431EC2CAD}"/>
          </ac:spMkLst>
        </pc:spChg>
        <pc:spChg chg="mod">
          <ac:chgData name="定洋 吳" userId="c5f20cff15bfd43e" providerId="LiveId" clId="{D392262A-DF53-4D74-98ED-AFC07432CB8C}" dt="2024-10-02T14:18:23.151" v="1183" actId="20577"/>
          <ac:spMkLst>
            <pc:docMk/>
            <pc:sldMk cId="264553822" sldId="282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51:49.752" v="706" actId="478"/>
          <ac:picMkLst>
            <pc:docMk/>
            <pc:sldMk cId="264553822" sldId="282"/>
            <ac:picMk id="5" creationId="{78C9C43C-4E46-2FC6-82C7-503CE6093A6A}"/>
          </ac:picMkLst>
        </pc:picChg>
        <pc:picChg chg="add del mod">
          <ac:chgData name="定洋 吳" userId="c5f20cff15bfd43e" providerId="LiveId" clId="{D392262A-DF53-4D74-98ED-AFC07432CB8C}" dt="2024-10-02T14:18:24.853" v="1184" actId="478"/>
          <ac:picMkLst>
            <pc:docMk/>
            <pc:sldMk cId="264553822" sldId="282"/>
            <ac:picMk id="9" creationId="{8FBCC2EA-B9B1-ACBC-6CFF-55F7CD98B0D0}"/>
          </ac:picMkLst>
        </pc:picChg>
        <pc:picChg chg="add mod">
          <ac:chgData name="定洋 吳" userId="c5f20cff15bfd43e" providerId="LiveId" clId="{D392262A-DF53-4D74-98ED-AFC07432CB8C}" dt="2024-10-02T14:18:38.437" v="1188" actId="1076"/>
          <ac:picMkLst>
            <pc:docMk/>
            <pc:sldMk cId="264553822" sldId="282"/>
            <ac:picMk id="15" creationId="{DC5DA7FD-8712-9F32-0075-5BD7169AC9B0}"/>
          </ac:picMkLst>
        </pc:picChg>
        <pc:picChg chg="add mod">
          <ac:chgData name="定洋 吳" userId="c5f20cff15bfd43e" providerId="LiveId" clId="{D392262A-DF53-4D74-98ED-AFC07432CB8C}" dt="2024-10-02T14:19:07.364" v="1193" actId="1076"/>
          <ac:picMkLst>
            <pc:docMk/>
            <pc:sldMk cId="264553822" sldId="282"/>
            <ac:picMk id="17" creationId="{C58E1D19-4A07-47A8-14C0-F665D5454469}"/>
          </ac:picMkLst>
        </pc:picChg>
      </pc:sldChg>
      <pc:sldChg chg="add del">
        <pc:chgData name="定洋 吳" userId="c5f20cff15bfd43e" providerId="LiveId" clId="{D392262A-DF53-4D74-98ED-AFC07432CB8C}" dt="2024-10-02T13:53:06.101" v="762"/>
        <pc:sldMkLst>
          <pc:docMk/>
          <pc:sldMk cId="202468390" sldId="283"/>
        </pc:sldMkLst>
      </pc:sldChg>
      <pc:sldChg chg="addSp delSp modSp add mod">
        <pc:chgData name="定洋 吳" userId="c5f20cff15bfd43e" providerId="LiveId" clId="{D392262A-DF53-4D74-98ED-AFC07432CB8C}" dt="2024-10-03T05:21:34.993" v="2425" actId="20577"/>
        <pc:sldMkLst>
          <pc:docMk/>
          <pc:sldMk cId="4268379261" sldId="283"/>
        </pc:sldMkLst>
        <pc:spChg chg="add mod">
          <ac:chgData name="定洋 吳" userId="c5f20cff15bfd43e" providerId="LiveId" clId="{D392262A-DF53-4D74-98ED-AFC07432CB8C}" dt="2024-10-03T05:21:34.993" v="2425" actId="20577"/>
          <ac:spMkLst>
            <pc:docMk/>
            <pc:sldMk cId="4268379261" sldId="283"/>
            <ac:spMk id="3" creationId="{A502C176-72BA-279A-92BD-60FAA67D3341}"/>
          </ac:spMkLst>
        </pc:spChg>
        <pc:spChg chg="mod">
          <ac:chgData name="定洋 吳" userId="c5f20cff15bfd43e" providerId="LiveId" clId="{D392262A-DF53-4D74-98ED-AFC07432CB8C}" dt="2024-10-02T13:53:49.130" v="785" actId="14100"/>
          <ac:spMkLst>
            <pc:docMk/>
            <pc:sldMk cId="4268379261" sldId="283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3:43.313" v="782" actId="20577"/>
          <ac:spMkLst>
            <pc:docMk/>
            <pc:sldMk cId="4268379261" sldId="283"/>
            <ac:spMk id="227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4:38.728" v="838" actId="14100"/>
          <ac:spMkLst>
            <pc:docMk/>
            <pc:sldMk cId="4268379261" sldId="283"/>
            <ac:spMk id="228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3:01.434" v="942" actId="14100"/>
          <ac:picMkLst>
            <pc:docMk/>
            <pc:sldMk cId="4268379261" sldId="283"/>
            <ac:picMk id="2" creationId="{928B9A44-8D13-2BC8-A8A5-280FCFB17315}"/>
          </ac:picMkLst>
        </pc:picChg>
        <pc:picChg chg="del mod">
          <ac:chgData name="定洋 吳" userId="c5f20cff15bfd43e" providerId="LiveId" clId="{D392262A-DF53-4D74-98ED-AFC07432CB8C}" dt="2024-10-02T14:02:35.414" v="932" actId="478"/>
          <ac:picMkLst>
            <pc:docMk/>
            <pc:sldMk cId="4268379261" sldId="283"/>
            <ac:picMk id="4" creationId="{BE5B9F9E-1224-8D2E-F612-8F93AE1EBA69}"/>
          </ac:picMkLst>
        </pc:picChg>
      </pc:sldChg>
      <pc:sldChg chg="addSp modSp add mod ord">
        <pc:chgData name="定洋 吳" userId="c5f20cff15bfd43e" providerId="LiveId" clId="{D392262A-DF53-4D74-98ED-AFC07432CB8C}" dt="2024-10-03T05:21:50.005" v="2434"/>
        <pc:sldMkLst>
          <pc:docMk/>
          <pc:sldMk cId="1591296598" sldId="284"/>
        </pc:sldMkLst>
        <pc:spChg chg="add mod">
          <ac:chgData name="定洋 吳" userId="c5f20cff15bfd43e" providerId="LiveId" clId="{D392262A-DF53-4D74-98ED-AFC07432CB8C}" dt="2024-10-02T14:15:27.629" v="1137" actId="14100"/>
          <ac:spMkLst>
            <pc:docMk/>
            <pc:sldMk cId="1591296598" sldId="284"/>
            <ac:spMk id="2" creationId="{5441AF37-792F-565B-0F36-4ECAC770A3FA}"/>
          </ac:spMkLst>
        </pc:spChg>
        <pc:spChg chg="add mod">
          <ac:chgData name="定洋 吳" userId="c5f20cff15bfd43e" providerId="LiveId" clId="{D392262A-DF53-4D74-98ED-AFC07432CB8C}" dt="2024-10-02T14:15:45.441" v="1149" actId="1076"/>
          <ac:spMkLst>
            <pc:docMk/>
            <pc:sldMk cId="1591296598" sldId="284"/>
            <ac:spMk id="3" creationId="{D02DF911-83BF-26C0-C408-7DBA907012C3}"/>
          </ac:spMkLst>
        </pc:spChg>
        <pc:spChg chg="add mod">
          <ac:chgData name="定洋 吳" userId="c5f20cff15bfd43e" providerId="LiveId" clId="{D392262A-DF53-4D74-98ED-AFC07432CB8C}" dt="2024-10-02T14:15:55.808" v="1153" actId="1076"/>
          <ac:spMkLst>
            <pc:docMk/>
            <pc:sldMk cId="1591296598" sldId="284"/>
            <ac:spMk id="4" creationId="{7AFB82AC-057F-B5E2-E407-F27E45FC9044}"/>
          </ac:spMkLst>
        </pc:spChg>
        <pc:spChg chg="add mod">
          <ac:chgData name="定洋 吳" userId="c5f20cff15bfd43e" providerId="LiveId" clId="{D392262A-DF53-4D74-98ED-AFC07432CB8C}" dt="2024-10-03T05:21:45.051" v="2431" actId="20577"/>
          <ac:spMkLst>
            <pc:docMk/>
            <pc:sldMk cId="1591296598" sldId="284"/>
            <ac:spMk id="5" creationId="{F5F991ED-7F0F-4B89-56B9-1D75541B365E}"/>
          </ac:spMkLst>
        </pc:spChg>
        <pc:spChg chg="add mod">
          <ac:chgData name="定洋 吳" userId="c5f20cff15bfd43e" providerId="LiveId" clId="{D392262A-DF53-4D74-98ED-AFC07432CB8C}" dt="2024-10-03T05:21:50.005" v="2434"/>
          <ac:spMkLst>
            <pc:docMk/>
            <pc:sldMk cId="1591296598" sldId="284"/>
            <ac:spMk id="6" creationId="{41BD3EC2-9517-5F1F-5883-E94700D34313}"/>
          </ac:spMkLst>
        </pc:spChg>
        <pc:picChg chg="mod">
          <ac:chgData name="定洋 吳" userId="c5f20cff15bfd43e" providerId="LiveId" clId="{D392262A-DF53-4D74-98ED-AFC07432CB8C}" dt="2024-10-02T14:15:50.289" v="1152" actId="1076"/>
          <ac:picMkLst>
            <pc:docMk/>
            <pc:sldMk cId="1591296598" sldId="284"/>
            <ac:picMk id="9" creationId="{8FBCC2EA-B9B1-ACBC-6CFF-55F7CD98B0D0}"/>
          </ac:picMkLst>
        </pc:picChg>
      </pc:sldChg>
      <pc:sldChg chg="new del">
        <pc:chgData name="定洋 吳" userId="c5f20cff15bfd43e" providerId="LiveId" clId="{D392262A-DF53-4D74-98ED-AFC07432CB8C}" dt="2024-10-02T14:11:49.548" v="1129" actId="680"/>
        <pc:sldMkLst>
          <pc:docMk/>
          <pc:sldMk cId="1709574180" sldId="284"/>
        </pc:sldMkLst>
      </pc:sldChg>
      <pc:sldChg chg="addSp delSp modSp add mod">
        <pc:chgData name="定洋 吳" userId="c5f20cff15bfd43e" providerId="LiveId" clId="{D392262A-DF53-4D74-98ED-AFC07432CB8C}" dt="2024-10-03T05:21:59.157" v="2438" actId="20577"/>
        <pc:sldMkLst>
          <pc:docMk/>
          <pc:sldMk cId="1127234135" sldId="285"/>
        </pc:sldMkLst>
        <pc:spChg chg="add mod">
          <ac:chgData name="定洋 吳" userId="c5f20cff15bfd43e" providerId="LiveId" clId="{D392262A-DF53-4D74-98ED-AFC07432CB8C}" dt="2024-10-03T05:21:59.157" v="2438" actId="20577"/>
          <ac:spMkLst>
            <pc:docMk/>
            <pc:sldMk cId="1127234135" sldId="285"/>
            <ac:spMk id="2" creationId="{B283EC2A-509E-A754-16D9-0D8E8CF0B2E7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3" creationId="{0F256E30-0A10-1F02-4288-B1C6C609B66A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5" creationId="{DDE01BE8-50E2-365D-19CE-B03EB74B10B2}"/>
          </ac:spMkLst>
        </pc:spChg>
        <pc:spChg chg="mod">
          <ac:chgData name="定洋 吳" userId="c5f20cff15bfd43e" providerId="LiveId" clId="{D392262A-DF53-4D74-98ED-AFC07432CB8C}" dt="2024-10-02T14:19:20.057" v="1203" actId="20577"/>
          <ac:spMkLst>
            <pc:docMk/>
            <pc:sldMk cId="1127234135" sldId="285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4:19:21.352" v="1204" actId="478"/>
          <ac:picMkLst>
            <pc:docMk/>
            <pc:sldMk cId="1127234135" sldId="285"/>
            <ac:picMk id="15" creationId="{DC5DA7FD-8712-9F32-0075-5BD7169AC9B0}"/>
          </ac:picMkLst>
        </pc:picChg>
        <pc:picChg chg="del">
          <ac:chgData name="定洋 吳" userId="c5f20cff15bfd43e" providerId="LiveId" clId="{D392262A-DF53-4D74-98ED-AFC07432CB8C}" dt="2024-10-02T14:19:21.577" v="1205" actId="478"/>
          <ac:picMkLst>
            <pc:docMk/>
            <pc:sldMk cId="1127234135" sldId="285"/>
            <ac:picMk id="17" creationId="{C58E1D19-4A07-47A8-14C0-F665D5454469}"/>
          </ac:picMkLst>
        </pc:picChg>
      </pc:sldChg>
      <pc:sldChg chg="addSp delSp modSp add mod">
        <pc:chgData name="定洋 吳" userId="c5f20cff15bfd43e" providerId="LiveId" clId="{D392262A-DF53-4D74-98ED-AFC07432CB8C}" dt="2024-10-03T05:20:58.588" v="2405" actId="20577"/>
        <pc:sldMkLst>
          <pc:docMk/>
          <pc:sldMk cId="3987114141" sldId="286"/>
        </pc:sldMkLst>
        <pc:spChg chg="add del mod">
          <ac:chgData name="定洋 吳" userId="c5f20cff15bfd43e" providerId="LiveId" clId="{D392262A-DF53-4D74-98ED-AFC07432CB8C}" dt="2024-10-03T04:25:41.045" v="1601" actId="478"/>
          <ac:spMkLst>
            <pc:docMk/>
            <pc:sldMk cId="3987114141" sldId="286"/>
            <ac:spMk id="3" creationId="{8FF61EED-1110-40C9-C993-FF8EABC50323}"/>
          </ac:spMkLst>
        </pc:spChg>
        <pc:spChg chg="del">
          <ac:chgData name="定洋 吳" userId="c5f20cff15bfd43e" providerId="LiveId" clId="{D392262A-DF53-4D74-98ED-AFC07432CB8C}" dt="2024-10-03T04:25:40.324" v="1600" actId="478"/>
          <ac:spMkLst>
            <pc:docMk/>
            <pc:sldMk cId="3987114141" sldId="286"/>
            <ac:spMk id="5" creationId="{CF956949-A1F8-758A-6E4E-D5B203CCAD53}"/>
          </ac:spMkLst>
        </pc:spChg>
        <pc:spChg chg="del mod">
          <ac:chgData name="定洋 吳" userId="c5f20cff15bfd43e" providerId="LiveId" clId="{D392262A-DF53-4D74-98ED-AFC07432CB8C}" dt="2024-10-03T04:25:37.545" v="1598" actId="478"/>
          <ac:spMkLst>
            <pc:docMk/>
            <pc:sldMk cId="3987114141" sldId="286"/>
            <ac:spMk id="6" creationId="{1B196F88-912D-D1F8-573A-3CA0E4FE4FB9}"/>
          </ac:spMkLst>
        </pc:spChg>
        <pc:spChg chg="add mod">
          <ac:chgData name="定洋 吳" userId="c5f20cff15bfd43e" providerId="LiveId" clId="{D392262A-DF53-4D74-98ED-AFC07432CB8C}" dt="2024-10-03T04:36:12.017" v="1754" actId="1076"/>
          <ac:spMkLst>
            <pc:docMk/>
            <pc:sldMk cId="3987114141" sldId="286"/>
            <ac:spMk id="10" creationId="{B988DE6E-7834-7240-AA70-FEDEA3070A0C}"/>
          </ac:spMkLst>
        </pc:spChg>
        <pc:spChg chg="add mod">
          <ac:chgData name="定洋 吳" userId="c5f20cff15bfd43e" providerId="LiveId" clId="{D392262A-DF53-4D74-98ED-AFC07432CB8C}" dt="2024-10-03T04:37:30.962" v="1808" actId="20577"/>
          <ac:spMkLst>
            <pc:docMk/>
            <pc:sldMk cId="3987114141" sldId="286"/>
            <ac:spMk id="11" creationId="{68C28E4D-81F4-C181-FA41-5A58796DA42A}"/>
          </ac:spMkLst>
        </pc:spChg>
        <pc:spChg chg="add mod">
          <ac:chgData name="定洋 吳" userId="c5f20cff15bfd43e" providerId="LiveId" clId="{D392262A-DF53-4D74-98ED-AFC07432CB8C}" dt="2024-10-03T04:39:05.425" v="1877" actId="20577"/>
          <ac:spMkLst>
            <pc:docMk/>
            <pc:sldMk cId="3987114141" sldId="286"/>
            <ac:spMk id="12" creationId="{BCF01BAA-A53B-36DB-AAD8-646990DB9FC9}"/>
          </ac:spMkLst>
        </pc:spChg>
        <pc:spChg chg="add mod">
          <ac:chgData name="定洋 吳" userId="c5f20cff15bfd43e" providerId="LiveId" clId="{D392262A-DF53-4D74-98ED-AFC07432CB8C}" dt="2024-10-03T04:41:53.504" v="1927"/>
          <ac:spMkLst>
            <pc:docMk/>
            <pc:sldMk cId="3987114141" sldId="286"/>
            <ac:spMk id="13" creationId="{621A2EE0-B265-14B0-6ECE-5467F62E4E86}"/>
          </ac:spMkLst>
        </pc:spChg>
        <pc:spChg chg="add mod">
          <ac:chgData name="定洋 吳" userId="c5f20cff15bfd43e" providerId="LiveId" clId="{D392262A-DF53-4D74-98ED-AFC07432CB8C}" dt="2024-10-03T05:20:58.588" v="2405" actId="20577"/>
          <ac:spMkLst>
            <pc:docMk/>
            <pc:sldMk cId="3987114141" sldId="286"/>
            <ac:spMk id="14" creationId="{938BC4A8-1EF6-59DE-629F-4DAACD047CB0}"/>
          </ac:spMkLst>
        </pc:spChg>
        <pc:spChg chg="add del mod">
          <ac:chgData name="定洋 吳" userId="c5f20cff15bfd43e" providerId="LiveId" clId="{D392262A-DF53-4D74-98ED-AFC07432CB8C}" dt="2024-10-03T04:26:58.417" v="1673" actId="1076"/>
          <ac:spMkLst>
            <pc:docMk/>
            <pc:sldMk cId="3987114141" sldId="286"/>
            <ac:spMk id="215" creationId="{00000000-0000-0000-0000-000000000000}"/>
          </ac:spMkLst>
        </pc:spChg>
        <pc:spChg chg="del">
          <ac:chgData name="定洋 吳" userId="c5f20cff15bfd43e" providerId="LiveId" clId="{D392262A-DF53-4D74-98ED-AFC07432CB8C}" dt="2024-10-03T04:25:39.346" v="1599" actId="478"/>
          <ac:spMkLst>
            <pc:docMk/>
            <pc:sldMk cId="3987114141" sldId="286"/>
            <ac:spMk id="216" creationId="{00000000-0000-0000-0000-000000000000}"/>
          </ac:spMkLst>
        </pc:spChg>
        <pc:picChg chg="add del mod">
          <ac:chgData name="定洋 吳" userId="c5f20cff15bfd43e" providerId="LiveId" clId="{D392262A-DF53-4D74-98ED-AFC07432CB8C}" dt="2024-10-03T04:26:29.723" v="1607" actId="22"/>
          <ac:picMkLst>
            <pc:docMk/>
            <pc:sldMk cId="3987114141" sldId="286"/>
            <ac:picMk id="7" creationId="{57786DA3-4594-CE69-4482-1EB2E538B432}"/>
          </ac:picMkLst>
        </pc:picChg>
        <pc:picChg chg="add mod">
          <ac:chgData name="定洋 吳" userId="c5f20cff15bfd43e" providerId="LiveId" clId="{D392262A-DF53-4D74-98ED-AFC07432CB8C}" dt="2024-10-03T04:36:12.017" v="1754" actId="1076"/>
          <ac:picMkLst>
            <pc:docMk/>
            <pc:sldMk cId="3987114141" sldId="286"/>
            <ac:picMk id="9" creationId="{26B1F1DB-7B9E-D90D-D815-532B07D927E0}"/>
          </ac:picMkLst>
        </pc:picChg>
      </pc:sldChg>
      <pc:sldChg chg="addSp delSp modSp add mod">
        <pc:chgData name="定洋 吳" userId="c5f20cff15bfd43e" providerId="LiveId" clId="{D392262A-DF53-4D74-98ED-AFC07432CB8C}" dt="2024-10-03T05:21:02.478" v="2408" actId="20577"/>
        <pc:sldMkLst>
          <pc:docMk/>
          <pc:sldMk cId="1495418811" sldId="287"/>
        </pc:sldMkLst>
        <pc:spChg chg="add del mod">
          <ac:chgData name="定洋 吳" userId="c5f20cff15bfd43e" providerId="LiveId" clId="{D392262A-DF53-4D74-98ED-AFC07432CB8C}" dt="2024-10-03T04:46:12.017" v="2019"/>
          <ac:spMkLst>
            <pc:docMk/>
            <pc:sldMk cId="1495418811" sldId="287"/>
            <ac:spMk id="2" creationId="{25133D44-F997-99AC-D554-EF69DE4A9E90}"/>
          </ac:spMkLst>
        </pc:spChg>
        <pc:spChg chg="add mod">
          <ac:chgData name="定洋 吳" userId="c5f20cff15bfd43e" providerId="LiveId" clId="{D392262A-DF53-4D74-98ED-AFC07432CB8C}" dt="2024-10-03T05:04:30.416" v="2148" actId="20577"/>
          <ac:spMkLst>
            <pc:docMk/>
            <pc:sldMk cId="1495418811" sldId="287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21:02.478" v="2408" actId="20577"/>
          <ac:spMkLst>
            <pc:docMk/>
            <pc:sldMk cId="1495418811" sldId="287"/>
            <ac:spMk id="4" creationId="{3EEE40AE-7DE6-A759-1EFE-46EFEB585BCC}"/>
          </ac:spMkLst>
        </pc:spChg>
        <pc:spChg chg="del">
          <ac:chgData name="定洋 吳" userId="c5f20cff15bfd43e" providerId="LiveId" clId="{D392262A-DF53-4D74-98ED-AFC07432CB8C}" dt="2024-10-03T04:42:02.107" v="1930" actId="478"/>
          <ac:spMkLst>
            <pc:docMk/>
            <pc:sldMk cId="1495418811" sldId="287"/>
            <ac:spMk id="10" creationId="{B988DE6E-7834-7240-AA70-FEDEA3070A0C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1" creationId="{68C28E4D-81F4-C181-FA41-5A58796DA42A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2" creationId="{BCF01BAA-A53B-36DB-AAD8-646990DB9FC9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3" creationId="{621A2EE0-B265-14B0-6ECE-5467F62E4E86}"/>
          </ac:spMkLst>
        </pc:spChg>
        <pc:spChg chg="mod">
          <ac:chgData name="定洋 吳" userId="c5f20cff15bfd43e" providerId="LiveId" clId="{D392262A-DF53-4D74-98ED-AFC07432CB8C}" dt="2024-10-03T05:03:46.188" v="2092" actId="20577"/>
          <ac:spMkLst>
            <pc:docMk/>
            <pc:sldMk cId="1495418811" sldId="287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3T04:42:01.273" v="1929" actId="478"/>
          <ac:picMkLst>
            <pc:docMk/>
            <pc:sldMk cId="1495418811" sldId="287"/>
            <ac:picMk id="9" creationId="{26B1F1DB-7B9E-D90D-D815-532B07D927E0}"/>
          </ac:picMkLst>
        </pc:picChg>
        <pc:cxnChg chg="add del">
          <ac:chgData name="定洋 吳" userId="c5f20cff15bfd43e" providerId="LiveId" clId="{D392262A-DF53-4D74-98ED-AFC07432CB8C}" dt="2024-10-03T04:45:01.486" v="1988" actId="478"/>
          <ac:cxnSpMkLst>
            <pc:docMk/>
            <pc:sldMk cId="1495418811" sldId="287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1:05.563" v="2411" actId="20577"/>
        <pc:sldMkLst>
          <pc:docMk/>
          <pc:sldMk cId="1813118369" sldId="288"/>
        </pc:sldMkLst>
        <pc:spChg chg="del mod">
          <ac:chgData name="定洋 吳" userId="c5f20cff15bfd43e" providerId="LiveId" clId="{D392262A-DF53-4D74-98ED-AFC07432CB8C}" dt="2024-10-03T05:05:07.872" v="2177"/>
          <ac:spMkLst>
            <pc:docMk/>
            <pc:sldMk cId="1813118369" sldId="288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08:30.024" v="2316" actId="1076"/>
          <ac:spMkLst>
            <pc:docMk/>
            <pc:sldMk cId="1813118369" sldId="288"/>
            <ac:spMk id="5" creationId="{814650F4-988D-6E7D-A54E-8319396F0E2B}"/>
          </ac:spMkLst>
        </pc:spChg>
        <pc:spChg chg="add mod">
          <ac:chgData name="定洋 吳" userId="c5f20cff15bfd43e" providerId="LiveId" clId="{D392262A-DF53-4D74-98ED-AFC07432CB8C}" dt="2024-10-03T05:21:05.563" v="2411" actId="20577"/>
          <ac:spMkLst>
            <pc:docMk/>
            <pc:sldMk cId="1813118369" sldId="288"/>
            <ac:spMk id="8" creationId="{6B25E0DA-AF49-C5CE-5F9C-C8058174F41E}"/>
          </ac:spMkLst>
        </pc:spChg>
        <pc:spChg chg="mod">
          <ac:chgData name="定洋 吳" userId="c5f20cff15bfd43e" providerId="LiveId" clId="{D392262A-DF53-4D74-98ED-AFC07432CB8C}" dt="2024-10-03T05:05:05.042" v="2174"/>
          <ac:spMkLst>
            <pc:docMk/>
            <pc:sldMk cId="1813118369" sldId="288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08:24.074" v="2314" actId="1076"/>
          <ac:picMkLst>
            <pc:docMk/>
            <pc:sldMk cId="1813118369" sldId="288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08:27.478" v="2315" actId="1076"/>
          <ac:picMkLst>
            <pc:docMk/>
            <pc:sldMk cId="1813118369" sldId="288"/>
            <ac:picMk id="7" creationId="{120CF4DC-CCC1-23BB-703A-F09DA612C943}"/>
          </ac:picMkLst>
        </pc:picChg>
      </pc:sldChg>
      <pc:sldChg chg="add del">
        <pc:chgData name="定洋 吳" userId="c5f20cff15bfd43e" providerId="LiveId" clId="{D392262A-DF53-4D74-98ED-AFC07432CB8C}" dt="2024-10-03T05:04:34.924" v="2150"/>
        <pc:sldMkLst>
          <pc:docMk/>
          <pc:sldMk cId="3485076750" sldId="288"/>
        </pc:sldMkLst>
      </pc:sldChg>
      <pc:sldChg chg="addSp delSp modSp add mod">
        <pc:chgData name="定洋 吳" userId="c5f20cff15bfd43e" providerId="LiveId" clId="{D392262A-DF53-4D74-98ED-AFC07432CB8C}" dt="2024-10-03T05:21:09.292" v="2414" actId="20577"/>
        <pc:sldMkLst>
          <pc:docMk/>
          <pc:sldMk cId="30387664" sldId="289"/>
        </pc:sldMkLst>
        <pc:spChg chg="del">
          <ac:chgData name="定洋 吳" userId="c5f20cff15bfd43e" providerId="LiveId" clId="{D392262A-DF53-4D74-98ED-AFC07432CB8C}" dt="2024-10-03T05:07:43.754" v="2307" actId="478"/>
          <ac:spMkLst>
            <pc:docMk/>
            <pc:sldMk cId="30387664" sldId="289"/>
            <ac:spMk id="5" creationId="{814650F4-988D-6E7D-A54E-8319396F0E2B}"/>
          </ac:spMkLst>
        </pc:spChg>
        <pc:spChg chg="add del mod">
          <ac:chgData name="定洋 吳" userId="c5f20cff15bfd43e" providerId="LiveId" clId="{D392262A-DF53-4D74-98ED-AFC07432CB8C}" dt="2024-10-03T05:11:10.121" v="2353" actId="478"/>
          <ac:spMkLst>
            <pc:docMk/>
            <pc:sldMk cId="30387664" sldId="289"/>
            <ac:spMk id="7" creationId="{AB3DA5B4-92AB-8479-020C-4D869E0B12AE}"/>
          </ac:spMkLst>
        </pc:spChg>
        <pc:spChg chg="add mod">
          <ac:chgData name="定洋 吳" userId="c5f20cff15bfd43e" providerId="LiveId" clId="{D392262A-DF53-4D74-98ED-AFC07432CB8C}" dt="2024-10-03T05:17:20.335" v="2374" actId="1076"/>
          <ac:spMkLst>
            <pc:docMk/>
            <pc:sldMk cId="30387664" sldId="289"/>
            <ac:spMk id="9" creationId="{24FAC8AA-714B-8FBC-F21A-B7EE8D917929}"/>
          </ac:spMkLst>
        </pc:spChg>
        <pc:spChg chg="add mod">
          <ac:chgData name="定洋 吳" userId="c5f20cff15bfd43e" providerId="LiveId" clId="{D392262A-DF53-4D74-98ED-AFC07432CB8C}" dt="2024-10-03T05:21:09.292" v="2414" actId="20577"/>
          <ac:spMkLst>
            <pc:docMk/>
            <pc:sldMk cId="30387664" sldId="289"/>
            <ac:spMk id="12" creationId="{B632DAC1-321E-0705-2AF7-664A4631BE71}"/>
          </ac:spMkLst>
        </pc:spChg>
        <pc:spChg chg="mod">
          <ac:chgData name="定洋 吳" userId="c5f20cff15bfd43e" providerId="LiveId" clId="{D392262A-DF53-4D74-98ED-AFC07432CB8C}" dt="2024-10-03T05:09:05.026" v="2345" actId="20577"/>
          <ac:spMkLst>
            <pc:docMk/>
            <pc:sldMk cId="30387664" sldId="289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18:10.310" v="2380" actId="1076"/>
          <ac:picMkLst>
            <pc:docMk/>
            <pc:sldMk cId="30387664" sldId="289"/>
            <ac:picMk id="3" creationId="{2898E916-ADC5-DFC2-AB62-DEC3B6B66918}"/>
          </ac:picMkLst>
        </pc:picChg>
        <pc:picChg chg="del">
          <ac:chgData name="定洋 吳" userId="c5f20cff15bfd43e" providerId="LiveId" clId="{D392262A-DF53-4D74-98ED-AFC07432CB8C}" dt="2024-10-03T05:07:44.023" v="2308" actId="478"/>
          <ac:picMkLst>
            <pc:docMk/>
            <pc:sldMk cId="30387664" sldId="289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18:18.676" v="2383" actId="1076"/>
          <ac:picMkLst>
            <pc:docMk/>
            <pc:sldMk cId="30387664" sldId="289"/>
            <ac:picMk id="11" creationId="{0B66D7FC-D7BA-8E7B-9E92-E4E697866B2C}"/>
          </ac:picMkLst>
        </pc:picChg>
      </pc:sldChg>
      <pc:sldChg chg="new del">
        <pc:chgData name="定洋 吳" userId="c5f20cff15bfd43e" providerId="LiveId" clId="{D392262A-DF53-4D74-98ED-AFC07432CB8C}" dt="2024-10-03T05:07:39.304" v="2305" actId="680"/>
        <pc:sldMkLst>
          <pc:docMk/>
          <pc:sldMk cId="3188688337" sldId="289"/>
        </pc:sldMkLst>
      </pc:sldChg>
      <pc:sldChg chg="addSp modSp add del mod">
        <pc:chgData name="定洋 吳" userId="c5f20cff15bfd43e" providerId="LiveId" clId="{D392262A-DF53-4D74-98ED-AFC07432CB8C}" dt="2024-10-03T05:21:15.485" v="2418" actId="47"/>
        <pc:sldMkLst>
          <pc:docMk/>
          <pc:sldMk cId="2922004975" sldId="290"/>
        </pc:sldMkLst>
        <pc:spChg chg="add mod">
          <ac:chgData name="定洋 吳" userId="c5f20cff15bfd43e" providerId="LiveId" clId="{D392262A-DF53-4D74-98ED-AFC07432CB8C}" dt="2024-10-03T05:21:12.507" v="2417" actId="20577"/>
          <ac:spMkLst>
            <pc:docMk/>
            <pc:sldMk cId="2922004975" sldId="290"/>
            <ac:spMk id="2" creationId="{BA07EE1A-FEB8-5D4C-7265-3BF85D4F6F8F}"/>
          </ac:spMkLst>
        </pc:spChg>
      </pc:sldChg>
      <pc:sldMasterChg chg="modSldLayout">
        <pc:chgData name="定洋 吳" userId="c5f20cff15bfd43e" providerId="LiveId" clId="{D392262A-DF53-4D74-98ED-AFC07432CB8C}" dt="2024-10-02T14:00:55.104" v="909" actId="1076"/>
        <pc:sldMasterMkLst>
          <pc:docMk/>
          <pc:sldMasterMk cId="3390311700" sldId="2147483661"/>
        </pc:sldMasterMkLst>
        <pc:sldLayoutChg chg="addSp delSp modSp mod">
          <pc:chgData name="定洋 吳" userId="c5f20cff15bfd43e" providerId="LiveId" clId="{D392262A-DF53-4D74-98ED-AFC07432CB8C}" dt="2024-10-02T13:59:23.689" v="889" actId="478"/>
          <pc:sldLayoutMkLst>
            <pc:docMk/>
            <pc:sldMasterMk cId="3390311700" sldId="2147483661"/>
            <pc:sldLayoutMk cId="3475291838" sldId="2147483673"/>
          </pc:sldLayoutMkLst>
          <pc:spChg chg="add del mod">
            <ac:chgData name="定洋 吳" userId="c5f20cff15bfd43e" providerId="LiveId" clId="{D392262A-DF53-4D74-98ED-AFC07432CB8C}" dt="2024-10-02T13:59:23.689" v="889" actId="478"/>
            <ac:spMkLst>
              <pc:docMk/>
              <pc:sldMasterMk cId="3390311700" sldId="2147483661"/>
              <pc:sldLayoutMk cId="3475291838" sldId="2147483673"/>
              <ac:spMk id="2" creationId="{4C304F5E-68DF-AED1-6E36-979424617B59}"/>
            </ac:spMkLst>
          </pc:spChg>
          <pc:spChg chg="add mod">
            <ac:chgData name="定洋 吳" userId="c5f20cff15bfd43e" providerId="LiveId" clId="{D392262A-DF53-4D74-98ED-AFC07432CB8C}" dt="2024-10-02T13:59:18.517" v="888"/>
            <ac:spMkLst>
              <pc:docMk/>
              <pc:sldMasterMk cId="3390311700" sldId="2147483661"/>
              <pc:sldLayoutMk cId="3475291838" sldId="2147483673"/>
              <ac:spMk id="3" creationId="{4DE4B320-35A5-A1D5-0CBB-558E2312BCA3}"/>
            </ac:spMkLst>
          </pc:spChg>
        </pc:sldLayoutChg>
        <pc:sldLayoutChg chg="addSp delSp modSp mod">
          <pc:chgData name="定洋 吳" userId="c5f20cff15bfd43e" providerId="LiveId" clId="{D392262A-DF53-4D74-98ED-AFC07432CB8C}" dt="2024-10-02T14:00:55.104" v="909" actId="1076"/>
          <pc:sldLayoutMkLst>
            <pc:docMk/>
            <pc:sldMasterMk cId="3390311700" sldId="2147483661"/>
            <pc:sldLayoutMk cId="1465674251" sldId="2147483689"/>
          </pc:sldLayoutMkLst>
          <pc:spChg chg="del mod">
            <ac:chgData name="定洋 吳" userId="c5f20cff15bfd43e" providerId="LiveId" clId="{D392262A-DF53-4D74-98ED-AFC07432CB8C}" dt="2024-10-02T14:00:32.518" v="905" actId="478"/>
            <ac:spMkLst>
              <pc:docMk/>
              <pc:sldMasterMk cId="3390311700" sldId="2147483661"/>
              <pc:sldLayoutMk cId="1465674251" sldId="2147483689"/>
              <ac:spMk id="2" creationId="{4C304F5E-68DF-AED1-6E36-979424617B59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8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9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0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1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2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3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4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5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6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7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8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9" creationId="{00000000-0000-0000-0000-000000000000}"/>
            </ac:spMkLst>
          </pc:spChg>
          <pc:spChg chg="add del">
            <ac:chgData name="定洋 吳" userId="c5f20cff15bfd43e" providerId="LiveId" clId="{D392262A-DF53-4D74-98ED-AFC07432CB8C}" dt="2024-10-02T14:00:02.744" v="900" actId="478"/>
            <ac:spMkLst>
              <pc:docMk/>
              <pc:sldMasterMk cId="3390311700" sldId="2147483661"/>
              <pc:sldLayoutMk cId="1465674251" sldId="2147483689"/>
              <ac:spMk id="70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D1FE7-E52D-43D4-9F03-0B11FC6C31AA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59C07-3734-4ECB-B309-D02BBE199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28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2A035CC7-ADD2-167D-E0A2-DE9B71C6B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dfce81f19_0_45:notes">
            <a:extLst>
              <a:ext uri="{FF2B5EF4-FFF2-40B4-BE49-F238E27FC236}">
                <a16:creationId xmlns:a16="http://schemas.microsoft.com/office/drawing/2014/main" id="{00FE2451-EB18-D51D-A16A-F0D51105E3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dfce81f19_0_45:notes">
            <a:extLst>
              <a:ext uri="{FF2B5EF4-FFF2-40B4-BE49-F238E27FC236}">
                <a16:creationId xmlns:a16="http://schemas.microsoft.com/office/drawing/2014/main" id="{23A178A0-5508-6341-AEA0-F3BC8002B2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188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2E7701B2-0B40-1F48-0864-AF5249297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592DC84A-CD9C-647D-8C76-6D76AAF3F6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AE85DF64-A389-BE39-9D6E-4893004AD4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694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0523613F-FB37-0F83-1C71-3970D3ACD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84562CBB-6C4F-3365-CEAC-567CCD3440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3DC09640-73B2-1C69-361F-D12DA38DAE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101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6138811D-5F72-D86C-4016-F6BEBC670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CF7A4E63-41C4-82AF-5108-453A506BD4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6C8B955D-75DB-24D5-2011-45F3B7C8FF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629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250ECA3C-E185-AF78-0D49-9097F978D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9ADD8F5E-61B1-3D04-1F49-93585E93F2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C5121039-F2B5-3F7D-723C-BCFA743ACC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029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17BC119F-3952-E2A8-7238-8CE9D5B74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9B912B00-A78E-5FF9-22F4-0EC101A23A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C7902938-4236-42F5-959E-7213423E1E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525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BA62B4A4-E9B7-9FCC-6892-EEC0F42D6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EA0804FC-9160-41CD-E652-9E8ED6415E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5343920A-6B7C-F24D-5268-604D070860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5157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8800749D-9A2F-8066-9B5E-8F41931C9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77FC473B-EABE-9FD5-9EB7-E6C3CC414D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E4B68740-4C0B-442D-27CE-F698A6AAC8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7720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75B787FA-A8EE-9AD8-7F28-B9969BAAC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B41A648E-EB7F-3AA3-425B-AC248A8A77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4C21DFA8-76AD-83CF-B02A-79227C79E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344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4C61E916-0CCE-B94C-36E5-FBFDDB29C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EA6FD6A1-54C5-8927-E149-13AEA6C79A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347CDC5A-6FF6-EA48-D544-8BD3C8B100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914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4772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95EB56F5-344E-F671-2EC5-E33D12C8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431007ba2_0_215:notes">
            <a:extLst>
              <a:ext uri="{FF2B5EF4-FFF2-40B4-BE49-F238E27FC236}">
                <a16:creationId xmlns:a16="http://schemas.microsoft.com/office/drawing/2014/main" id="{99D8D151-CAE9-ED0D-93A2-2418884323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431007ba2_0_215:notes">
            <a:extLst>
              <a:ext uri="{FF2B5EF4-FFF2-40B4-BE49-F238E27FC236}">
                <a16:creationId xmlns:a16="http://schemas.microsoft.com/office/drawing/2014/main" id="{EBBC2092-1810-E57A-181F-3AAF36BD7D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5852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A1C78B93-1D3F-61CA-E4C7-213DC3331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EC5F2117-69CF-2461-E8E6-359A88191A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DF4C9CE0-1232-D9E0-1672-FD90BB1968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796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D2195A3D-FEC3-0FD9-D496-41C6A0586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A5960024-263B-693F-13C1-1F1E55C73D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9A1E5A8F-00F3-562D-C556-93F7488F9D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296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8C8C8D8C-5465-4B68-E2AD-C496A496E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8051B172-C650-27D1-823B-498B88B203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8383A2D5-BF0D-1D62-2BA4-60535F25BC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35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6AEDB06F-41A8-4446-C6C2-395A92676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4156E215-AA6B-ED0F-284B-E6277FF629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93D5833B-64E3-F8F9-E606-2DA59A4457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314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2E2B899A-89F4-415B-1DC3-E96466C43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835AA67B-18A6-59BA-EC7D-3AFA69B6A7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A7DA536A-FFFC-E8C3-1D74-88F60EE337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194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FF0CADA2-8145-B0C0-4354-0CCC05749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B77BF78D-36A5-F7AA-7BC2-6D247574A4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898AC352-92FE-4432-0B96-D1E20DD640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8955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FB6C6261-B239-01A1-907E-3B3A2EB4D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9CD1FD9D-FAF5-9F8C-4313-6DEF68A26E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D594DDBF-FA26-4A3E-0ECE-9BAB8DCC11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198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7066" b="1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 flipH="1">
            <a:off x="7662467" y="716600"/>
            <a:ext cx="3578800" cy="542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1407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1064900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1064901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4533435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4"/>
          </p:nvPr>
        </p:nvSpPr>
        <p:spPr>
          <a:xfrm>
            <a:off x="7938957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453340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 hasCustomPrompt="1"/>
          </p:nvPr>
        </p:nvSpPr>
        <p:spPr>
          <a:xfrm>
            <a:off x="793895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1064900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1064901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9"/>
          </p:nvPr>
        </p:nvSpPr>
        <p:spPr>
          <a:xfrm>
            <a:off x="4533435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3"/>
          </p:nvPr>
        </p:nvSpPr>
        <p:spPr>
          <a:xfrm>
            <a:off x="7938957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4" hasCustomPrompt="1"/>
          </p:nvPr>
        </p:nvSpPr>
        <p:spPr>
          <a:xfrm>
            <a:off x="453340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 hasCustomPrompt="1"/>
          </p:nvPr>
        </p:nvSpPr>
        <p:spPr>
          <a:xfrm>
            <a:off x="793895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/>
          <p:nvPr/>
        </p:nvSpPr>
        <p:spPr>
          <a:xfrm>
            <a:off x="2946300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7529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 userDrawn="1">
  <p:cSld name="1_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960000" y="2225032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1" y="1579032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rPr dirty="0"/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960028" y="562656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960000" y="498056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960000" y="3999016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1" y="3353016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65674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8196133" y="710900"/>
            <a:ext cx="35892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250833" y="3923933"/>
            <a:ext cx="6630000" cy="9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1250833" y="1952733"/>
            <a:ext cx="6630000" cy="19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79441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8342433" y="1038733"/>
            <a:ext cx="2898800" cy="13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8342467" y="2401333"/>
            <a:ext cx="28988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-96600" y="-48300"/>
            <a:ext cx="2366800" cy="76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19579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2" name="Google Shape;82;p16"/>
          <p:cNvSpPr/>
          <p:nvPr/>
        </p:nvSpPr>
        <p:spPr>
          <a:xfrm rot="10800000">
            <a:off x="64871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6"/>
          <p:cNvSpPr/>
          <p:nvPr/>
        </p:nvSpPr>
        <p:spPr>
          <a:xfrm rot="10800000">
            <a:off x="9652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943633" y="1887200"/>
            <a:ext cx="10272000" cy="3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923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7" name="Google Shape;87;p17"/>
          <p:cNvSpPr/>
          <p:nvPr/>
        </p:nvSpPr>
        <p:spPr>
          <a:xfrm rot="10800000">
            <a:off x="3401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7"/>
          <p:cNvSpPr/>
          <p:nvPr/>
        </p:nvSpPr>
        <p:spPr>
          <a:xfrm rot="10800000">
            <a:off x="25908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960000" y="2132533"/>
            <a:ext cx="10272000" cy="3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639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subTitle" idx="1"/>
          </p:nvPr>
        </p:nvSpPr>
        <p:spPr>
          <a:xfrm>
            <a:off x="5993765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2"/>
          </p:nvPr>
        </p:nvSpPr>
        <p:spPr>
          <a:xfrm>
            <a:off x="5993768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3"/>
          </p:nvPr>
        </p:nvSpPr>
        <p:spPr>
          <a:xfrm>
            <a:off x="1162916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4"/>
          </p:nvPr>
        </p:nvSpPr>
        <p:spPr>
          <a:xfrm>
            <a:off x="1162916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5"/>
          </p:nvPr>
        </p:nvSpPr>
        <p:spPr>
          <a:xfrm>
            <a:off x="5982201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6"/>
          </p:nvPr>
        </p:nvSpPr>
        <p:spPr>
          <a:xfrm>
            <a:off x="1162916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7"/>
          </p:nvPr>
        </p:nvSpPr>
        <p:spPr>
          <a:xfrm>
            <a:off x="1162916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8"/>
          </p:nvPr>
        </p:nvSpPr>
        <p:spPr>
          <a:xfrm>
            <a:off x="5982165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179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10593433" y="-2495467"/>
            <a:ext cx="3057200" cy="34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20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25600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-1281333" y="6138667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08139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subTitle" idx="1"/>
          </p:nvPr>
        </p:nvSpPr>
        <p:spPr>
          <a:xfrm>
            <a:off x="4553200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2"/>
          </p:nvPr>
        </p:nvSpPr>
        <p:spPr>
          <a:xfrm>
            <a:off x="1178351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3"/>
          </p:nvPr>
        </p:nvSpPr>
        <p:spPr>
          <a:xfrm>
            <a:off x="4553200" y="2331948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4"/>
          </p:nvPr>
        </p:nvSpPr>
        <p:spPr>
          <a:xfrm>
            <a:off x="1178351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5"/>
          </p:nvPr>
        </p:nvSpPr>
        <p:spPr>
          <a:xfrm>
            <a:off x="4553200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6"/>
          </p:nvPr>
        </p:nvSpPr>
        <p:spPr>
          <a:xfrm>
            <a:off x="7976863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7"/>
          </p:nvPr>
        </p:nvSpPr>
        <p:spPr>
          <a:xfrm>
            <a:off x="7976863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8"/>
          </p:nvPr>
        </p:nvSpPr>
        <p:spPr>
          <a:xfrm>
            <a:off x="1178351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9"/>
          </p:nvPr>
        </p:nvSpPr>
        <p:spPr>
          <a:xfrm>
            <a:off x="4553200" y="183341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13"/>
          </p:nvPr>
        </p:nvSpPr>
        <p:spPr>
          <a:xfrm>
            <a:off x="7976863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4"/>
          </p:nvPr>
        </p:nvSpPr>
        <p:spPr>
          <a:xfrm>
            <a:off x="1178351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15"/>
          </p:nvPr>
        </p:nvSpPr>
        <p:spPr>
          <a:xfrm>
            <a:off x="7976863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22"/>
          <p:cNvSpPr/>
          <p:nvPr/>
        </p:nvSpPr>
        <p:spPr>
          <a:xfrm>
            <a:off x="10491933" y="-626800"/>
            <a:ext cx="2412800" cy="189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6996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61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 rot="10800000">
            <a:off x="95351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73889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>
            <a:off x="10583633" y="719200"/>
            <a:ext cx="1778000" cy="195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23"/>
          <p:cNvSpPr/>
          <p:nvPr/>
        </p:nvSpPr>
        <p:spPr>
          <a:xfrm>
            <a:off x="4788200" y="0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 hasCustomPrompt="1"/>
          </p:nvPr>
        </p:nvSpPr>
        <p:spPr>
          <a:xfrm>
            <a:off x="1141567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1"/>
          </p:nvPr>
        </p:nvSpPr>
        <p:spPr>
          <a:xfrm>
            <a:off x="1141567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title" idx="2" hasCustomPrompt="1"/>
          </p:nvPr>
        </p:nvSpPr>
        <p:spPr>
          <a:xfrm>
            <a:off x="1141580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3"/>
          </p:nvPr>
        </p:nvSpPr>
        <p:spPr>
          <a:xfrm>
            <a:off x="1141580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 idx="4" hasCustomPrompt="1"/>
          </p:nvPr>
        </p:nvSpPr>
        <p:spPr>
          <a:xfrm>
            <a:off x="6170749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5"/>
          </p:nvPr>
        </p:nvSpPr>
        <p:spPr>
          <a:xfrm>
            <a:off x="6170749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/>
          <p:nvPr/>
        </p:nvSpPr>
        <p:spPr>
          <a:xfrm rot="5400000">
            <a:off x="51433" y="5066667"/>
            <a:ext cx="10064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 idx="6" hasCustomPrompt="1"/>
          </p:nvPr>
        </p:nvSpPr>
        <p:spPr>
          <a:xfrm>
            <a:off x="6170763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7"/>
          </p:nvPr>
        </p:nvSpPr>
        <p:spPr>
          <a:xfrm>
            <a:off x="6170763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0807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/>
          <p:nvPr/>
        </p:nvSpPr>
        <p:spPr>
          <a:xfrm rot="10800000">
            <a:off x="-1956633" y="-1115267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5"/>
          <p:cNvSpPr/>
          <p:nvPr/>
        </p:nvSpPr>
        <p:spPr>
          <a:xfrm>
            <a:off x="10193600" y="4034067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25"/>
          <p:cNvSpPr/>
          <p:nvPr/>
        </p:nvSpPr>
        <p:spPr>
          <a:xfrm>
            <a:off x="7582800" y="-6594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64908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 rot="10800000">
            <a:off x="-1050800" y="4895000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26"/>
          <p:cNvSpPr/>
          <p:nvPr/>
        </p:nvSpPr>
        <p:spPr>
          <a:xfrm>
            <a:off x="10696333" y="-1227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26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62803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686000" y="2584467"/>
            <a:ext cx="3954800" cy="17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 b="1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694365" y="1308133"/>
            <a:ext cx="1578800" cy="82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685989" y="4672884"/>
            <a:ext cx="3968800" cy="76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7650633" y="719400"/>
            <a:ext cx="3590400" cy="54192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2086000" y="-195133"/>
            <a:ext cx="3328000" cy="70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3"/>
          <p:cNvSpPr/>
          <p:nvPr/>
        </p:nvSpPr>
        <p:spPr>
          <a:xfrm>
            <a:off x="-987333" y="59039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024645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082633" y="1751717"/>
            <a:ext cx="5437200" cy="8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1082633" y="2850684"/>
            <a:ext cx="5437200" cy="2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2"/>
          </p:nvPr>
        </p:nvSpPr>
        <p:spPr>
          <a:xfrm>
            <a:off x="7525033" y="719333"/>
            <a:ext cx="3716000" cy="54192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8096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5653233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233567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233567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5653233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5515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965200" y="723900"/>
            <a:ext cx="10276000" cy="541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3103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333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975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26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149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>
            <a:spLocks noGrp="1"/>
          </p:cNvSpPr>
          <p:nvPr>
            <p:ph type="pic" idx="2"/>
          </p:nvPr>
        </p:nvSpPr>
        <p:spPr>
          <a:xfrm>
            <a:off x="7659500" y="710900"/>
            <a:ext cx="35816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1533967" y="1395033"/>
            <a:ext cx="4002000" cy="2069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ubTitle" idx="1"/>
          </p:nvPr>
        </p:nvSpPr>
        <p:spPr>
          <a:xfrm>
            <a:off x="1533967" y="3854200"/>
            <a:ext cx="4002000" cy="9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1587867" y="6138667"/>
            <a:ext cx="2794400" cy="81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11"/>
          <p:cNvSpPr txBox="1">
            <a:spLocks noGrp="1"/>
          </p:cNvSpPr>
          <p:nvPr>
            <p:ph type="subTitle" idx="3"/>
          </p:nvPr>
        </p:nvSpPr>
        <p:spPr>
          <a:xfrm>
            <a:off x="1534167" y="3145567"/>
            <a:ext cx="4002000" cy="7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/>
          <p:nvPr/>
        </p:nvSpPr>
        <p:spPr>
          <a:xfrm rot="5400000">
            <a:off x="1099800" y="-1099800"/>
            <a:ext cx="9508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8391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01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03117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89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5" r:id="rId21"/>
    <p:sldLayoutId id="2147483686" r:id="rId22"/>
    <p:sldLayoutId id="2147483687" r:id="rId23"/>
    <p:sldLayoutId id="2147483688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B5261A0E-6BFF-694E-EB2F-DA00D56E4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>
            <a:extLst>
              <a:ext uri="{FF2B5EF4-FFF2-40B4-BE49-F238E27FC236}">
                <a16:creationId xmlns:a16="http://schemas.microsoft.com/office/drawing/2014/main" id="{981EE408-AC57-8ADA-4646-CBFCAFA5A14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0</a:t>
            </a:r>
            <a:r>
              <a:rPr lang="en-US" altLang="zh-TW" dirty="0"/>
              <a:t>4.01</a:t>
            </a:r>
            <a:br>
              <a:rPr lang="en" dirty="0"/>
            </a:br>
            <a:r>
              <a:rPr lang="en" dirty="0"/>
              <a:t>Meeting - </a:t>
            </a:r>
            <a:r>
              <a:rPr lang="en-US" altLang="zh-TW" dirty="0"/>
              <a:t>25</a:t>
            </a:r>
            <a:endParaRPr sz="9600" dirty="0"/>
          </a:p>
        </p:txBody>
      </p:sp>
      <p:sp>
        <p:nvSpPr>
          <p:cNvPr id="172" name="Google Shape;172;p30">
            <a:extLst>
              <a:ext uri="{FF2B5EF4-FFF2-40B4-BE49-F238E27FC236}">
                <a16:creationId xmlns:a16="http://schemas.microsoft.com/office/drawing/2014/main" id="{B3DE6797-D1B4-73B3-B8F7-892E5B2A3F7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吳定洋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" name="Google Shape;174;p30">
            <a:extLst>
              <a:ext uri="{FF2B5EF4-FFF2-40B4-BE49-F238E27FC236}">
                <a16:creationId xmlns:a16="http://schemas.microsoft.com/office/drawing/2014/main" id="{95623060-FA14-EE56-02D3-510B4CAA44CD}"/>
              </a:ext>
            </a:extLst>
          </p:cNvPr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75" name="Google Shape;175;p30">
            <a:extLst>
              <a:ext uri="{FF2B5EF4-FFF2-40B4-BE49-F238E27FC236}">
                <a16:creationId xmlns:a16="http://schemas.microsoft.com/office/drawing/2014/main" id="{9FF097F0-1EF6-03F0-1BB5-AD2B3C7CAB2C}"/>
              </a:ext>
            </a:extLst>
          </p:cNvPr>
          <p:cNvCxnSpPr/>
          <p:nvPr/>
        </p:nvCxnSpPr>
        <p:spPr>
          <a:xfrm>
            <a:off x="950967" y="1355917"/>
            <a:ext cx="0" cy="375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1B97077-BCFC-13DC-1D6F-663E3CE72EDE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2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CF3D7501-FB5D-0478-2471-1C89B7D26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2E505B0F-3D00-757F-9615-891F58D0AF2E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AA90A2-1EEC-1942-8191-54C1F8A850EA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1186A10-A1EC-8EF9-8C93-DD649EF4419F}"/>
              </a:ext>
            </a:extLst>
          </p:cNvPr>
          <p:cNvSpPr txBox="1"/>
          <p:nvPr/>
        </p:nvSpPr>
        <p:spPr>
          <a:xfrm>
            <a:off x="405494" y="544738"/>
            <a:ext cx="111574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Comparison for 2mcAP(Worst) </a:t>
            </a:r>
          </a:p>
        </p:txBody>
      </p:sp>
      <p:pic>
        <p:nvPicPr>
          <p:cNvPr id="4" name="圖片 3" descr="一張含有 文字, 螢幕擷取畫面, 圖表, 數字 的圖片&#10;&#10;AI 產生的內容可能不正確。">
            <a:extLst>
              <a:ext uri="{FF2B5EF4-FFF2-40B4-BE49-F238E27FC236}">
                <a16:creationId xmlns:a16="http://schemas.microsoft.com/office/drawing/2014/main" id="{A5E88F35-B8BC-A18D-3D04-D54A549FE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4" y="1870766"/>
            <a:ext cx="5603133" cy="4202350"/>
          </a:xfrm>
          <a:prstGeom prst="rect">
            <a:avLst/>
          </a:prstGeom>
        </p:spPr>
      </p:pic>
      <p:pic>
        <p:nvPicPr>
          <p:cNvPr id="9" name="圖片 8" descr="一張含有 文字, 螢幕擷取畫面, 行, 數字 的圖片&#10;&#10;AI 產生的內容可能不正確。">
            <a:extLst>
              <a:ext uri="{FF2B5EF4-FFF2-40B4-BE49-F238E27FC236}">
                <a16:creationId xmlns:a16="http://schemas.microsoft.com/office/drawing/2014/main" id="{D5A80967-2417-CD36-AE3C-9F64A4D5AF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13" y="1870766"/>
            <a:ext cx="5603133" cy="420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21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BAE9FD5E-F7F2-187F-4A34-A73C69B06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A68A4D04-D714-1E13-631A-306D083B2E79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8802A8-71AE-65D0-E120-090137080386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8F22F68-EFE6-E4AD-3FA6-51D6FF4CFF26}"/>
              </a:ext>
            </a:extLst>
          </p:cNvPr>
          <p:cNvSpPr txBox="1"/>
          <p:nvPr/>
        </p:nvSpPr>
        <p:spPr>
          <a:xfrm>
            <a:off x="405494" y="544738"/>
            <a:ext cx="111574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Comparison for 2mcAP(Best), 2mcAP(Worst)</a:t>
            </a:r>
          </a:p>
        </p:txBody>
      </p:sp>
      <p:pic>
        <p:nvPicPr>
          <p:cNvPr id="4" name="圖片 3" descr="一張含有 文字, 螢幕擷取畫面, 圖表, 數字 的圖片&#10;&#10;AI 產生的內容可能不正確。">
            <a:extLst>
              <a:ext uri="{FF2B5EF4-FFF2-40B4-BE49-F238E27FC236}">
                <a16:creationId xmlns:a16="http://schemas.microsoft.com/office/drawing/2014/main" id="{1885BC27-0D10-202B-0EF4-6379F9CDD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020" y="1570182"/>
            <a:ext cx="5705912" cy="4279434"/>
          </a:xfrm>
          <a:prstGeom prst="rect">
            <a:avLst/>
          </a:prstGeom>
        </p:spPr>
      </p:pic>
      <p:pic>
        <p:nvPicPr>
          <p:cNvPr id="9" name="圖片 8" descr="一張含有 文字, 螢幕擷取畫面, 圖表, 行 的圖片&#10;&#10;AI 產生的內容可能不正確。">
            <a:extLst>
              <a:ext uri="{FF2B5EF4-FFF2-40B4-BE49-F238E27FC236}">
                <a16:creationId xmlns:a16="http://schemas.microsoft.com/office/drawing/2014/main" id="{600C99D7-9094-6B26-8437-567790E7F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69" y="1570182"/>
            <a:ext cx="5705912" cy="427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24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2795E089-0D18-9557-7000-66DA31925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文字, 螢幕擷取畫面, 繪圖, 圖表 的圖片&#10;&#10;AI 產生的內容可能不正確。">
            <a:extLst>
              <a:ext uri="{FF2B5EF4-FFF2-40B4-BE49-F238E27FC236}">
                <a16:creationId xmlns:a16="http://schemas.microsoft.com/office/drawing/2014/main" id="{107C8968-3AE3-FFF9-B9AE-45F167CB9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020" y="1289283"/>
            <a:ext cx="5705912" cy="4279434"/>
          </a:xfrm>
          <a:prstGeom prst="rect">
            <a:avLst/>
          </a:prstGeom>
        </p:spPr>
      </p:pic>
      <p:pic>
        <p:nvPicPr>
          <p:cNvPr id="3" name="圖片 2" descr="一張含有 文字, 螢幕擷取畫面, 圖表, 行 的圖片&#10;&#10;AI 產生的內容可能不正確。">
            <a:extLst>
              <a:ext uri="{FF2B5EF4-FFF2-40B4-BE49-F238E27FC236}">
                <a16:creationId xmlns:a16="http://schemas.microsoft.com/office/drawing/2014/main" id="{CECAEA8E-0276-DAEF-D96E-9C7AD3070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6" y="1289284"/>
            <a:ext cx="5705912" cy="4279434"/>
          </a:xfrm>
          <a:prstGeom prst="rect">
            <a:avLst/>
          </a:prstGeom>
        </p:spPr>
      </p:pic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7C18B5D4-12B3-3838-6426-97EBD8B16DC1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4FDA46-15C2-38AF-117E-C1195C86E282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AF1568A-E10E-4ACD-4F19-E738B9331400}"/>
              </a:ext>
            </a:extLst>
          </p:cNvPr>
          <p:cNvSpPr txBox="1"/>
          <p:nvPr/>
        </p:nvSpPr>
        <p:spPr>
          <a:xfrm>
            <a:off x="405494" y="544738"/>
            <a:ext cx="111574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Comparison for 1mcAP(Best), 1mcAP(Worst)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21FD273-6911-E740-5587-DDE8DD1BE28F}"/>
              </a:ext>
            </a:extLst>
          </p:cNvPr>
          <p:cNvSpPr txBox="1"/>
          <p:nvPr/>
        </p:nvSpPr>
        <p:spPr>
          <a:xfrm>
            <a:off x="719274" y="5729037"/>
            <a:ext cx="111574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The difference between 1 </a:t>
            </a:r>
            <a:r>
              <a:rPr lang="en-US" altLang="zh-TW" dirty="0" err="1"/>
              <a:t>mcAP</a:t>
            </a:r>
            <a:r>
              <a:rPr lang="en-US" altLang="zh-TW" dirty="0"/>
              <a:t> using </a:t>
            </a:r>
            <a:r>
              <a:rPr lang="en-US" altLang="zh-TW" dirty="0" err="1"/>
              <a:t>Regressor_DNN</a:t>
            </a:r>
            <a:r>
              <a:rPr lang="en-US" altLang="zh-TW" dirty="0"/>
              <a:t> and 2 </a:t>
            </a:r>
            <a:r>
              <a:rPr lang="en-US" altLang="zh-TW" dirty="0" err="1"/>
              <a:t>mcAP</a:t>
            </a:r>
            <a:r>
              <a:rPr lang="en-US" altLang="zh-TW" dirty="0"/>
              <a:t> using </a:t>
            </a:r>
            <a:r>
              <a:rPr lang="en-US" altLang="zh-TW" dirty="0" err="1"/>
              <a:t>Regressor_DNN</a:t>
            </a:r>
            <a:r>
              <a:rPr lang="en-US" altLang="zh-TW" dirty="0"/>
              <a:t> lies in the </a:t>
            </a:r>
            <a:r>
              <a:rPr lang="en-US" altLang="zh-TW" dirty="0">
                <a:solidFill>
                  <a:srgbClr val="C00000"/>
                </a:solidFill>
              </a:rPr>
              <a:t>amount and diversity </a:t>
            </a:r>
            <a:r>
              <a:rPr lang="en-US" altLang="zh-TW" dirty="0"/>
              <a:t>of </a:t>
            </a:r>
            <a:r>
              <a:rPr lang="en-US" altLang="zh-TW" dirty="0">
                <a:solidFill>
                  <a:srgbClr val="C00000"/>
                </a:solidFill>
              </a:rPr>
              <a:t>training data available</a:t>
            </a:r>
            <a:r>
              <a:rPr lang="en-US" altLang="zh-TW" dirty="0"/>
              <a:t>. 2 </a:t>
            </a:r>
            <a:r>
              <a:rPr lang="en-US" altLang="zh-TW" dirty="0" err="1"/>
              <a:t>mcAP</a:t>
            </a:r>
            <a:r>
              <a:rPr lang="en-US" altLang="zh-TW" dirty="0"/>
              <a:t> has access to a larger dataset for training the regressor and includes AP data from different locations, allowing it to capture more spatial information.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1867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74B59AF5-0857-1F1A-684A-4F97D5C8C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96477714-FFFD-5B1F-6C49-EBCA34C02CF3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E08A65B8-7032-2624-03F9-575617596A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3" y="1647400"/>
            <a:ext cx="919777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400" b="1" dirty="0"/>
              <a:t>Experiment (2)</a:t>
            </a:r>
            <a:br>
              <a:rPr lang="en-US" altLang="zh-TW" sz="5400" dirty="0"/>
            </a:br>
            <a:r>
              <a:rPr lang="en-US" altLang="zh-TW" sz="5400" dirty="0"/>
              <a:t>F</a:t>
            </a:r>
            <a:r>
              <a:rPr lang="en-US" altLang="zh-TW" sz="5400" b="1" dirty="0"/>
              <a:t>ine-</a:t>
            </a:r>
            <a:r>
              <a:rPr lang="en-US" altLang="zh-TW" sz="5400" b="1" dirty="0" err="1"/>
              <a:t>tuing</a:t>
            </a:r>
            <a:r>
              <a:rPr lang="en-US" altLang="zh-TW" sz="5400" b="1" dirty="0"/>
              <a:t> for </a:t>
            </a:r>
            <a:r>
              <a:rPr lang="en-US" altLang="zh-TW" sz="5400" b="1" dirty="0" err="1"/>
              <a:t>Regressor_DNN</a:t>
            </a:r>
            <a:endParaRPr lang="en-US" altLang="zh-TW" sz="50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630C832-F05D-4209-DAA7-17E7F74DD9EE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022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C466BDB4-3E21-E16C-A6BA-134918190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5255CCE3-7B1A-0B50-949E-964270449217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2671AF9-610B-A45E-9A79-8C5CFFB23A7D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14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C30BF0B-1F81-5F39-6A63-5A995B6D2B09}"/>
              </a:ext>
            </a:extLst>
          </p:cNvPr>
          <p:cNvSpPr txBox="1"/>
          <p:nvPr/>
        </p:nvSpPr>
        <p:spPr>
          <a:xfrm>
            <a:off x="405494" y="544738"/>
            <a:ext cx="111574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Comparison for 2mcAP(Best)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D85BAA6-899C-9D4C-5330-926E2CB06C7B}"/>
              </a:ext>
            </a:extLst>
          </p:cNvPr>
          <p:cNvSpPr txBox="1"/>
          <p:nvPr/>
        </p:nvSpPr>
        <p:spPr>
          <a:xfrm>
            <a:off x="646581" y="1121463"/>
            <a:ext cx="1051094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Using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2024/12/14 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400 training data per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RP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Original 2 </a:t>
            </a:r>
            <a:r>
              <a:rPr lang="en-US" altLang="zh-TW" b="1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(Best) Model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b="1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Regressor_DNN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2 </a:t>
            </a:r>
            <a:r>
              <a:rPr lang="en-US" altLang="zh-TW" b="1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(Best) Model </a:t>
            </a: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Fine-tuning design for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Regressor_DNN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Partial fit </a:t>
            </a:r>
            <a:r>
              <a:rPr lang="en-US" altLang="zh-TW" dirty="0" err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SGDRegressor</a:t>
            </a:r>
            <a:endParaRPr lang="en-US" altLang="zh-TW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Freeze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Hidden Layers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only re-train Output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fine-tuning data per RP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 new data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(5%)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Observe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1~4, 8 week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fine-tuning result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0931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C17C1F6C-057F-AEB0-C900-50045DC22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2C2507F1-1572-9EC8-10DE-3A14C6F7C042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0D3020-A01A-28A8-303C-48B2C8B7AA3C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24B741A-A5A8-F8A1-175A-14578F1743EC}"/>
              </a:ext>
            </a:extLst>
          </p:cNvPr>
          <p:cNvSpPr txBox="1"/>
          <p:nvPr/>
        </p:nvSpPr>
        <p:spPr>
          <a:xfrm>
            <a:off x="405494" y="544738"/>
            <a:ext cx="111574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Comparison for 2mcAP(Best) </a:t>
            </a:r>
          </a:p>
        </p:txBody>
      </p:sp>
      <p:pic>
        <p:nvPicPr>
          <p:cNvPr id="7" name="圖片 6" descr="一張含有 文字, 行, 圖表, 繪圖 的圖片&#10;&#10;AI 產生的內容可能不正確。">
            <a:extLst>
              <a:ext uri="{FF2B5EF4-FFF2-40B4-BE49-F238E27FC236}">
                <a16:creationId xmlns:a16="http://schemas.microsoft.com/office/drawing/2014/main" id="{E76C9387-CE15-C77F-0C69-67680CC82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507" y="1764145"/>
            <a:ext cx="5681280" cy="4260960"/>
          </a:xfrm>
          <a:prstGeom prst="rect">
            <a:avLst/>
          </a:prstGeom>
        </p:spPr>
      </p:pic>
      <p:pic>
        <p:nvPicPr>
          <p:cNvPr id="9" name="圖片 8" descr="一張含有 文字, 行, 圖表, 繪圖 的圖片&#10;&#10;AI 產生的內容可能不正確。">
            <a:extLst>
              <a:ext uri="{FF2B5EF4-FFF2-40B4-BE49-F238E27FC236}">
                <a16:creationId xmlns:a16="http://schemas.microsoft.com/office/drawing/2014/main" id="{17A1150E-596D-2B12-E075-42560330A4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13" y="1764145"/>
            <a:ext cx="5681281" cy="426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00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605F788B-60A2-97C9-AD01-E8A20A20E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080A171F-FEE3-F76E-DFB0-E47E3FE70B4C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08ED14-2E16-78F6-6B85-FE37B94CDF7E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16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38B22D3-A924-2065-F0C5-5CFA4EDDBBC8}"/>
              </a:ext>
            </a:extLst>
          </p:cNvPr>
          <p:cNvSpPr txBox="1"/>
          <p:nvPr/>
        </p:nvSpPr>
        <p:spPr>
          <a:xfrm>
            <a:off x="405494" y="544738"/>
            <a:ext cx="111574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Comparison for 2mcAP(Best)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A34B9DD-4BD0-3EF8-8C0F-E1F3477B1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745" y="1920000"/>
            <a:ext cx="4956587" cy="30180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585CAC40-E3CB-7969-FFE4-2B3E116EDE9B}"/>
              </a:ext>
            </a:extLst>
          </p:cNvPr>
          <p:cNvSpPr txBox="1"/>
          <p:nvPr/>
        </p:nvSpPr>
        <p:spPr>
          <a:xfrm>
            <a:off x="405494" y="1094801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Based on previous experiments, </a:t>
            </a:r>
            <a:r>
              <a:rPr lang="en-US" altLang="zh-TW" b="1" dirty="0"/>
              <a:t>baseline model</a:t>
            </a:r>
            <a:r>
              <a:rPr lang="en-US" altLang="zh-TW" dirty="0"/>
              <a:t>—which relies solely on </a:t>
            </a:r>
            <a:r>
              <a:rPr lang="en-US" altLang="zh-TW" dirty="0">
                <a:solidFill>
                  <a:srgbClr val="C00000"/>
                </a:solidFill>
              </a:rPr>
              <a:t>4 RSSI values</a:t>
            </a:r>
            <a:r>
              <a:rPr lang="en-US" altLang="zh-TW" dirty="0"/>
              <a:t>—suffers more from </a:t>
            </a:r>
            <a:r>
              <a:rPr lang="en-US" altLang="zh-TW" b="1" dirty="0"/>
              <a:t>performance degradation over time</a:t>
            </a:r>
            <a:r>
              <a:rPr lang="en-US" altLang="zh-TW" dirty="0"/>
              <a:t>. As time passes, the effect of </a:t>
            </a:r>
            <a:r>
              <a:rPr lang="en-US" altLang="zh-TW" b="1" dirty="0"/>
              <a:t>RSSI drift</a:t>
            </a:r>
            <a:r>
              <a:rPr lang="en-US" altLang="zh-TW" dirty="0"/>
              <a:t> becomes more pronounced, leading to weaker performance </a:t>
            </a:r>
            <a:r>
              <a:rPr lang="en-US" altLang="zh-TW" dirty="0">
                <a:solidFill>
                  <a:srgbClr val="0070C0"/>
                </a:solidFill>
              </a:rPr>
              <a:t>even after fine-tuning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the model does </a:t>
            </a:r>
            <a:r>
              <a:rPr lang="en-US" altLang="zh-TW" b="1" dirty="0"/>
              <a:t>not show significant improvements</a:t>
            </a:r>
            <a:r>
              <a:rPr lang="en-US" altLang="zh-TW" dirty="0"/>
              <a:t> in the early weeks when the training data is limited and RSSI drift is still strong.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3366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70B3A9B0-D2D6-8D32-C73D-BA1202354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A2CC1511-5B30-C9A6-ADA9-7A6869E9B51A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7BC9C4E4-D8D5-313C-E2D2-5B08AED385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400" b="1" dirty="0"/>
              <a:t>Conclusion</a:t>
            </a:r>
            <a:endParaRPr lang="en-US" altLang="zh-TW" sz="50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7C0352-2B01-C0E5-6DF6-3A039206DC6D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17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347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7440D099-C043-BAD3-7F55-80AECAB98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3A9D4F94-0D6E-91D5-2336-82D86D534CE5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5EC0F46-5A80-1A79-51EF-0D69012A39ED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18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F928335-5810-44D0-4A48-61A21B6486DD}"/>
              </a:ext>
            </a:extLst>
          </p:cNvPr>
          <p:cNvSpPr txBox="1"/>
          <p:nvPr/>
        </p:nvSpPr>
        <p:spPr>
          <a:xfrm>
            <a:off x="877455" y="1861280"/>
            <a:ext cx="1043709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The proposed </a:t>
            </a:r>
            <a:r>
              <a:rPr lang="en-US" altLang="zh-TW" b="1" dirty="0" err="1"/>
              <a:t>Regressor_DNN</a:t>
            </a:r>
            <a:r>
              <a:rPr lang="en-US" altLang="zh-TW" b="1" dirty="0"/>
              <a:t> model</a:t>
            </a:r>
            <a:r>
              <a:rPr lang="en-US" altLang="zh-TW" dirty="0"/>
              <a:t>, when trained with </a:t>
            </a:r>
            <a:r>
              <a:rPr lang="en-US" altLang="zh-TW" b="1" dirty="0"/>
              <a:t>sufficient data</a:t>
            </a:r>
            <a:r>
              <a:rPr lang="en-US" altLang="zh-TW" dirty="0"/>
              <a:t> from the same week, is able to </a:t>
            </a:r>
            <a:r>
              <a:rPr lang="en-US" altLang="zh-TW" b="1" dirty="0"/>
              <a:t>effectively improve accuracy</a:t>
            </a:r>
            <a:r>
              <a:rPr lang="en-US" altLang="zh-TW" dirty="0"/>
              <a:t> and </a:t>
            </a:r>
            <a:r>
              <a:rPr lang="en-US" altLang="zh-TW" b="1" dirty="0"/>
              <a:t>reduce MDE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The </a:t>
            </a:r>
            <a:r>
              <a:rPr lang="en-US" altLang="zh-TW" b="1" dirty="0"/>
              <a:t>proposed </a:t>
            </a:r>
            <a:r>
              <a:rPr lang="en-US" altLang="zh-TW" b="1" dirty="0" err="1"/>
              <a:t>Regressor_DNN</a:t>
            </a:r>
            <a:r>
              <a:rPr lang="en-US" altLang="zh-TW" b="1" dirty="0"/>
              <a:t> model</a:t>
            </a:r>
            <a:r>
              <a:rPr lang="en-US" altLang="zh-TW" dirty="0"/>
              <a:t> performs well </a:t>
            </a:r>
            <a:r>
              <a:rPr lang="en-US" altLang="zh-TW" b="1" dirty="0"/>
              <a:t>when data is sufficient</a:t>
            </a:r>
            <a:r>
              <a:rPr lang="en-US" altLang="zh-TW" dirty="0"/>
              <a:t>, such as using training data from the </a:t>
            </a:r>
            <a:r>
              <a:rPr lang="en-US" altLang="zh-TW" b="1" dirty="0"/>
              <a:t>same week</a:t>
            </a:r>
            <a:r>
              <a:rPr lang="en-US" altLang="zh-TW" dirty="0"/>
              <a:t>. However, in </a:t>
            </a:r>
            <a:r>
              <a:rPr lang="en-US" altLang="zh-TW" b="1" dirty="0"/>
              <a:t>cross-week scenarios</a:t>
            </a:r>
            <a:r>
              <a:rPr lang="en-US" altLang="zh-TW" dirty="0"/>
              <a:t>, where the input RSSI distribution may drift over time, performance gains are less stable. In such cases, the model either </a:t>
            </a:r>
            <a:r>
              <a:rPr lang="en-US" altLang="zh-TW" b="1" dirty="0"/>
              <a:t>requires more fine-tuning data</a:t>
            </a:r>
            <a:r>
              <a:rPr lang="en-US" altLang="zh-TW" dirty="0"/>
              <a:t> or </a:t>
            </a:r>
            <a:r>
              <a:rPr lang="en-US" altLang="zh-TW" b="1" dirty="0"/>
              <a:t>more stable RSSI input</a:t>
            </a:r>
            <a:r>
              <a:rPr lang="en-US" altLang="zh-TW" dirty="0"/>
              <a:t> to achieve significant improvements.</a:t>
            </a:r>
          </a:p>
        </p:txBody>
      </p:sp>
    </p:spTree>
    <p:extLst>
      <p:ext uri="{BB962C8B-B14F-4D97-AF65-F5344CB8AC3E}">
        <p14:creationId xmlns:p14="http://schemas.microsoft.com/office/powerpoint/2010/main" val="3943979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475;p49">
            <a:extLst>
              <a:ext uri="{FF2B5EF4-FFF2-40B4-BE49-F238E27FC236}">
                <a16:creationId xmlns:a16="http://schemas.microsoft.com/office/drawing/2014/main" id="{F9F9883C-3E7F-D1DE-29F3-59700674FA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3575" y="2905814"/>
            <a:ext cx="10497976" cy="141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000" dirty="0"/>
              <a:t>Thanks for Listening!</a:t>
            </a:r>
            <a:endParaRPr sz="5000" dirty="0"/>
          </a:p>
        </p:txBody>
      </p:sp>
      <p:pic>
        <p:nvPicPr>
          <p:cNvPr id="10" name="Google Shape;546;p55">
            <a:extLst>
              <a:ext uri="{FF2B5EF4-FFF2-40B4-BE49-F238E27FC236}">
                <a16:creationId xmlns:a16="http://schemas.microsoft.com/office/drawing/2014/main" id="{F840C96A-1E3F-686B-EBF7-83808B2069D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377" b="6377"/>
          <a:stretch/>
        </p:blipFill>
        <p:spPr>
          <a:xfrm>
            <a:off x="7295745" y="1593217"/>
            <a:ext cx="4786008" cy="36715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5F69B8B-A9EE-EAD6-7459-35780108B3A5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67660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505F998A-68E1-3F96-FDD5-322535C2A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>
            <a:extLst>
              <a:ext uri="{FF2B5EF4-FFF2-40B4-BE49-F238E27FC236}">
                <a16:creationId xmlns:a16="http://schemas.microsoft.com/office/drawing/2014/main" id="{A34605E2-3188-C95F-8A68-A5115209C7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Table of contents</a:t>
            </a:r>
            <a:endParaRPr dirty="0"/>
          </a:p>
        </p:txBody>
      </p:sp>
      <p:sp>
        <p:nvSpPr>
          <p:cNvPr id="192" name="Google Shape;192;p32">
            <a:extLst>
              <a:ext uri="{FF2B5EF4-FFF2-40B4-BE49-F238E27FC236}">
                <a16:creationId xmlns:a16="http://schemas.microsoft.com/office/drawing/2014/main" id="{DBADEE8A-F535-5E8F-F283-61D9899C7DF6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1139480" y="1697555"/>
            <a:ext cx="2819200" cy="59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cxnSp>
        <p:nvCxnSpPr>
          <p:cNvPr id="206" name="Google Shape;206;p32">
            <a:extLst>
              <a:ext uri="{FF2B5EF4-FFF2-40B4-BE49-F238E27FC236}">
                <a16:creationId xmlns:a16="http://schemas.microsoft.com/office/drawing/2014/main" id="{48B6A9CD-6E89-58F2-4047-C4DA6FD9DFC0}"/>
              </a:ext>
            </a:extLst>
          </p:cNvPr>
          <p:cNvCxnSpPr/>
          <p:nvPr/>
        </p:nvCxnSpPr>
        <p:spPr>
          <a:xfrm>
            <a:off x="1042793" y="1697559"/>
            <a:ext cx="0" cy="113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32">
            <a:extLst>
              <a:ext uri="{FF2B5EF4-FFF2-40B4-BE49-F238E27FC236}">
                <a16:creationId xmlns:a16="http://schemas.microsoft.com/office/drawing/2014/main" id="{C8093467-8499-EDA1-128D-18786792918E}"/>
              </a:ext>
            </a:extLst>
          </p:cNvPr>
          <p:cNvSpPr/>
          <p:nvPr/>
        </p:nvSpPr>
        <p:spPr>
          <a:xfrm>
            <a:off x="10283000" y="-23885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1F074D-FD22-937D-F8B8-3EFD0B5339DF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Google Shape;194;p32">
            <a:extLst>
              <a:ext uri="{FF2B5EF4-FFF2-40B4-BE49-F238E27FC236}">
                <a16:creationId xmlns:a16="http://schemas.microsoft.com/office/drawing/2014/main" id="{8D985360-3590-BE77-6195-B431381F1408}"/>
              </a:ext>
            </a:extLst>
          </p:cNvPr>
          <p:cNvSpPr txBox="1">
            <a:spLocks/>
          </p:cNvSpPr>
          <p:nvPr/>
        </p:nvSpPr>
        <p:spPr>
          <a:xfrm>
            <a:off x="1139476" y="2229318"/>
            <a:ext cx="10864455" cy="1816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pPr marL="0" indent="0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Proposed model –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Regressor_DNN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(Temp.)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2B2E998-A930-58B2-D8A8-C3F4DEEC5208}"/>
              </a:ext>
            </a:extLst>
          </p:cNvPr>
          <p:cNvSpPr txBox="1"/>
          <p:nvPr/>
        </p:nvSpPr>
        <p:spPr>
          <a:xfrm>
            <a:off x="1491672" y="4027054"/>
            <a:ext cx="92086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000" b="1" dirty="0"/>
              <a:t>Methodology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1" dirty="0"/>
              <a:t>Experiment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1683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0FC1EABA-1751-2FE4-0097-EF92DB0F1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E251FD30-992E-155B-BDB0-E87694EBC60E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08CD9698-2205-F408-4FD5-47CB4A5FF4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400" b="1" dirty="0"/>
              <a:t>Methodology</a:t>
            </a:r>
            <a:endParaRPr lang="en-US" altLang="zh-TW" sz="50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B661059-42AA-597C-EA5C-011BBEDAF5F1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33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69806551-DFED-64C4-8873-90BBD9315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28C475B0-7D36-1D4D-5264-2F01A5FB0ED7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646F51E-9887-ED39-0EC0-84B71789974F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BE49FB9-1BBC-626C-6E5B-52C0483255F5}"/>
              </a:ext>
            </a:extLst>
          </p:cNvPr>
          <p:cNvSpPr txBox="1"/>
          <p:nvPr/>
        </p:nvSpPr>
        <p:spPr>
          <a:xfrm>
            <a:off x="349801" y="631781"/>
            <a:ext cx="11906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Regressor_DNN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model architecture, using 2mcAP(Best) as example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6AF73385-77DF-C678-ACBD-CC4644C101DE}"/>
              </a:ext>
            </a:extLst>
          </p:cNvPr>
          <p:cNvSpPr/>
          <p:nvPr/>
        </p:nvSpPr>
        <p:spPr>
          <a:xfrm>
            <a:off x="2847528" y="2039842"/>
            <a:ext cx="2068945" cy="4616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SGDRegressor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E5C38CF-6BD9-0C97-E0E2-B0D7C4696D2E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882000" y="2501507"/>
            <a:ext cx="1" cy="3220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D3AA4F0-B794-A759-E4A8-94086DE0C5BB}"/>
              </a:ext>
            </a:extLst>
          </p:cNvPr>
          <p:cNvSpPr/>
          <p:nvPr/>
        </p:nvSpPr>
        <p:spPr>
          <a:xfrm>
            <a:off x="8563188" y="3315877"/>
            <a:ext cx="2382982" cy="660401"/>
          </a:xfrm>
          <a:prstGeom prst="round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 Layer DNN model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A383C26-7BE5-ED5F-935D-FE47681E3A2F}"/>
              </a:ext>
            </a:extLst>
          </p:cNvPr>
          <p:cNvCxnSpPr>
            <a:cxnSpLocks/>
          </p:cNvCxnSpPr>
          <p:nvPr/>
        </p:nvCxnSpPr>
        <p:spPr>
          <a:xfrm>
            <a:off x="9724608" y="3996810"/>
            <a:ext cx="0" cy="3603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771B9281-FE89-F39F-9496-91F7F0818327}"/>
              </a:ext>
            </a:extLst>
          </p:cNvPr>
          <p:cNvSpPr/>
          <p:nvPr/>
        </p:nvSpPr>
        <p:spPr>
          <a:xfrm>
            <a:off x="9232609" y="4389268"/>
            <a:ext cx="983997" cy="86524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IPS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7951E13-A25C-DE68-379A-15F716129518}"/>
              </a:ext>
            </a:extLst>
          </p:cNvPr>
          <p:cNvSpPr/>
          <p:nvPr/>
        </p:nvSpPr>
        <p:spPr>
          <a:xfrm>
            <a:off x="301650" y="1977118"/>
            <a:ext cx="1910427" cy="58711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Original 2 </a:t>
            </a:r>
            <a:r>
              <a:rPr lang="en-US" altLang="zh-TW" sz="16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raw data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47ADD35-8771-C6B1-1457-7B6F5599A530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>
            <a:off x="2212077" y="2270675"/>
            <a:ext cx="635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36B56405-3491-551B-A660-28090D89DF1E}"/>
              </a:ext>
            </a:extLst>
          </p:cNvPr>
          <p:cNvSpPr/>
          <p:nvPr/>
        </p:nvSpPr>
        <p:spPr>
          <a:xfrm>
            <a:off x="2584450" y="2812964"/>
            <a:ext cx="2647633" cy="46303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Input: AP1/AP4 RSSI &amp; Distance</a:t>
            </a:r>
          </a:p>
          <a:p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Output: </a:t>
            </a:r>
            <a:r>
              <a:rPr lang="en-US" altLang="zh-TW" sz="1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 Predictor 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77DB744-5619-CB60-5154-E057321D9D5A}"/>
              </a:ext>
            </a:extLst>
          </p:cNvPr>
          <p:cNvSpPr/>
          <p:nvPr/>
        </p:nvSpPr>
        <p:spPr>
          <a:xfrm>
            <a:off x="2584450" y="4441666"/>
            <a:ext cx="2647633" cy="81284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Input: AP2/AP3 RSSI</a:t>
            </a:r>
          </a:p>
          <a:p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Output: </a:t>
            </a:r>
          </a:p>
          <a:p>
            <a:r>
              <a:rPr lang="en-US" altLang="zh-TW" sz="1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AP2_Distance_predicted AP3_Distance_predicted</a:t>
            </a: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6126E631-9C31-513F-B35E-32722DC0AE0F}"/>
              </a:ext>
            </a:extLst>
          </p:cNvPr>
          <p:cNvSpPr/>
          <p:nvPr/>
        </p:nvSpPr>
        <p:spPr>
          <a:xfrm>
            <a:off x="2584450" y="3599426"/>
            <a:ext cx="2595101" cy="4616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 Predictor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6BCE4C6-A458-D2B5-0B7D-04D01A56637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3908265" y="3275997"/>
            <a:ext cx="2" cy="3220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B3201EAF-9534-7339-C01D-A9F14B8E6AC4}"/>
              </a:ext>
            </a:extLst>
          </p:cNvPr>
          <p:cNvCxnSpPr>
            <a:cxnSpLocks/>
          </p:cNvCxnSpPr>
          <p:nvPr/>
        </p:nvCxnSpPr>
        <p:spPr>
          <a:xfrm flipH="1">
            <a:off x="3908265" y="4090348"/>
            <a:ext cx="2" cy="3220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CFCCA367-72D1-16D7-F3C0-DB03AF148112}"/>
              </a:ext>
            </a:extLst>
          </p:cNvPr>
          <p:cNvSpPr txBox="1"/>
          <p:nvPr/>
        </p:nvSpPr>
        <p:spPr>
          <a:xfrm>
            <a:off x="612672" y="2628298"/>
            <a:ext cx="145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 data</a:t>
            </a:r>
            <a:endParaRPr lang="zh-TW" altLang="en-US" dirty="0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3512E960-0817-177A-0B21-0F9B88DEDF57}"/>
              </a:ext>
            </a:extLst>
          </p:cNvPr>
          <p:cNvSpPr/>
          <p:nvPr/>
        </p:nvSpPr>
        <p:spPr>
          <a:xfrm>
            <a:off x="5926251" y="2196719"/>
            <a:ext cx="1739454" cy="1002752"/>
          </a:xfrm>
          <a:prstGeom prst="roundRect">
            <a:avLst/>
          </a:prstGeom>
          <a:solidFill>
            <a:schemeClr val="accent6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Combination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0CEB46F-B2F8-217C-10CF-983B6EB737E2}"/>
              </a:ext>
            </a:extLst>
          </p:cNvPr>
          <p:cNvSpPr/>
          <p:nvPr/>
        </p:nvSpPr>
        <p:spPr>
          <a:xfrm>
            <a:off x="2452580" y="1783124"/>
            <a:ext cx="2933136" cy="432075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C252455-B8E7-9CA4-DF07-2ECDAB9D9FB7}"/>
              </a:ext>
            </a:extLst>
          </p:cNvPr>
          <p:cNvSpPr txBox="1"/>
          <p:nvPr/>
        </p:nvSpPr>
        <p:spPr>
          <a:xfrm>
            <a:off x="3187828" y="5623863"/>
            <a:ext cx="1440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accent1">
                    <a:lumMod val="50000"/>
                  </a:schemeClr>
                </a:solidFill>
              </a:rPr>
              <a:t>Regressor</a:t>
            </a:r>
            <a:endParaRPr lang="zh-TW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141DB855-A14A-1477-0C77-9AC08EAAB242}"/>
              </a:ext>
            </a:extLst>
          </p:cNvPr>
          <p:cNvCxnSpPr>
            <a:cxnSpLocks/>
          </p:cNvCxnSpPr>
          <p:nvPr/>
        </p:nvCxnSpPr>
        <p:spPr>
          <a:xfrm>
            <a:off x="6795978" y="3199471"/>
            <a:ext cx="0" cy="3603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799DFAC9-83FA-CD2F-C2E3-196E9709C716}"/>
              </a:ext>
            </a:extLst>
          </p:cNvPr>
          <p:cNvSpPr/>
          <p:nvPr/>
        </p:nvSpPr>
        <p:spPr>
          <a:xfrm>
            <a:off x="5852127" y="3559842"/>
            <a:ext cx="1962455" cy="76546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Regressor_DNN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en-US" altLang="zh-TW" sz="16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data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357E366B-2EE3-ADA2-FC17-A746A4CBC3E8}"/>
              </a:ext>
            </a:extLst>
          </p:cNvPr>
          <p:cNvSpPr/>
          <p:nvPr/>
        </p:nvSpPr>
        <p:spPr>
          <a:xfrm>
            <a:off x="5963627" y="4707574"/>
            <a:ext cx="1739454" cy="1002752"/>
          </a:xfrm>
          <a:prstGeom prst="roundRect">
            <a:avLst/>
          </a:prstGeom>
          <a:solidFill>
            <a:schemeClr val="accent6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preprocessing for DNN model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9F7D648F-AFAF-DD31-97CC-C6C2C1AEFC0D}"/>
              </a:ext>
            </a:extLst>
          </p:cNvPr>
          <p:cNvCxnSpPr>
            <a:cxnSpLocks/>
          </p:cNvCxnSpPr>
          <p:nvPr/>
        </p:nvCxnSpPr>
        <p:spPr>
          <a:xfrm>
            <a:off x="6797870" y="4337100"/>
            <a:ext cx="0" cy="3603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EC04E3FB-CEAC-2440-52DA-D82288132A9A}"/>
              </a:ext>
            </a:extLst>
          </p:cNvPr>
          <p:cNvSpPr/>
          <p:nvPr/>
        </p:nvSpPr>
        <p:spPr>
          <a:xfrm>
            <a:off x="8258040" y="1783124"/>
            <a:ext cx="2933136" cy="432075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90CBFFF2-724A-B0C2-2DBB-8A761F63C42C}"/>
              </a:ext>
            </a:extLst>
          </p:cNvPr>
          <p:cNvSpPr txBox="1"/>
          <p:nvPr/>
        </p:nvSpPr>
        <p:spPr>
          <a:xfrm>
            <a:off x="9068659" y="5623863"/>
            <a:ext cx="1690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>
                    <a:lumMod val="50000"/>
                  </a:schemeClr>
                </a:solidFill>
              </a:rPr>
              <a:t>DNN model</a:t>
            </a:r>
            <a:endParaRPr lang="zh-TW" alt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59423FA-F218-E30F-DC15-DFCE19DB9FB9}"/>
              </a:ext>
            </a:extLst>
          </p:cNvPr>
          <p:cNvSpPr/>
          <p:nvPr/>
        </p:nvSpPr>
        <p:spPr>
          <a:xfrm>
            <a:off x="5719852" y="1783124"/>
            <a:ext cx="2223421" cy="432075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箭號: 向右 59">
            <a:extLst>
              <a:ext uri="{FF2B5EF4-FFF2-40B4-BE49-F238E27FC236}">
                <a16:creationId xmlns:a16="http://schemas.microsoft.com/office/drawing/2014/main" id="{8B0A4ED0-2C2C-C6E0-C7D8-2BD3F2E4C94D}"/>
              </a:ext>
            </a:extLst>
          </p:cNvPr>
          <p:cNvSpPr/>
          <p:nvPr/>
        </p:nvSpPr>
        <p:spPr>
          <a:xfrm>
            <a:off x="7956174" y="3607980"/>
            <a:ext cx="288964" cy="3345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箭號: 向右 60">
            <a:extLst>
              <a:ext uri="{FF2B5EF4-FFF2-40B4-BE49-F238E27FC236}">
                <a16:creationId xmlns:a16="http://schemas.microsoft.com/office/drawing/2014/main" id="{31D60333-63EC-DCC0-CF3F-B8317DC04F08}"/>
              </a:ext>
            </a:extLst>
          </p:cNvPr>
          <p:cNvSpPr/>
          <p:nvPr/>
        </p:nvSpPr>
        <p:spPr>
          <a:xfrm>
            <a:off x="5401900" y="3641683"/>
            <a:ext cx="288964" cy="3345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68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7E8D96E8-FE24-5408-7E52-7CC1AF118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C25E164D-35F8-C19B-17D6-54AD6C9CAD82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547DCE1-A99C-2305-AEEC-6CCB91E7858B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29F08E5-2805-8ACD-905A-B5EBC23936F1}"/>
              </a:ext>
            </a:extLst>
          </p:cNvPr>
          <p:cNvSpPr txBox="1"/>
          <p:nvPr/>
        </p:nvSpPr>
        <p:spPr>
          <a:xfrm>
            <a:off x="349801" y="631781"/>
            <a:ext cx="91125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 data for DNN model, using 2mcAP(Best) as example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C703A28-B293-7E71-F7D5-1104EEF81AA2}"/>
              </a:ext>
            </a:extLst>
          </p:cNvPr>
          <p:cNvSpPr txBox="1"/>
          <p:nvPr/>
        </p:nvSpPr>
        <p:spPr>
          <a:xfrm>
            <a:off x="711404" y="1497038"/>
            <a:ext cx="11447549" cy="1882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Original 2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Best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Model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Regressor_DNN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2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Best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Model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1E78912-5B78-C03E-2E37-2E6A5D1AD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150973"/>
              </p:ext>
            </p:extLst>
          </p:nvPr>
        </p:nvGraphicFramePr>
        <p:xfrm>
          <a:off x="2052953" y="2012373"/>
          <a:ext cx="8086094" cy="4244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1524305948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695852677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759262185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58435716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549548734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2051824259"/>
                    </a:ext>
                  </a:extLst>
                </a:gridCol>
                <a:gridCol w="1095693">
                  <a:extLst>
                    <a:ext uri="{9D8B030D-6E8A-4147-A177-3AD203B41FA5}">
                      <a16:colId xmlns:a16="http://schemas.microsoft.com/office/drawing/2014/main" val="2753452096"/>
                    </a:ext>
                  </a:extLst>
                </a:gridCol>
                <a:gridCol w="1095693">
                  <a:extLst>
                    <a:ext uri="{9D8B030D-6E8A-4147-A177-3AD203B41FA5}">
                      <a16:colId xmlns:a16="http://schemas.microsoft.com/office/drawing/2014/main" val="1802101157"/>
                    </a:ext>
                  </a:extLst>
                </a:gridCol>
              </a:tblGrid>
              <a:tr h="424491">
                <a:tc>
                  <a:txBody>
                    <a:bodyPr/>
                    <a:lstStyle/>
                    <a:p>
                      <a:r>
                        <a:rPr lang="en-US" sz="1200" dirty="0"/>
                        <a:t>AP1_Rssi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AP1_distance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AP1_StdDev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AP4_StdDev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288765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90D28116-69EE-3D6B-90F9-A6F40CA30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000275"/>
              </p:ext>
            </p:extLst>
          </p:nvPr>
        </p:nvGraphicFramePr>
        <p:xfrm>
          <a:off x="2052953" y="2954985"/>
          <a:ext cx="8159088" cy="4244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1524305948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695852677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759262185"/>
                    </a:ext>
                  </a:extLst>
                </a:gridCol>
                <a:gridCol w="965487">
                  <a:extLst>
                    <a:ext uri="{9D8B030D-6E8A-4147-A177-3AD203B41FA5}">
                      <a16:colId xmlns:a16="http://schemas.microsoft.com/office/drawing/2014/main" val="58435716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549548734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2051824259"/>
                    </a:ext>
                  </a:extLst>
                </a:gridCol>
                <a:gridCol w="1095693">
                  <a:extLst>
                    <a:ext uri="{9D8B030D-6E8A-4147-A177-3AD203B41FA5}">
                      <a16:colId xmlns:a16="http://schemas.microsoft.com/office/drawing/2014/main" val="2753452096"/>
                    </a:ext>
                  </a:extLst>
                </a:gridCol>
                <a:gridCol w="1095693">
                  <a:extLst>
                    <a:ext uri="{9D8B030D-6E8A-4147-A177-3AD203B41FA5}">
                      <a16:colId xmlns:a16="http://schemas.microsoft.com/office/drawing/2014/main" val="1802101157"/>
                    </a:ext>
                  </a:extLst>
                </a:gridCol>
              </a:tblGrid>
              <a:tr h="424491">
                <a:tc>
                  <a:txBody>
                    <a:bodyPr/>
                    <a:lstStyle/>
                    <a:p>
                      <a:r>
                        <a:rPr lang="en-US" sz="1200" dirty="0"/>
                        <a:t>AP1_Rssi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AP1_distance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AP1_StdDev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AP4_StdDev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28876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D834809-5300-B06E-F3C2-C9527FBEE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18828"/>
              </p:ext>
            </p:extLst>
          </p:nvPr>
        </p:nvGraphicFramePr>
        <p:xfrm>
          <a:off x="2052953" y="3470320"/>
          <a:ext cx="5296536" cy="4244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19693">
                  <a:extLst>
                    <a:ext uri="{9D8B030D-6E8A-4147-A177-3AD203B41FA5}">
                      <a16:colId xmlns:a16="http://schemas.microsoft.com/office/drawing/2014/main" val="4131074812"/>
                    </a:ext>
                  </a:extLst>
                </a:gridCol>
                <a:gridCol w="2676843">
                  <a:extLst>
                    <a:ext uri="{9D8B030D-6E8A-4147-A177-3AD203B41FA5}">
                      <a16:colId xmlns:a16="http://schemas.microsoft.com/office/drawing/2014/main" val="2327861617"/>
                    </a:ext>
                  </a:extLst>
                </a:gridCol>
              </a:tblGrid>
              <a:tr h="424491">
                <a:tc>
                  <a:txBody>
                    <a:bodyPr/>
                    <a:lstStyle/>
                    <a:p>
                      <a:r>
                        <a:rPr lang="en-US" altLang="zh-TW" sz="1600" b="1" dirty="0">
                          <a:effectLst/>
                          <a:latin typeface="+mj-lt"/>
                        </a:rPr>
                        <a:t>AP2_Distance_predicted</a:t>
                      </a:r>
                      <a:endParaRPr lang="zh-TW" altLang="en-US" sz="16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AP3_Distance_predicted</a:t>
                      </a:r>
                      <a:r>
                        <a:rPr lang="en-US" altLang="zh-TW" sz="1600" b="1" dirty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5670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139B8423-4D0D-FB67-1DB1-112A0FF09B8E}"/>
              </a:ext>
            </a:extLst>
          </p:cNvPr>
          <p:cNvSpPr txBox="1"/>
          <p:nvPr/>
        </p:nvSpPr>
        <p:spPr>
          <a:xfrm>
            <a:off x="711404" y="4302011"/>
            <a:ext cx="8580378" cy="375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Original 2 </a:t>
            </a: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b="1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Worst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Model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are AP2 and AP3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 the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Distance_predicted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are AP1 and AP4 </a:t>
            </a:r>
          </a:p>
        </p:txBody>
      </p:sp>
    </p:spTree>
    <p:extLst>
      <p:ext uri="{BB962C8B-B14F-4D97-AF65-F5344CB8AC3E}">
        <p14:creationId xmlns:p14="http://schemas.microsoft.com/office/powerpoint/2010/main" val="210523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24CB2C18-39D5-EFAF-F218-18441F39E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0FBF6142-2D5F-DAE0-727B-85FC04411AC3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48E2E7D7-FD3B-ADAD-A67D-51E8BDF938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400" b="1" dirty="0"/>
              <a:t>Experiment (1)</a:t>
            </a:r>
            <a:endParaRPr lang="en-US" altLang="zh-TW" sz="50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7C2FFBC-5D8A-3D09-A94E-707E99DBAEE3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37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185CFA7E-EC9B-7A8F-9F17-7E7AD304B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BFD352E3-3553-16F8-96A0-DC8F6CB507F5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1F400A-5B0B-A0F0-0DFE-AACAB676FEFA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C6A05AC-B0A9-CA33-A339-EB00F440B134}"/>
              </a:ext>
            </a:extLst>
          </p:cNvPr>
          <p:cNvSpPr txBox="1"/>
          <p:nvPr/>
        </p:nvSpPr>
        <p:spPr>
          <a:xfrm>
            <a:off x="405494" y="544738"/>
            <a:ext cx="111574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Comparison for 2mcAP(Best) 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3210AF7-1092-D8A4-D24B-AEA9D1836CCD}"/>
              </a:ext>
            </a:extLst>
          </p:cNvPr>
          <p:cNvSpPr txBox="1"/>
          <p:nvPr/>
        </p:nvSpPr>
        <p:spPr>
          <a:xfrm>
            <a:off x="591127" y="1089754"/>
            <a:ext cx="915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Train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original model </a:t>
            </a:r>
            <a:r>
              <a:rPr lang="en-US" altLang="zh-TW" dirty="0"/>
              <a:t>and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Regressor_DNN</a:t>
            </a:r>
            <a:r>
              <a:rPr lang="en-US" altLang="zh-TW" dirty="0"/>
              <a:t> model for 5 times to reduce random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06AAE3D-5FC7-9236-53A1-AD3B858B6AA1}"/>
              </a:ext>
            </a:extLst>
          </p:cNvPr>
          <p:cNvSpPr txBox="1"/>
          <p:nvPr/>
        </p:nvSpPr>
        <p:spPr>
          <a:xfrm>
            <a:off x="591127" y="1582477"/>
            <a:ext cx="530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 times  training result for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Original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F6F5B02-4585-3647-9BB0-E19763491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124654"/>
              </p:ext>
            </p:extLst>
          </p:nvPr>
        </p:nvGraphicFramePr>
        <p:xfrm>
          <a:off x="692728" y="1981146"/>
          <a:ext cx="81280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63189785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098695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930670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915138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902337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58810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66211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AVG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16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Accuracy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98.46%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98.97%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99.07%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98.31%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98.79%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>
                          <a:effectLst/>
                        </a:rPr>
                        <a:t>98.72%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07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MDE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0.0214 m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0.0147 m 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0.0119 m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0.0226 m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0.0157 m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>
                          <a:effectLst/>
                        </a:rPr>
                        <a:t>0.0173 m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148196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24B802D0-896B-EE9C-0FC2-3950B0B9182E}"/>
              </a:ext>
            </a:extLst>
          </p:cNvPr>
          <p:cNvSpPr txBox="1"/>
          <p:nvPr/>
        </p:nvSpPr>
        <p:spPr>
          <a:xfrm>
            <a:off x="591127" y="3340448"/>
            <a:ext cx="530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 times  training result for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Regressor_DNN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601D75B6-9AEF-4CC1-36FA-CAFD51D46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588826"/>
              </p:ext>
            </p:extLst>
          </p:nvPr>
        </p:nvGraphicFramePr>
        <p:xfrm>
          <a:off x="692728" y="3739117"/>
          <a:ext cx="81280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63189785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098695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930670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915138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902337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58810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66211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AVG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16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Accuracy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99.12%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99.14%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99.02%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99.02%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99.12%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>
                          <a:solidFill>
                            <a:srgbClr val="C00000"/>
                          </a:solidFill>
                          <a:effectLst/>
                        </a:rPr>
                        <a:t>99.08%</a:t>
                      </a:r>
                      <a:endParaRPr lang="zh-TW" altLang="en-US" sz="16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07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MDE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0.0135 m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0.0103 m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0.0141m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0.0158 m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0.0111 m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>
                          <a:solidFill>
                            <a:srgbClr val="C00000"/>
                          </a:solidFill>
                          <a:effectLst/>
                        </a:rPr>
                        <a:t>0.0130 m</a:t>
                      </a:r>
                      <a:endParaRPr lang="zh-TW" altLang="en-US" sz="16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148196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EA920F74-0480-2621-20D2-D17D24475EAF}"/>
              </a:ext>
            </a:extLst>
          </p:cNvPr>
          <p:cNvSpPr txBox="1"/>
          <p:nvPr/>
        </p:nvSpPr>
        <p:spPr>
          <a:xfrm>
            <a:off x="591127" y="5098419"/>
            <a:ext cx="6622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Regressor_DNN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/>
              <a:t>improves accuracy by approximately </a:t>
            </a:r>
            <a:r>
              <a:rPr lang="en-US" altLang="zh-TW" b="1" dirty="0"/>
              <a:t>0.36%</a:t>
            </a:r>
          </a:p>
          <a:p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Regressor_DNN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/>
              <a:t>reduces MDE by approximately </a:t>
            </a:r>
            <a:r>
              <a:rPr lang="en-US" altLang="zh-TW" b="1" dirty="0"/>
              <a:t>24.7%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336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163DFA10-416F-8E0F-FE95-A5AEBA1A4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C258C844-AA05-20DA-00A9-B909A36D99B8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708282D-B212-14A7-BBE8-02B2A11B0148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3F8C010-BD6F-58FF-B2AE-9B0504C7DE77}"/>
              </a:ext>
            </a:extLst>
          </p:cNvPr>
          <p:cNvSpPr txBox="1"/>
          <p:nvPr/>
        </p:nvSpPr>
        <p:spPr>
          <a:xfrm>
            <a:off x="405494" y="544738"/>
            <a:ext cx="111574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Comparison for 2mcAP(Best) 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5A3FCDF-2D56-EB0B-5288-211262606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5" y="1870767"/>
            <a:ext cx="5603132" cy="420234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F112EF3-C2F9-8BD8-CED6-D83CA91644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13" y="1870767"/>
            <a:ext cx="5603133" cy="420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54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1D11D48F-BAE6-4ADD-3503-650DBFEE9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5B4BE5BF-ABE0-092C-C4EC-B644F95F8A81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3E456D-4B93-B972-0CF2-54C7E85DB214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3A0FE10-A146-EE20-9860-48F7AC4DEA47}"/>
              </a:ext>
            </a:extLst>
          </p:cNvPr>
          <p:cNvSpPr txBox="1"/>
          <p:nvPr/>
        </p:nvSpPr>
        <p:spPr>
          <a:xfrm>
            <a:off x="405494" y="544738"/>
            <a:ext cx="111574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Comparison for 2mcAP(Worst) 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FD5AF64-25E3-99E6-4B90-17BDEA01C76D}"/>
              </a:ext>
            </a:extLst>
          </p:cNvPr>
          <p:cNvSpPr txBox="1"/>
          <p:nvPr/>
        </p:nvSpPr>
        <p:spPr>
          <a:xfrm>
            <a:off x="591127" y="1089754"/>
            <a:ext cx="915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Train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original model </a:t>
            </a:r>
            <a:r>
              <a:rPr lang="en-US" altLang="zh-TW" dirty="0"/>
              <a:t>and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Regressor_DNN</a:t>
            </a:r>
            <a:r>
              <a:rPr lang="en-US" altLang="zh-TW" dirty="0"/>
              <a:t> model for 5 times to reduce random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758C9A8-C6C2-224D-AF82-1ADFF3361875}"/>
              </a:ext>
            </a:extLst>
          </p:cNvPr>
          <p:cNvSpPr txBox="1"/>
          <p:nvPr/>
        </p:nvSpPr>
        <p:spPr>
          <a:xfrm>
            <a:off x="591127" y="1582477"/>
            <a:ext cx="530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 times  training result for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Original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D10B934-2865-401B-8ED8-F417FEBB3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262539"/>
              </p:ext>
            </p:extLst>
          </p:nvPr>
        </p:nvGraphicFramePr>
        <p:xfrm>
          <a:off x="692728" y="1981146"/>
          <a:ext cx="81280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63189785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098695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930670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915138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902337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58810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66211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AVG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16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Accuracy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98.59%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98.41%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98.44%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97.88%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98.41%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>
                          <a:effectLst/>
                        </a:rPr>
                        <a:t>98.35%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07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MDE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0.0276 m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0.0307 m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0.0302 m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0.0470 m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0.0293 m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>
                          <a:effectLst/>
                        </a:rPr>
                        <a:t>0.0330 m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148196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0B3B6CEF-48DF-8A8E-AE4B-EB6378869A48}"/>
              </a:ext>
            </a:extLst>
          </p:cNvPr>
          <p:cNvSpPr txBox="1"/>
          <p:nvPr/>
        </p:nvSpPr>
        <p:spPr>
          <a:xfrm>
            <a:off x="591127" y="3340448"/>
            <a:ext cx="530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 times  training result for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Regressor_DNN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B43FA56-4F9A-536F-B082-2289A319C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731838"/>
              </p:ext>
            </p:extLst>
          </p:nvPr>
        </p:nvGraphicFramePr>
        <p:xfrm>
          <a:off x="692728" y="3739117"/>
          <a:ext cx="81280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63189785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098695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930670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915138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902337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58810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66211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AVG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16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Accuracy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98.49%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98.84%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98.66%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98.82%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98.72%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>
                          <a:solidFill>
                            <a:srgbClr val="C00000"/>
                          </a:solidFill>
                          <a:effectLst/>
                        </a:rPr>
                        <a:t>98.71%</a:t>
                      </a:r>
                      <a:endParaRPr lang="zh-TW" altLang="en-US" sz="16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07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MDE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0.0241 m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0.0191 m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0.0211 m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0.0199 m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0.0248 m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>
                          <a:solidFill>
                            <a:srgbClr val="C00000"/>
                          </a:solidFill>
                          <a:effectLst/>
                        </a:rPr>
                        <a:t>0.0218 m</a:t>
                      </a:r>
                      <a:endParaRPr lang="zh-TW" altLang="en-US" sz="16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148196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87BF96C3-A3A2-BD14-9D01-04695D1E2272}"/>
              </a:ext>
            </a:extLst>
          </p:cNvPr>
          <p:cNvSpPr txBox="1"/>
          <p:nvPr/>
        </p:nvSpPr>
        <p:spPr>
          <a:xfrm>
            <a:off x="591127" y="5098419"/>
            <a:ext cx="6622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Regressor_DNN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/>
              <a:t>improves accuracy by approximately </a:t>
            </a:r>
            <a:r>
              <a:rPr lang="en-US" altLang="zh-TW" b="1" dirty="0"/>
              <a:t>0.36%</a:t>
            </a:r>
          </a:p>
          <a:p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Regressor_DNN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/>
              <a:t>reduces MDE by approximately </a:t>
            </a:r>
            <a:r>
              <a:rPr lang="en-US" altLang="zh-TW" b="1" dirty="0">
                <a:effectLst/>
              </a:rPr>
              <a:t>33.9%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1475718"/>
      </p:ext>
    </p:extLst>
  </p:cSld>
  <p:clrMapOvr>
    <a:masterClrMapping/>
  </p:clrMapOvr>
</p:sld>
</file>

<file path=ppt/theme/theme1.xml><?xml version="1.0" encoding="utf-8"?>
<a:theme xmlns:a="http://schemas.openxmlformats.org/drawingml/2006/main" name="Regular Management Meeting by Slidesgo">
  <a:themeElements>
    <a:clrScheme name="Simple Light">
      <a:dk1>
        <a:srgbClr val="000000"/>
      </a:dk1>
      <a:lt1>
        <a:srgbClr val="F4F4F9"/>
      </a:lt1>
      <a:dk2>
        <a:srgbClr val="2F4550"/>
      </a:dk2>
      <a:lt2>
        <a:srgbClr val="586F7C"/>
      </a:lt2>
      <a:accent1>
        <a:srgbClr val="B8DB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17528</TotalTime>
  <Words>810</Words>
  <Application>Microsoft Office PowerPoint</Application>
  <PresentationFormat>寬螢幕</PresentationFormat>
  <Paragraphs>191</Paragraphs>
  <Slides>19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9" baseType="lpstr">
      <vt:lpstr>Anaheim</vt:lpstr>
      <vt:lpstr>Gilda Display</vt:lpstr>
      <vt:lpstr>Playfair Display Medium</vt:lpstr>
      <vt:lpstr>微軟正黑體</vt:lpstr>
      <vt:lpstr>Aptos</vt:lpstr>
      <vt:lpstr>Arial</vt:lpstr>
      <vt:lpstr>DM Sans</vt:lpstr>
      <vt:lpstr>Nunito Light</vt:lpstr>
      <vt:lpstr>PT Sans</vt:lpstr>
      <vt:lpstr>Regular Management Meeting by Slidesgo</vt:lpstr>
      <vt:lpstr>04.01 Meeting - 25</vt:lpstr>
      <vt:lpstr>Table of contents</vt:lpstr>
      <vt:lpstr>Methodology</vt:lpstr>
      <vt:lpstr>PowerPoint 簡報</vt:lpstr>
      <vt:lpstr>PowerPoint 簡報</vt:lpstr>
      <vt:lpstr>Experiment (1)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Experiment (2) Fine-tuing for Regressor_DNN</vt:lpstr>
      <vt:lpstr>PowerPoint 簡報</vt:lpstr>
      <vt:lpstr>PowerPoint 簡報</vt:lpstr>
      <vt:lpstr>PowerPoint 簡報</vt:lpstr>
      <vt:lpstr>Conclusion</vt:lpstr>
      <vt:lpstr>PowerPoint 簡報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吳定洋 WU TING YANG</dc:creator>
  <cp:lastModifiedBy>吳定洋 WU TING YANG</cp:lastModifiedBy>
  <cp:revision>634</cp:revision>
  <dcterms:created xsi:type="dcterms:W3CDTF">2024-09-23T11:19:04Z</dcterms:created>
  <dcterms:modified xsi:type="dcterms:W3CDTF">2025-04-01T06:55:03Z</dcterms:modified>
</cp:coreProperties>
</file>