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EBF7"/>
    <a:srgbClr val="334B75"/>
    <a:srgbClr val="9DC3E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23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17C23-73CF-4752-9062-5B39B7700A97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F023D-A83A-4BE8-9AA4-96738C5AA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3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C326-F966-3C55-6C74-BC77A7D4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80343E-62D8-D071-ED39-651E72F8C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F63483E-4462-AC2A-C21F-8B60A6F63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36925F-C200-5F11-21EC-0A30050C5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6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79B7-59D7-5D6C-7B70-6DC67C192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EC131EF-2F5A-1BED-5EE9-D7FFE37BD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7BE6310-7531-53EA-C8BF-3647BC429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9A003-48AD-1A9B-1BD0-6C1AA85A7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8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51AE2-D9DD-9872-4295-49D09044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A698179-0FE5-A546-EC3D-C5E81EE1F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CBFD515-7C85-770E-0E93-F0D9B3E7C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D70EBE-FFAB-8D6E-29F4-8EBB83956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24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7F905-DA5E-11A1-F32F-509D68DB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5754208-0DDF-A319-0E68-7A4BA51EF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ACBA97-AAEA-6F15-BC46-7B182CFD2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7C57D-D960-4F01-B080-49BBE2E2B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8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D6166-03ED-182E-5571-473D5E263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10DC87D-06D0-49F8-2E33-B31965706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FF3365-A374-1E68-FAE0-7BB3A939D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AF2210-B78F-EE38-4C59-BB897A52A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19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5868-BA69-964B-ADF5-CF2B705B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C9DA98-DB59-9F68-4FC6-AA89500A9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66CC2A9-44CC-0894-709A-6A4E6579B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C1F35C-FFDB-ABEA-0233-D902F3E33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75700-8077-5EC8-8ED4-86AE7893E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3E7044-38C8-4E3D-E810-D578F26E8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39B3E-17AA-00C7-499E-6D5FE512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23820-5320-4299-DD68-029FB91C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7C20B6-66C0-63A4-6EFC-2279A7D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0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219E2-256D-AD69-0F4C-C54AA35C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5ACD60-E8E9-E1C6-CCB6-844B318F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A76AA-A69E-0ACB-2C62-175C4496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908EB-90D0-62E9-3CEF-B6362FB1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02E69-7E9F-34B1-3E79-8D495D5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1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F66B4C-505D-2351-2A61-6435E88D9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4B4B20-25CA-8EDE-305C-1BD96AD3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B32C9-6267-B245-D75A-4AEE0708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F169D-6941-D8A6-A393-41F4C748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FEF5E-9ED7-AFBF-614B-B1A013C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94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0A6C6-138B-9A90-37A8-2DFE7B33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883E3-3040-B69C-8805-18C0888C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FD45E-A9A2-2E6B-9E0E-751F7927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F7410F-4769-2AC8-930C-B470A67B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B8CF3-931A-D82D-2A45-D1EE2EE1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3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7FE0F-934B-0FB0-2725-3FFA84BA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682F6-8E31-11E2-6FA8-BAD877AB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26D0E-CBE1-A8D4-830C-0AD97200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A4248-6461-9032-F546-7F4DDAF7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B6EC0A-A12F-49DE-4C2B-017E6E2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1ADBF-1B93-2934-9AF6-10C82064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B3D59-6C71-D7E1-5819-DB3E70E66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2D7CE-AD47-24C5-AF1A-6FD6B67CA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6F254-C2E1-2334-5D27-AA0FE23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F409B6-390A-F6B1-3B29-81289EA8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DA9E50-72A8-15E2-3F3D-B13D9EF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6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ABDF8-D0AA-0DD9-994D-44CD6374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9BDFCA-38E4-20B1-691A-2D0A4558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739044-3A75-BAC2-AAAA-416F6641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233FC4-AB1C-61B7-28CD-2773838CF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E37EF-4FD3-A640-7E0B-2EE896A16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B89321-5C9C-64DF-E306-44B932A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E47A17-A04F-C326-6BEE-00CB6E73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61B9FA-454B-D961-5943-8BEAC8FD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6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6A2BD-BB71-352A-F8C4-9EE73223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ACDA89-2575-93D8-082F-AEFBE2F9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6F022A-318C-DAFA-E8CF-EF45DA41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B6824-0EA1-D737-376D-43ED43DD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6F1D30-CE73-01E4-E1DA-BE0EA959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7066B0-45ED-9F78-519A-A0EAC8D4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69B14-4124-5277-32B3-21B0C59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47589-68D7-DF80-E5A3-7C89CFC3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484C3-277B-5740-5DBA-74682E9C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AEF0B6-DE03-1DC2-BD69-118A76DD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09D211-20D3-81DD-DCCA-F9B96E64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BD0EC-E8F6-04E4-7E44-6D62E435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ABBB7F-6BDA-6DD5-7DF2-F8CB02B5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08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29588-456B-DD79-C9EB-3C47CD15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8A348B-C943-9F9A-4F2E-2148E8794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F02A19-CC35-CB7D-CDDC-9DF84D99D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9F860A-CAB3-ED12-8AD2-886B68C7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E4F111-BBF6-2C39-AB28-FE2096DF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7C2DB2-85CF-0D3A-E67D-0B4BCF2F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8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876243-2988-7383-5B46-A21EF377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676F8-6213-6EB2-7614-4C3244AA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38D388-1F1A-4704-E6D9-65236D8B3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803B7-CB65-0727-16C3-D7A9FD528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D4DD3-8648-EBF6-0D75-73C10047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14EC4A1-2EED-1991-B92C-7D216EF11DEF}"/>
              </a:ext>
            </a:extLst>
          </p:cNvPr>
          <p:cNvSpPr/>
          <p:nvPr/>
        </p:nvSpPr>
        <p:spPr>
          <a:xfrm>
            <a:off x="1409618" y="972646"/>
            <a:ext cx="8419310" cy="56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7A67D-1990-D34C-6C8B-35C3558087FB}"/>
              </a:ext>
            </a:extLst>
          </p:cNvPr>
          <p:cNvSpPr/>
          <p:nvPr/>
        </p:nvSpPr>
        <p:spPr>
          <a:xfrm>
            <a:off x="2490143" y="972649"/>
            <a:ext cx="7338785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2E280F-165A-8132-BC53-3C0469E0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56725"/>
              </p:ext>
            </p:extLst>
          </p:nvPr>
        </p:nvGraphicFramePr>
        <p:xfrm>
          <a:off x="2683341" y="2006633"/>
          <a:ext cx="4748943" cy="518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223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A6D684-2ACB-DFD7-F492-78B260090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20864"/>
              </p:ext>
            </p:extLst>
          </p:nvPr>
        </p:nvGraphicFramePr>
        <p:xfrm>
          <a:off x="4648043" y="972651"/>
          <a:ext cx="1296000" cy="43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002052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514452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4173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6-13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7-13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8-13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62142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9B0C016-A8F9-B7BB-08EE-347189ADAF4A}"/>
              </a:ext>
            </a:extLst>
          </p:cNvPr>
          <p:cNvSpPr/>
          <p:nvPr/>
        </p:nvSpPr>
        <p:spPr>
          <a:xfrm>
            <a:off x="4648043" y="972649"/>
            <a:ext cx="1296000" cy="9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8BE8C3-DDE2-CB1C-E141-4539482D6DB1}"/>
              </a:ext>
            </a:extLst>
          </p:cNvPr>
          <p:cNvSpPr/>
          <p:nvPr/>
        </p:nvSpPr>
        <p:spPr>
          <a:xfrm>
            <a:off x="1625092" y="972649"/>
            <a:ext cx="865051" cy="9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51FEE81-9582-1CC6-1DF9-6298C24B3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64652"/>
              </p:ext>
            </p:extLst>
          </p:nvPr>
        </p:nvGraphicFramePr>
        <p:xfrm>
          <a:off x="2492525" y="108642"/>
          <a:ext cx="4752000" cy="86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282108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93337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84932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701628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8101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5157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06154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49513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045556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76221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498536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615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27643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56D5495-C3F1-90CB-D7E3-B6E9AE6B494E}"/>
              </a:ext>
            </a:extLst>
          </p:cNvPr>
          <p:cNvSpPr/>
          <p:nvPr/>
        </p:nvSpPr>
        <p:spPr>
          <a:xfrm>
            <a:off x="7885528" y="2247975"/>
            <a:ext cx="648000" cy="1412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5ECB78-FA83-2F32-CB0C-45042CE907E5}"/>
              </a:ext>
            </a:extLst>
          </p:cNvPr>
          <p:cNvSpPr/>
          <p:nvPr/>
        </p:nvSpPr>
        <p:spPr>
          <a:xfrm>
            <a:off x="7781912" y="3663732"/>
            <a:ext cx="855232" cy="6658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5444C5-F2BD-BF33-7D7D-D312EE5136C8}"/>
              </a:ext>
            </a:extLst>
          </p:cNvPr>
          <p:cNvSpPr/>
          <p:nvPr/>
        </p:nvSpPr>
        <p:spPr>
          <a:xfrm>
            <a:off x="7733043" y="4326870"/>
            <a:ext cx="965199" cy="1827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AE0E56B-417E-BAD3-EE0F-B5B70FA208CD}"/>
              </a:ext>
            </a:extLst>
          </p:cNvPr>
          <p:cNvSpPr/>
          <p:nvPr/>
        </p:nvSpPr>
        <p:spPr>
          <a:xfrm>
            <a:off x="9397497" y="6014272"/>
            <a:ext cx="431431" cy="5069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69DF731-BE6E-2A14-2C05-137B8743D843}"/>
              </a:ext>
            </a:extLst>
          </p:cNvPr>
          <p:cNvSpPr/>
          <p:nvPr/>
        </p:nvSpPr>
        <p:spPr>
          <a:xfrm>
            <a:off x="1424335" y="6017703"/>
            <a:ext cx="431431" cy="5069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5D5CB0-AA5F-1090-629D-C3A26C8C3221}"/>
              </a:ext>
            </a:extLst>
          </p:cNvPr>
          <p:cNvSpPr/>
          <p:nvPr/>
        </p:nvSpPr>
        <p:spPr>
          <a:xfrm>
            <a:off x="1415563" y="1824500"/>
            <a:ext cx="544384" cy="41102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DA2E37-C7FB-0D40-310D-FD5DAF1FF6DA}"/>
              </a:ext>
            </a:extLst>
          </p:cNvPr>
          <p:cNvSpPr/>
          <p:nvPr/>
        </p:nvSpPr>
        <p:spPr>
          <a:xfrm>
            <a:off x="8195780" y="4332935"/>
            <a:ext cx="53470" cy="1821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CEC823-FF4D-5951-5C1B-D1ED6F1B1462}"/>
              </a:ext>
            </a:extLst>
          </p:cNvPr>
          <p:cNvSpPr/>
          <p:nvPr/>
        </p:nvSpPr>
        <p:spPr>
          <a:xfrm>
            <a:off x="5917308" y="2273199"/>
            <a:ext cx="45719" cy="3880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77E153-50CF-9F96-0A7A-127820160105}"/>
              </a:ext>
            </a:extLst>
          </p:cNvPr>
          <p:cNvSpPr/>
          <p:nvPr/>
        </p:nvSpPr>
        <p:spPr>
          <a:xfrm>
            <a:off x="3758897" y="2273199"/>
            <a:ext cx="45719" cy="3880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CA794D9-CEF7-29CB-86F3-777F96667220}"/>
              </a:ext>
            </a:extLst>
          </p:cNvPr>
          <p:cNvCxnSpPr>
            <a:cxnSpLocks/>
          </p:cNvCxnSpPr>
          <p:nvPr/>
        </p:nvCxnSpPr>
        <p:spPr>
          <a:xfrm>
            <a:off x="7239086" y="6668192"/>
            <a:ext cx="25898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2A7A778-8164-BB03-C31E-A3A26C5BB299}"/>
              </a:ext>
            </a:extLst>
          </p:cNvPr>
          <p:cNvSpPr txBox="1"/>
          <p:nvPr/>
        </p:nvSpPr>
        <p:spPr>
          <a:xfrm>
            <a:off x="8222514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D8CD182-BBB3-36FC-FA78-D92417C6D022}"/>
              </a:ext>
            </a:extLst>
          </p:cNvPr>
          <p:cNvCxnSpPr/>
          <p:nvPr/>
        </p:nvCxnSpPr>
        <p:spPr>
          <a:xfrm>
            <a:off x="2490143" y="6668192"/>
            <a:ext cx="47489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AE520AD-B339-7C78-4D37-28FC704CEE3C}"/>
              </a:ext>
            </a:extLst>
          </p:cNvPr>
          <p:cNvSpPr txBox="1"/>
          <p:nvPr/>
        </p:nvSpPr>
        <p:spPr>
          <a:xfrm>
            <a:off x="4531971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B35B54F-1362-B057-7E75-F3EDD7DE6B94}"/>
              </a:ext>
            </a:extLst>
          </p:cNvPr>
          <p:cNvCxnSpPr>
            <a:cxnSpLocks/>
          </p:cNvCxnSpPr>
          <p:nvPr/>
        </p:nvCxnSpPr>
        <p:spPr>
          <a:xfrm>
            <a:off x="1409618" y="6668192"/>
            <a:ext cx="1080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476D347-6CE1-BADD-CF26-9C9C39D21201}"/>
              </a:ext>
            </a:extLst>
          </p:cNvPr>
          <p:cNvSpPr txBox="1"/>
          <p:nvPr/>
        </p:nvSpPr>
        <p:spPr>
          <a:xfrm>
            <a:off x="1617237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43C1C06-D306-0CC9-2626-1FB2119CD495}"/>
              </a:ext>
            </a:extLst>
          </p:cNvPr>
          <p:cNvCxnSpPr>
            <a:cxnSpLocks/>
          </p:cNvCxnSpPr>
          <p:nvPr/>
        </p:nvCxnSpPr>
        <p:spPr>
          <a:xfrm>
            <a:off x="9922872" y="1404651"/>
            <a:ext cx="0" cy="518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68F4E8-CA18-7445-6C8A-4633DE93AEBB}"/>
              </a:ext>
            </a:extLst>
          </p:cNvPr>
          <p:cNvSpPr txBox="1"/>
          <p:nvPr/>
        </p:nvSpPr>
        <p:spPr>
          <a:xfrm>
            <a:off x="9790010" y="3781209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460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1C2EA-31E7-2836-06EC-E9D6106A2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71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9D521-A071-B922-CF93-5DAB3B17C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C47434F8-5CB0-0247-AB35-AFA6ADC9E06F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3245A-EF6C-9E87-C69F-A9217D0C18A5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426ED63-E647-343F-B8F6-5BDA1CA3EE4D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6268D2C-F3AE-CCD0-D78F-C006791C031D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E39874-D5F8-3726-E5A5-77EDDB83BF9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72E010-DB22-4986-D42D-96294256438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2789D05-4143-E479-B7D9-693D4180CBAF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66ED932-FE6F-0F1E-DD64-6C4D6C3AB9C0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F25DD8F-6BAE-9E23-774F-009841EAD9AE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132EAFE-63F1-FB5D-9579-EEFDE0BCFFC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80301D7-C121-41CD-2520-5777BAF41539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1D5BED-8390-722C-14EC-4583AC43D690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DFAA80C-F1C2-7D47-CA5E-ACD03847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74262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CFD46BDF-0556-00A3-5980-01A6D976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17880A1-FEE5-BDD3-8C77-FEAC1899CF10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A3102A-5A27-A3D1-2989-B9AD30089878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A96EB06-5958-7ECE-53BE-F88832FD4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97938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DB69824-85AD-4C78-5E1E-1A980A31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87039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C7555F5-F4B4-968C-77F8-250A7ACE12EF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6FC0D3-DB7E-71CF-93DF-B539437643F4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DD7B8D-C61B-341B-E587-42275CF05A28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E08930-70CD-6B27-6C88-3B8539E85BD0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51BD41-FCEE-E77E-4BA7-CB7A64082ED3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C73FEC-A871-1B3C-AA5B-4BDE4BF4E42B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ED2153-F670-5850-D799-A87C9CAECE66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C90EA7-D1FE-C87A-C71A-4EA6D7CEFADF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88634150-EA88-03F3-0908-C9D7BFF6FC21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E15DCEB-A511-78CE-C17B-B50BC6CB495D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0E96EA-FB5E-60DE-4F2C-3DF6C79C7F16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7761281-9225-8F7D-9897-074DE8E0314F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7B7A86A-9EB5-803C-8255-804C1263B29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F66268-412C-C1F0-5708-F31221B22DB1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28DC15E-940E-67DA-1528-61706087BFAF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99B4922-DE44-21F1-A037-BF1A0DB85692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31EDD73C-B0F2-EA0F-589A-05F2AB761D1C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C66118C-FDAE-E594-A4FC-D43C137E6D78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93F283E-442A-0D37-84D2-330BE42C5A2B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DB2DC47-E1BA-4653-475E-8048D3CB2B3B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E3181F3-9732-5C58-1ED3-99613CFD4898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FA5C21D-3215-FEA2-6C61-AB7B86D4D8C8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AAFAE5E-B4F1-17DB-6E48-A348424B66C4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62617B1-53BC-2A4A-05D4-8628CD6DE113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D5547A0A-8A8C-1B67-3207-9797449AAA87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0BE6F3A1-D823-42E1-A612-0665E12B60D6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DF2767-7555-CDE2-2452-C9BE99C2C560}"/>
              </a:ext>
            </a:extLst>
          </p:cNvPr>
          <p:cNvSpPr txBox="1"/>
          <p:nvPr/>
        </p:nvSpPr>
        <p:spPr>
          <a:xfrm>
            <a:off x="3190958" y="412907"/>
            <a:ext cx="67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Indoor LOS/NLOS Distribution Analysis for Wi-Fi AP2 and AP4</a:t>
            </a:r>
            <a:endParaRPr lang="zh-TW" altLang="en-US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1340991-460C-CF2A-601A-19FF0707C062}"/>
              </a:ext>
            </a:extLst>
          </p:cNvPr>
          <p:cNvSpPr/>
          <p:nvPr/>
        </p:nvSpPr>
        <p:spPr>
          <a:xfrm>
            <a:off x="9917816" y="99204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EB2681E-CCA7-7981-9932-955FC933E946}"/>
              </a:ext>
            </a:extLst>
          </p:cNvPr>
          <p:cNvSpPr/>
          <p:nvPr/>
        </p:nvSpPr>
        <p:spPr>
          <a:xfrm>
            <a:off x="8734293" y="4931500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AA2E272-5B6B-676F-80FB-434CAA3722B2}"/>
              </a:ext>
            </a:extLst>
          </p:cNvPr>
          <p:cNvGrpSpPr/>
          <p:nvPr/>
        </p:nvGrpSpPr>
        <p:grpSpPr>
          <a:xfrm>
            <a:off x="481469" y="2570418"/>
            <a:ext cx="1871483" cy="1169551"/>
            <a:chOff x="717383" y="1061087"/>
            <a:chExt cx="1871483" cy="1169551"/>
          </a:xfrm>
        </p:grpSpPr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7F9E364-8A83-1F87-2262-12AB31EFA4A9}"/>
                </a:ext>
              </a:extLst>
            </p:cNvPr>
            <p:cNvSpPr txBox="1"/>
            <p:nvPr/>
          </p:nvSpPr>
          <p:spPr>
            <a:xfrm>
              <a:off x="1017765" y="1061087"/>
              <a:ext cx="1571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Wi-Fi  AP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Wi-Fi  AP 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 partition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LOS reference point</a:t>
              </a:r>
            </a:p>
          </p:txBody>
        </p:sp>
        <p:pic>
          <p:nvPicPr>
            <p:cNvPr id="51" name="圖形 50" descr="無線路由器 以實心填滿">
              <a:extLst>
                <a:ext uri="{FF2B5EF4-FFF2-40B4-BE49-F238E27FC236}">
                  <a16:creationId xmlns:a16="http://schemas.microsoft.com/office/drawing/2014/main" id="{8D2EDDE9-AC3F-17DB-0DA9-1E59A453A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7385" y="1368438"/>
              <a:ext cx="201600" cy="201600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2829B52-944C-AD7E-C6C8-4AC554C00E05}"/>
                </a:ext>
              </a:extLst>
            </p:cNvPr>
            <p:cNvSpPr/>
            <p:nvPr/>
          </p:nvSpPr>
          <p:spPr>
            <a:xfrm rot="5400000">
              <a:off x="794485" y="1698069"/>
              <a:ext cx="47395" cy="20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27AADDE-4406-2096-1466-24056E42986D}"/>
              </a:ext>
            </a:extLst>
          </p:cNvPr>
          <p:cNvSpPr txBox="1"/>
          <p:nvPr/>
        </p:nvSpPr>
        <p:spPr>
          <a:xfrm>
            <a:off x="473687" y="3524099"/>
            <a:ext cx="2016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6256669-441D-D7DE-ABD6-18E9433F09DC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59E9C620-9632-2BA9-36CD-F7BC33FE1E99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F328705-8415-4EF0-2610-2C540142214F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30ACE95-5F5C-0DC7-30AC-F82CBCBD47D6}"/>
              </a:ext>
            </a:extLst>
          </p:cNvPr>
          <p:cNvSpPr txBox="1"/>
          <p:nvPr/>
        </p:nvSpPr>
        <p:spPr>
          <a:xfrm>
            <a:off x="762718" y="385902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1C3E4223-DFC1-7F7C-8E2A-B1A002FC4C7C}"/>
              </a:ext>
            </a:extLst>
          </p:cNvPr>
          <p:cNvSpPr/>
          <p:nvPr/>
        </p:nvSpPr>
        <p:spPr>
          <a:xfrm>
            <a:off x="447380" y="256922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B413E-3694-A675-2A65-EFCD9EDD0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86E9747B-1709-B9D3-A60A-668C9B4259E3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D3FD1C8-2691-C23F-BCCA-08EC82C715C6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C48CE2-B15C-D429-9F46-FB65F89F60B6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41D208-EF63-8D29-E745-9B8B008F365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2B9164-C555-D1D6-4773-8EE848350BA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166B46D-1270-3E52-D2DD-953BAF86BFC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95DDE61-AFBF-5E92-5213-F9B24AEEA5F0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CC27A14-646F-1F36-5D22-8ADBEB26027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9EF7D53-67CC-C4E6-DD97-D08B030460E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CBE991-0026-94D5-C745-B9DA623E5E9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7F0D7AE-56AA-F961-B7E4-9141291CB08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2D52B77-509B-96A3-BF91-544B9040A80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8461CB-5325-8E64-8ED0-E18D0F5E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57521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C6723BE5-B1F1-1251-5499-F3928CDE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8A715BBB-DAA0-6166-2A31-1669D26E6B25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5E50B7-1BAD-2FC4-7544-F5AD88A33EC2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CA61509-EA7B-8E82-D25F-97CFF85D7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41284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BB35A5-A732-D0D6-6711-50134068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34268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2B7A4E6-7B4D-63E9-DDDE-D91B4834A552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3F2FFC-545F-583D-BE91-EE31536FBA9F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D99BD6-E5D9-F9DE-C6F7-C78F24D27880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F3B345-3F33-9D27-02AD-42605021C51D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284777-4B80-F1FE-5200-AF6682F9E18B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FBDACC-CB0B-8866-FB98-5A71E356D32B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7D0578-DF33-EF0B-B139-0E263F03E9D1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8F965C-7E93-8B51-91AC-CDA75DFBFE29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1E18E1B4-B247-F81E-C9DD-A4728A952B2B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418A4F-423A-1A6F-F8DD-90A610FE1F4D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746F05-293B-FD52-A263-436E1E2C6F72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F1FCDBF-6F5A-493E-D569-72A06241B9D9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EAA403C6-E61C-6D64-A811-91784877A78A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F594AAD-2B21-76E4-7E8C-2E55F0FA5792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4776D93-AE0A-ADF9-08E9-7453A195814F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768A92A-2163-6D3B-DBD2-AEF7A607D50C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FACB050-20DB-F1FC-957F-DFA809E01FF3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D6E6528-EDA6-E2D6-43B8-575A28ABDD0E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BA3D43E-7F0A-1D69-A3D9-5B381B3C78FB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24AB5AA-B94C-35A3-96F9-CA2840F3CBB3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FA8BE1A-2A51-3918-6968-DE71F0F7F4C3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BB85CDB-AD74-DB86-CAB6-C19F3A82B829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C3F19BA-ADC2-0D7C-AC00-B24EBEB6ED60}"/>
              </a:ext>
            </a:extLst>
          </p:cNvPr>
          <p:cNvGrpSpPr/>
          <p:nvPr/>
        </p:nvGrpSpPr>
        <p:grpSpPr>
          <a:xfrm>
            <a:off x="481469" y="2570418"/>
            <a:ext cx="1871483" cy="1169551"/>
            <a:chOff x="717383" y="1061087"/>
            <a:chExt cx="1871483" cy="1169551"/>
          </a:xfrm>
        </p:grpSpPr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66670CF6-B6D5-53A3-8449-FE5B2FB6C376}"/>
                </a:ext>
              </a:extLst>
            </p:cNvPr>
            <p:cNvSpPr txBox="1"/>
            <p:nvPr/>
          </p:nvSpPr>
          <p:spPr>
            <a:xfrm>
              <a:off x="1017765" y="1061087"/>
              <a:ext cx="1571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Wi-Fi  AP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Wi-Fi  AP 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 partition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LOS reference point</a:t>
              </a:r>
            </a:p>
          </p:txBody>
        </p:sp>
        <p:pic>
          <p:nvPicPr>
            <p:cNvPr id="81" name="圖形 80" descr="無線路由器 以實心填滿">
              <a:extLst>
                <a:ext uri="{FF2B5EF4-FFF2-40B4-BE49-F238E27FC236}">
                  <a16:creationId xmlns:a16="http://schemas.microsoft.com/office/drawing/2014/main" id="{04AD02FE-C0B3-F5D7-9477-5CEF87DA9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7385" y="1368438"/>
              <a:ext cx="201600" cy="201600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43E060A-A74D-B92C-6659-D55CA42BE952}"/>
                </a:ext>
              </a:extLst>
            </p:cNvPr>
            <p:cNvSpPr/>
            <p:nvPr/>
          </p:nvSpPr>
          <p:spPr>
            <a:xfrm rot="5400000">
              <a:off x="794485" y="1698069"/>
              <a:ext cx="47395" cy="20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65FA5FB-0887-5C1A-F957-441CAB0B63AB}"/>
              </a:ext>
            </a:extLst>
          </p:cNvPr>
          <p:cNvSpPr txBox="1"/>
          <p:nvPr/>
        </p:nvSpPr>
        <p:spPr>
          <a:xfrm>
            <a:off x="473687" y="3524099"/>
            <a:ext cx="2016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CCFF03F-925C-546B-5E19-4E9779075CCF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56F96F1E-EE86-B928-6CE8-089979A6E8C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4B841A-B522-629A-38C9-3F6FB96C8D04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8DE35AD-8D3F-C159-8F1A-DFAA7626F3A9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AB73ED4D-5DA7-3A73-D66D-E10933FA40D7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4DAB6FD-AEF0-AACD-A0A6-CB930F3420FB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FE30A0-9718-D09B-AFA0-DFBE9DF091EF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8093E3-A421-9085-DF74-B53866E3E13B}"/>
              </a:ext>
            </a:extLst>
          </p:cNvPr>
          <p:cNvSpPr txBox="1"/>
          <p:nvPr/>
        </p:nvSpPr>
        <p:spPr>
          <a:xfrm>
            <a:off x="762718" y="385902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95D11616-A662-1567-BBED-2505911F1CA3}"/>
              </a:ext>
            </a:extLst>
          </p:cNvPr>
          <p:cNvSpPr/>
          <p:nvPr/>
        </p:nvSpPr>
        <p:spPr>
          <a:xfrm>
            <a:off x="4318545" y="5010827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E1FFD00A-B4CD-EB6B-B1BA-AA43BD19051E}"/>
              </a:ext>
            </a:extLst>
          </p:cNvPr>
          <p:cNvSpPr/>
          <p:nvPr/>
        </p:nvSpPr>
        <p:spPr>
          <a:xfrm>
            <a:off x="4299942" y="129304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2497779-A77F-536D-B328-01375CB8C142}"/>
              </a:ext>
            </a:extLst>
          </p:cNvPr>
          <p:cNvSpPr/>
          <p:nvPr/>
        </p:nvSpPr>
        <p:spPr>
          <a:xfrm>
            <a:off x="447380" y="256922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DF86068-31B2-39AA-F6CD-7CA5F90B5458}"/>
              </a:ext>
            </a:extLst>
          </p:cNvPr>
          <p:cNvSpPr txBox="1"/>
          <p:nvPr/>
        </p:nvSpPr>
        <p:spPr>
          <a:xfrm>
            <a:off x="3190958" y="412907"/>
            <a:ext cx="67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Indoor LOS/NLOS Distribution Analysis for Wi-Fi AP1 and AP3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260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室內, 牆, 傢俱, 路由器 的圖片&#10;&#10;自動產生的描述">
            <a:extLst>
              <a:ext uri="{FF2B5EF4-FFF2-40B4-BE49-F238E27FC236}">
                <a16:creationId xmlns:a16="http://schemas.microsoft.com/office/drawing/2014/main" id="{81312A1C-9490-206A-353D-9D920EA8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59" t="20968" r="23769" b="27870"/>
          <a:stretch/>
        </p:blipFill>
        <p:spPr>
          <a:xfrm>
            <a:off x="368194" y="2884183"/>
            <a:ext cx="722805" cy="751638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BD1EFB-E889-B947-C68F-C66645563DBF}"/>
              </a:ext>
            </a:extLst>
          </p:cNvPr>
          <p:cNvGrpSpPr/>
          <p:nvPr/>
        </p:nvGrpSpPr>
        <p:grpSpPr>
          <a:xfrm>
            <a:off x="3234348" y="1467415"/>
            <a:ext cx="2376540" cy="3502939"/>
            <a:chOff x="3234348" y="1467415"/>
            <a:chExt cx="2376540" cy="350293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398014-34EE-8143-1F6E-6FC2FC9C9B56}"/>
                </a:ext>
              </a:extLst>
            </p:cNvPr>
            <p:cNvSpPr/>
            <p:nvPr/>
          </p:nvSpPr>
          <p:spPr>
            <a:xfrm>
              <a:off x="3711921" y="2734146"/>
              <a:ext cx="1421394" cy="22362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867FC19-B33D-E21C-9F82-974B608FBA26}"/>
                </a:ext>
              </a:extLst>
            </p:cNvPr>
            <p:cNvSpPr/>
            <p:nvPr/>
          </p:nvSpPr>
          <p:spPr>
            <a:xfrm>
              <a:off x="3234348" y="289786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B7077BF-DF41-6215-D9C3-C45394A180B3}"/>
                </a:ext>
              </a:extLst>
            </p:cNvPr>
            <p:cNvSpPr/>
            <p:nvPr/>
          </p:nvSpPr>
          <p:spPr>
            <a:xfrm>
              <a:off x="3234348" y="367344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4C64ADB-6170-A61D-AD05-D13C1DB3CCB7}"/>
                </a:ext>
              </a:extLst>
            </p:cNvPr>
            <p:cNvSpPr/>
            <p:nvPr/>
          </p:nvSpPr>
          <p:spPr>
            <a:xfrm>
              <a:off x="3234349" y="438112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E51A3BF-19B0-DDCB-F98B-EDF8BEA01BD5}"/>
                </a:ext>
              </a:extLst>
            </p:cNvPr>
            <p:cNvSpPr/>
            <p:nvPr/>
          </p:nvSpPr>
          <p:spPr>
            <a:xfrm>
              <a:off x="5230642" y="289786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E6F42EE-12EC-A709-9457-2A2A4BBCD475}"/>
                </a:ext>
              </a:extLst>
            </p:cNvPr>
            <p:cNvSpPr/>
            <p:nvPr/>
          </p:nvSpPr>
          <p:spPr>
            <a:xfrm>
              <a:off x="5230642" y="367344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7F1D2D1-3D53-BBF7-E4A1-D1C1430F436C}"/>
                </a:ext>
              </a:extLst>
            </p:cNvPr>
            <p:cNvSpPr/>
            <p:nvPr/>
          </p:nvSpPr>
          <p:spPr>
            <a:xfrm>
              <a:off x="5230643" y="438112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pic>
          <p:nvPicPr>
            <p:cNvPr id="11" name="圖片 10" descr="一張含有 電子產品, 電子裝置, 電子工程, 小工具 的圖片&#10;&#10;自動產生的描述">
              <a:extLst>
                <a:ext uri="{FF2B5EF4-FFF2-40B4-BE49-F238E27FC236}">
                  <a16:creationId xmlns:a16="http://schemas.microsoft.com/office/drawing/2014/main" id="{E8F164AD-8109-993C-9CFF-E2BFED74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487" t="35283" r="24311" b="19390"/>
            <a:stretch/>
          </p:blipFill>
          <p:spPr>
            <a:xfrm>
              <a:off x="4083163" y="1467415"/>
              <a:ext cx="678909" cy="610555"/>
            </a:xfrm>
            <a:prstGeom prst="rect">
              <a:avLst/>
            </a:prstGeom>
          </p:spPr>
        </p:pic>
        <p:pic>
          <p:nvPicPr>
            <p:cNvPr id="12" name="圖片 11" descr="一張含有 筆記型電腦, 電腦, 筆記本, 小筆記型電腦 的圖片&#10;&#10;自動產生的描述">
              <a:extLst>
                <a:ext uri="{FF2B5EF4-FFF2-40B4-BE49-F238E27FC236}">
                  <a16:creationId xmlns:a16="http://schemas.microsoft.com/office/drawing/2014/main" id="{0CAEF926-7716-A11E-42A3-FE18DB07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614" b="12333"/>
            <a:stretch/>
          </p:blipFill>
          <p:spPr>
            <a:xfrm>
              <a:off x="4150971" y="4347450"/>
              <a:ext cx="543291" cy="610555"/>
            </a:xfrm>
            <a:prstGeom prst="rect">
              <a:avLst/>
            </a:prstGeom>
          </p:spPr>
        </p:pic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7470CD4-9B3B-1344-6E71-5D2F99EAF57B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4422616" y="2077970"/>
              <a:ext cx="2" cy="22694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025CFB5-58AE-4CEF-B429-42BF0E9CA3F8}"/>
                </a:ext>
              </a:extLst>
            </p:cNvPr>
            <p:cNvSpPr txBox="1"/>
            <p:nvPr/>
          </p:nvSpPr>
          <p:spPr>
            <a:xfrm>
              <a:off x="4406722" y="2983003"/>
              <a:ext cx="710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2.8m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3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D37202-8F45-B53F-9B80-788B3D255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61013"/>
              </p:ext>
            </p:extLst>
          </p:nvPr>
        </p:nvGraphicFramePr>
        <p:xfrm>
          <a:off x="2816069" y="1368438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2135BA9-843C-B75B-6449-DFF1BBBA90F0}"/>
              </a:ext>
            </a:extLst>
          </p:cNvPr>
          <p:cNvCxnSpPr>
            <a:cxnSpLocks/>
          </p:cNvCxnSpPr>
          <p:nvPr/>
        </p:nvCxnSpPr>
        <p:spPr>
          <a:xfrm flipV="1">
            <a:off x="2598345" y="1964602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57A52A6-27C7-4884-362D-9C427B92B191}"/>
              </a:ext>
            </a:extLst>
          </p:cNvPr>
          <p:cNvCxnSpPr>
            <a:cxnSpLocks/>
          </p:cNvCxnSpPr>
          <p:nvPr/>
        </p:nvCxnSpPr>
        <p:spPr>
          <a:xfrm rot="5400000" flipV="1">
            <a:off x="4986952" y="-743892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936E98-B612-39AE-5CFE-FA808AA4760B}"/>
              </a:ext>
            </a:extLst>
          </p:cNvPr>
          <p:cNvCxnSpPr>
            <a:cxnSpLocks/>
          </p:cNvCxnSpPr>
          <p:nvPr/>
        </p:nvCxnSpPr>
        <p:spPr>
          <a:xfrm>
            <a:off x="7793525" y="1528527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1094232-DAF2-1109-ED35-2149163D9036}"/>
              </a:ext>
            </a:extLst>
          </p:cNvPr>
          <p:cNvCxnSpPr>
            <a:cxnSpLocks/>
          </p:cNvCxnSpPr>
          <p:nvPr/>
        </p:nvCxnSpPr>
        <p:spPr>
          <a:xfrm rot="5400000">
            <a:off x="5374741" y="4297378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20F357A-E2F4-3773-773C-B4DD0E19A1D8}"/>
              </a:ext>
            </a:extLst>
          </p:cNvPr>
          <p:cNvGrpSpPr/>
          <p:nvPr/>
        </p:nvGrpSpPr>
        <p:grpSpPr>
          <a:xfrm>
            <a:off x="3241417" y="1808076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8A9950D-6399-729D-0CDB-B135D520F8CD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3531865-7F88-F162-6E2C-78A1CB72E050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7C26AA-E854-E22E-3225-1F83A9DAF45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803DAFA-266F-E96F-305D-2D47DCF480F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1A6388-FA86-F67D-4B14-6DD086DCFFC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BD4A1E1-C907-72DA-83CD-61A9EF251718}"/>
              </a:ext>
            </a:extLst>
          </p:cNvPr>
          <p:cNvGrpSpPr/>
          <p:nvPr/>
        </p:nvGrpSpPr>
        <p:grpSpPr>
          <a:xfrm>
            <a:off x="5399000" y="1797254"/>
            <a:ext cx="1729334" cy="3877763"/>
            <a:chOff x="3242788" y="1804196"/>
            <a:chExt cx="1729334" cy="387776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712CD31-DCBD-D7CF-1CCA-24881EC7BAD6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F242746-C49F-42FC-AC83-D515BF450D3A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10F801-3533-10A5-DEB0-61C064238B4E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E3E7926-A956-0542-E438-90F961FD2E51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67E438D-EC72-54FA-F9BA-B91E1C3B81C5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形 14" descr="無線路由器 以實心填滿">
            <a:extLst>
              <a:ext uri="{FF2B5EF4-FFF2-40B4-BE49-F238E27FC236}">
                <a16:creationId xmlns:a16="http://schemas.microsoft.com/office/drawing/2014/main" id="{D7B9A541-4A7F-D97F-C153-E1F341F4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280" y="4411515"/>
            <a:ext cx="409770" cy="409770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35776ABE-F417-715F-5C15-94043ED3BEF3}"/>
              </a:ext>
            </a:extLst>
          </p:cNvPr>
          <p:cNvGrpSpPr/>
          <p:nvPr/>
        </p:nvGrpSpPr>
        <p:grpSpPr>
          <a:xfrm>
            <a:off x="7723138" y="4821285"/>
            <a:ext cx="1804143" cy="1169551"/>
            <a:chOff x="717382" y="1368438"/>
            <a:chExt cx="1804143" cy="1169551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93074E8-B0ED-BE20-703F-3C0C8487B695}"/>
                </a:ext>
              </a:extLst>
            </p:cNvPr>
            <p:cNvSpPr txBox="1"/>
            <p:nvPr/>
          </p:nvSpPr>
          <p:spPr>
            <a:xfrm>
              <a:off x="950424" y="1368438"/>
              <a:ext cx="1571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Wi-Fi  AP + CSI Extractor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 partition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seating area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electrical appliance area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8EE1DE-1298-A350-79D0-2E921628C111}"/>
                </a:ext>
              </a:extLst>
            </p:cNvPr>
            <p:cNvSpPr/>
            <p:nvPr/>
          </p:nvSpPr>
          <p:spPr>
            <a:xfrm>
              <a:off x="717383" y="2003472"/>
              <a:ext cx="201600" cy="20201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7" name="圖形 36" descr="無線路由器 以實心填滿">
              <a:extLst>
                <a:ext uri="{FF2B5EF4-FFF2-40B4-BE49-F238E27FC236}">
                  <a16:creationId xmlns:a16="http://schemas.microsoft.com/office/drawing/2014/main" id="{1B19FF40-4D3F-13B5-89C4-83C84270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7385" y="1368438"/>
              <a:ext cx="201600" cy="201600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1EEB7F4-4995-9E91-2424-C24844493041}"/>
                </a:ext>
              </a:extLst>
            </p:cNvPr>
            <p:cNvSpPr/>
            <p:nvPr/>
          </p:nvSpPr>
          <p:spPr>
            <a:xfrm rot="5400000">
              <a:off x="794485" y="1698069"/>
              <a:ext cx="47395" cy="20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1BB0E7-921C-1DCB-7F7D-EA80F983F697}"/>
                </a:ext>
              </a:extLst>
            </p:cNvPr>
            <p:cNvSpPr/>
            <p:nvPr/>
          </p:nvSpPr>
          <p:spPr>
            <a:xfrm>
              <a:off x="717382" y="2303509"/>
              <a:ext cx="201600" cy="20201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4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9286333-E796-85E9-A6B9-074EADEA0D91}"/>
              </a:ext>
            </a:extLst>
          </p:cNvPr>
          <p:cNvGrpSpPr/>
          <p:nvPr/>
        </p:nvGrpSpPr>
        <p:grpSpPr>
          <a:xfrm>
            <a:off x="2225960" y="1744218"/>
            <a:ext cx="1957144" cy="963454"/>
            <a:chOff x="2225960" y="1744218"/>
            <a:chExt cx="1957144" cy="963454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6DC9346-12B5-A0F6-9337-01E6E6820412}"/>
                </a:ext>
              </a:extLst>
            </p:cNvPr>
            <p:cNvGrpSpPr/>
            <p:nvPr/>
          </p:nvGrpSpPr>
          <p:grpSpPr>
            <a:xfrm>
              <a:off x="2316291" y="1822656"/>
              <a:ext cx="1866813" cy="885016"/>
              <a:chOff x="9053035" y="4616400"/>
              <a:chExt cx="1866813" cy="885016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F3555A22-2656-A920-C482-66F8A9357E08}"/>
                  </a:ext>
                </a:extLst>
              </p:cNvPr>
              <p:cNvGrpSpPr/>
              <p:nvPr/>
            </p:nvGrpSpPr>
            <p:grpSpPr>
              <a:xfrm>
                <a:off x="9053035" y="4616400"/>
                <a:ext cx="1866813" cy="885016"/>
                <a:chOff x="7715357" y="4821285"/>
                <a:chExt cx="1866813" cy="885016"/>
              </a:xfrm>
            </p:grpSpPr>
            <p:grpSp>
              <p:nvGrpSpPr>
                <p:cNvPr id="40" name="群組 39">
                  <a:extLst>
                    <a:ext uri="{FF2B5EF4-FFF2-40B4-BE49-F238E27FC236}">
                      <a16:creationId xmlns:a16="http://schemas.microsoft.com/office/drawing/2014/main" id="{B02E4D23-9D99-7D1D-40BB-F93EC3953C87}"/>
                    </a:ext>
                  </a:extLst>
                </p:cNvPr>
                <p:cNvGrpSpPr/>
                <p:nvPr/>
              </p:nvGrpSpPr>
              <p:grpSpPr>
                <a:xfrm>
                  <a:off x="7723139" y="4821285"/>
                  <a:ext cx="1859031" cy="885016"/>
                  <a:chOff x="717383" y="1368438"/>
                  <a:chExt cx="1859031" cy="885016"/>
                </a:xfrm>
              </p:grpSpPr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097A667B-5F0A-875E-9921-1BF7C9E5BE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313" y="1391680"/>
                    <a:ext cx="1571101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dirty="0"/>
                      <a:t>Wi-Fi  AP 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seat partition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reference point</a:t>
                    </a:r>
                  </a:p>
                </p:txBody>
              </p:sp>
              <p:pic>
                <p:nvPicPr>
                  <p:cNvPr id="37" name="圖形 36" descr="無線路由器 以實心填滿">
                    <a:extLst>
                      <a:ext uri="{FF2B5EF4-FFF2-40B4-BE49-F238E27FC236}">
                        <a16:creationId xmlns:a16="http://schemas.microsoft.com/office/drawing/2014/main" id="{00B25A6C-3605-7D55-B456-DAB49265F7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385" y="1368438"/>
                    <a:ext cx="201600" cy="201600"/>
                  </a:xfrm>
                  <a:prstGeom prst="rect">
                    <a:avLst/>
                  </a:prstGeom>
                </p:spPr>
              </p:pic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C61D0469-7F97-D5AA-E1FB-34E0DCE40B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4485" y="1698069"/>
                    <a:ext cx="47395" cy="2016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FB97DAD3-7CF3-B03F-1AFD-148D8ADB8878}"/>
                    </a:ext>
                  </a:extLst>
                </p:cNvPr>
                <p:cNvSpPr txBox="1"/>
                <p:nvPr/>
              </p:nvSpPr>
              <p:spPr>
                <a:xfrm>
                  <a:off x="7715357" y="5467615"/>
                  <a:ext cx="201600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1</a:t>
                  </a:r>
                  <a:endParaRPr lang="zh-TW" altLang="en-US" sz="800" dirty="0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6FEF39-3D69-3F22-D221-BEDA2010DDE7}"/>
                  </a:ext>
                </a:extLst>
              </p:cNvPr>
              <p:cNvSpPr/>
              <p:nvPr/>
            </p:nvSpPr>
            <p:spPr>
              <a:xfrm>
                <a:off x="9053035" y="5010201"/>
                <a:ext cx="201600" cy="4903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2E91E0CA-FD9D-CF0A-7B80-E04AD9A4E6C4}"/>
                </a:ext>
              </a:extLst>
            </p:cNvPr>
            <p:cNvSpPr/>
            <p:nvPr/>
          </p:nvSpPr>
          <p:spPr>
            <a:xfrm>
              <a:off x="2225960" y="1744218"/>
              <a:ext cx="255769" cy="2550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BE03C-8A48-FBAB-0C1E-783225DE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3F47D1BE-3B6A-0C16-D3A6-E9BDD1D4389F}"/>
              </a:ext>
            </a:extLst>
          </p:cNvPr>
          <p:cNvGrpSpPr/>
          <p:nvPr/>
        </p:nvGrpSpPr>
        <p:grpSpPr>
          <a:xfrm>
            <a:off x="3241417" y="131089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90640B6-51DC-5A2A-7781-30C2285FACCF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B3EB15F-9864-6AEB-19AE-2C41F0AA9F74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9E61518-C0E1-CA10-C094-2D0450FE77B2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91C74-9C03-3E0F-DBCE-1725BC2333A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A5943B6-CF1A-0298-1FD4-7F695BF67E81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876AAE7-259A-2E21-D3E6-3C88F4C58F09}"/>
              </a:ext>
            </a:extLst>
          </p:cNvPr>
          <p:cNvGrpSpPr/>
          <p:nvPr/>
        </p:nvGrpSpPr>
        <p:grpSpPr>
          <a:xfrm>
            <a:off x="5399000" y="130930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1C12DB-4718-1DD0-82AB-B94FFAD2E2E3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CE1B5C4-57D7-2270-3C89-BCD45B880790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273EB63-D239-E978-ABEB-E0848989C91F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E271EC-433D-5309-AD4D-2415F727B6F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264878-6B86-BB61-9295-8480924720F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80004F-B3C6-4F31-1C56-58D201A13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1027"/>
              </p:ext>
            </p:extLst>
          </p:nvPr>
        </p:nvGraphicFramePr>
        <p:xfrm>
          <a:off x="2816069" y="87125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F56C7F8-3041-26EF-2AB6-B3CFE2D7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28" y="78811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E1A9B003-FC47-2B8D-D135-6B41FFC7F318}"/>
              </a:ext>
            </a:extLst>
          </p:cNvPr>
          <p:cNvSpPr/>
          <p:nvPr/>
        </p:nvSpPr>
        <p:spPr>
          <a:xfrm>
            <a:off x="2404864" y="518596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7C4590-9C59-6E7B-16FE-A22E9C19DC14}"/>
              </a:ext>
            </a:extLst>
          </p:cNvPr>
          <p:cNvSpPr/>
          <p:nvPr/>
        </p:nvSpPr>
        <p:spPr>
          <a:xfrm rot="5400000">
            <a:off x="4371297" y="315044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517929B-EF5F-84BC-89BB-F82BB9A09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05561"/>
              </p:ext>
            </p:extLst>
          </p:nvPr>
        </p:nvGraphicFramePr>
        <p:xfrm>
          <a:off x="3673280" y="519559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CFBEC6-0FAC-A77C-B8D2-F2C1E0279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71823"/>
              </p:ext>
            </p:extLst>
          </p:nvPr>
        </p:nvGraphicFramePr>
        <p:xfrm>
          <a:off x="5843478" y="519559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3AC699E-A097-397E-47ED-A355E190F06D}"/>
              </a:ext>
            </a:extLst>
          </p:cNvPr>
          <p:cNvSpPr/>
          <p:nvPr/>
        </p:nvSpPr>
        <p:spPr>
          <a:xfrm rot="5400000">
            <a:off x="2212303" y="315044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BFFB2F-4295-F534-0FA7-AC24AC7970FF}"/>
              </a:ext>
            </a:extLst>
          </p:cNvPr>
          <p:cNvSpPr/>
          <p:nvPr/>
        </p:nvSpPr>
        <p:spPr>
          <a:xfrm>
            <a:off x="5410330" y="131123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96B4FF-0770-ABBF-B78E-898A75A3989D}"/>
              </a:ext>
            </a:extLst>
          </p:cNvPr>
          <p:cNvSpPr/>
          <p:nvPr/>
        </p:nvSpPr>
        <p:spPr>
          <a:xfrm>
            <a:off x="5407909" y="505428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11EB6C-D08E-F035-A519-92C24061B03C}"/>
              </a:ext>
            </a:extLst>
          </p:cNvPr>
          <p:cNvSpPr/>
          <p:nvPr/>
        </p:nvSpPr>
        <p:spPr>
          <a:xfrm>
            <a:off x="3249037" y="130930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D4E80D-56FD-3910-1BA3-EFF2112297E9}"/>
              </a:ext>
            </a:extLst>
          </p:cNvPr>
          <p:cNvSpPr/>
          <p:nvPr/>
        </p:nvSpPr>
        <p:spPr>
          <a:xfrm>
            <a:off x="3246215" y="505428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709E15-F296-2F9F-5A9F-B294A8F9AC0A}"/>
              </a:ext>
            </a:extLst>
          </p:cNvPr>
          <p:cNvSpPr/>
          <p:nvPr/>
        </p:nvSpPr>
        <p:spPr>
          <a:xfrm rot="5400000">
            <a:off x="7461416" y="444174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38B957-CEA8-23FC-C39D-EE9E7648F3A9}"/>
              </a:ext>
            </a:extLst>
          </p:cNvPr>
          <p:cNvSpPr/>
          <p:nvPr/>
        </p:nvSpPr>
        <p:spPr>
          <a:xfrm>
            <a:off x="7810500" y="300325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E82514-B761-4D57-0B85-8AF557E90CA5}"/>
              </a:ext>
            </a:extLst>
          </p:cNvPr>
          <p:cNvSpPr/>
          <p:nvPr/>
        </p:nvSpPr>
        <p:spPr>
          <a:xfrm>
            <a:off x="7810500" y="88074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647BC0C9-C6DF-94E5-3105-0AD09D67D397}"/>
              </a:ext>
            </a:extLst>
          </p:cNvPr>
          <p:cNvSpPr/>
          <p:nvPr/>
        </p:nvSpPr>
        <p:spPr>
          <a:xfrm>
            <a:off x="1495903" y="22669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5EFFF1-720D-7F19-5E0B-6B010DE7943B}"/>
              </a:ext>
            </a:extLst>
          </p:cNvPr>
          <p:cNvSpPr txBox="1"/>
          <p:nvPr/>
        </p:nvSpPr>
        <p:spPr>
          <a:xfrm>
            <a:off x="2041639" y="91854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CE17B8-3359-644E-AE9C-70E338D69E94}"/>
              </a:ext>
            </a:extLst>
          </p:cNvPr>
          <p:cNvSpPr/>
          <p:nvPr/>
        </p:nvSpPr>
        <p:spPr>
          <a:xfrm>
            <a:off x="2058836" y="408051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B1BD52B-0879-B188-7283-1667E2BE3E1E}"/>
              </a:ext>
            </a:extLst>
          </p:cNvPr>
          <p:cNvCxnSpPr>
            <a:cxnSpLocks/>
          </p:cNvCxnSpPr>
          <p:nvPr/>
        </p:nvCxnSpPr>
        <p:spPr>
          <a:xfrm>
            <a:off x="2041639" y="87125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11499C-74EB-3772-54E0-664FD457F456}"/>
              </a:ext>
            </a:extLst>
          </p:cNvPr>
          <p:cNvCxnSpPr>
            <a:cxnSpLocks/>
          </p:cNvCxnSpPr>
          <p:nvPr/>
        </p:nvCxnSpPr>
        <p:spPr>
          <a:xfrm flipH="1">
            <a:off x="2041639" y="87125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B5098F0-ADA2-6618-67F0-AEB895EF31D8}"/>
              </a:ext>
            </a:extLst>
          </p:cNvPr>
          <p:cNvCxnSpPr>
            <a:cxnSpLocks/>
          </p:cNvCxnSpPr>
          <p:nvPr/>
        </p:nvCxnSpPr>
        <p:spPr>
          <a:xfrm flipH="1">
            <a:off x="9947171" y="88074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14142C7-CC2D-7AEB-5222-2FA2144407E7}"/>
              </a:ext>
            </a:extLst>
          </p:cNvPr>
          <p:cNvCxnSpPr>
            <a:cxnSpLocks/>
          </p:cNvCxnSpPr>
          <p:nvPr/>
        </p:nvCxnSpPr>
        <p:spPr>
          <a:xfrm>
            <a:off x="7602879" y="581418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06D173-1D07-D09D-5263-9FCE5CDBA11A}"/>
              </a:ext>
            </a:extLst>
          </p:cNvPr>
          <p:cNvSpPr txBox="1"/>
          <p:nvPr/>
        </p:nvSpPr>
        <p:spPr>
          <a:xfrm>
            <a:off x="8540436" y="585775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41CE437-A378-BB03-EC66-C708677F2ADA}"/>
              </a:ext>
            </a:extLst>
          </p:cNvPr>
          <p:cNvCxnSpPr>
            <a:cxnSpLocks/>
          </p:cNvCxnSpPr>
          <p:nvPr/>
        </p:nvCxnSpPr>
        <p:spPr>
          <a:xfrm flipV="1">
            <a:off x="2853936" y="581440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686AF5F-FE82-9C97-E9B6-8C69D2D3F3F0}"/>
              </a:ext>
            </a:extLst>
          </p:cNvPr>
          <p:cNvSpPr txBox="1"/>
          <p:nvPr/>
        </p:nvSpPr>
        <p:spPr>
          <a:xfrm>
            <a:off x="4895764" y="585912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5DAD4B57-E40E-D6B4-A403-796A59871DC3}"/>
              </a:ext>
            </a:extLst>
          </p:cNvPr>
          <p:cNvCxnSpPr>
            <a:cxnSpLocks/>
          </p:cNvCxnSpPr>
          <p:nvPr/>
        </p:nvCxnSpPr>
        <p:spPr>
          <a:xfrm>
            <a:off x="2041639" y="582039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AAB36A5-A1D0-B7CA-83FB-5040BF3A84D4}"/>
              </a:ext>
            </a:extLst>
          </p:cNvPr>
          <p:cNvSpPr txBox="1"/>
          <p:nvPr/>
        </p:nvSpPr>
        <p:spPr>
          <a:xfrm>
            <a:off x="2115144" y="585775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5BFB399-277F-96BF-0D75-45F6F2F62A09}"/>
              </a:ext>
            </a:extLst>
          </p:cNvPr>
          <p:cNvCxnSpPr>
            <a:cxnSpLocks/>
          </p:cNvCxnSpPr>
          <p:nvPr/>
        </p:nvCxnSpPr>
        <p:spPr>
          <a:xfrm flipH="1">
            <a:off x="10143760" y="87125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647D065-BE88-0944-CD74-0724C2C56821}"/>
              </a:ext>
            </a:extLst>
          </p:cNvPr>
          <p:cNvSpPr txBox="1"/>
          <p:nvPr/>
        </p:nvSpPr>
        <p:spPr>
          <a:xfrm>
            <a:off x="10133164" y="310804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E2E4501C-60E1-07E2-D8FF-F2B6B2E2483A}"/>
              </a:ext>
            </a:extLst>
          </p:cNvPr>
          <p:cNvGrpSpPr/>
          <p:nvPr/>
        </p:nvGrpSpPr>
        <p:grpSpPr>
          <a:xfrm>
            <a:off x="446602" y="2877769"/>
            <a:ext cx="1893898" cy="885016"/>
            <a:chOff x="2289206" y="1822656"/>
            <a:chExt cx="1893898" cy="885016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4ABEC9DA-2574-1A3B-FE3D-467EC4AAAC77}"/>
                </a:ext>
              </a:extLst>
            </p:cNvPr>
            <p:cNvGrpSpPr/>
            <p:nvPr/>
          </p:nvGrpSpPr>
          <p:grpSpPr>
            <a:xfrm>
              <a:off x="2316291" y="1822656"/>
              <a:ext cx="1866813" cy="885016"/>
              <a:chOff x="9053035" y="4616400"/>
              <a:chExt cx="1866813" cy="885016"/>
            </a:xfrm>
          </p:grpSpPr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25228B39-DAAA-E9BC-3358-D154E014BB06}"/>
                  </a:ext>
                </a:extLst>
              </p:cNvPr>
              <p:cNvGrpSpPr/>
              <p:nvPr/>
            </p:nvGrpSpPr>
            <p:grpSpPr>
              <a:xfrm>
                <a:off x="9053035" y="4616400"/>
                <a:ext cx="1866813" cy="885016"/>
                <a:chOff x="7715357" y="4821285"/>
                <a:chExt cx="1866813" cy="885016"/>
              </a:xfrm>
            </p:grpSpPr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E16D5057-64CF-66C3-B0A9-7E2A60BD709D}"/>
                    </a:ext>
                  </a:extLst>
                </p:cNvPr>
                <p:cNvGrpSpPr/>
                <p:nvPr/>
              </p:nvGrpSpPr>
              <p:grpSpPr>
                <a:xfrm>
                  <a:off x="7723139" y="4821285"/>
                  <a:ext cx="1859031" cy="885016"/>
                  <a:chOff x="717383" y="1368438"/>
                  <a:chExt cx="1859031" cy="885016"/>
                </a:xfrm>
              </p:grpSpPr>
              <p:sp>
                <p:nvSpPr>
                  <p:cNvPr id="80" name="文字方塊 79">
                    <a:extLst>
                      <a:ext uri="{FF2B5EF4-FFF2-40B4-BE49-F238E27FC236}">
                        <a16:creationId xmlns:a16="http://schemas.microsoft.com/office/drawing/2014/main" id="{B8B7E4C3-F365-36E6-2658-74D56D5FBC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313" y="1391680"/>
                    <a:ext cx="1571101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dirty="0"/>
                      <a:t>Wi-Fi  AP 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seat partition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reference point</a:t>
                    </a:r>
                  </a:p>
                </p:txBody>
              </p:sp>
              <p:pic>
                <p:nvPicPr>
                  <p:cNvPr id="81" name="圖形 80" descr="無線路由器 以實心填滿">
                    <a:extLst>
                      <a:ext uri="{FF2B5EF4-FFF2-40B4-BE49-F238E27FC236}">
                        <a16:creationId xmlns:a16="http://schemas.microsoft.com/office/drawing/2014/main" id="{06096323-278F-F5F7-6487-222558D95F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385" y="1368438"/>
                    <a:ext cx="201600" cy="201600"/>
                  </a:xfrm>
                  <a:prstGeom prst="rect">
                    <a:avLst/>
                  </a:prstGeom>
                </p:spPr>
              </p:pic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8D5DE14E-B33D-4937-FC85-A1EF4240E4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4485" y="1698069"/>
                    <a:ext cx="47395" cy="2016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617F21-9FDE-F71E-CB95-76DE377ED91B}"/>
                    </a:ext>
                  </a:extLst>
                </p:cNvPr>
                <p:cNvSpPr txBox="1"/>
                <p:nvPr/>
              </p:nvSpPr>
              <p:spPr>
                <a:xfrm>
                  <a:off x="7715357" y="5467615"/>
                  <a:ext cx="201600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1</a:t>
                  </a:r>
                  <a:endParaRPr lang="zh-TW" altLang="en-US" sz="800" dirty="0"/>
                </a:p>
              </p:txBody>
            </p:sp>
          </p:grp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13191AA-C36E-84A8-6D18-64B01B03FB82}"/>
                  </a:ext>
                </a:extLst>
              </p:cNvPr>
              <p:cNvSpPr/>
              <p:nvPr/>
            </p:nvSpPr>
            <p:spPr>
              <a:xfrm>
                <a:off x="9053035" y="5010201"/>
                <a:ext cx="201600" cy="4903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31B25E06-C2F1-EA85-497D-230333FBD13D}"/>
                </a:ext>
              </a:extLst>
            </p:cNvPr>
            <p:cNvSpPr/>
            <p:nvPr/>
          </p:nvSpPr>
          <p:spPr>
            <a:xfrm>
              <a:off x="2289206" y="1822656"/>
              <a:ext cx="255769" cy="2550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橢圓 82">
            <a:extLst>
              <a:ext uri="{FF2B5EF4-FFF2-40B4-BE49-F238E27FC236}">
                <a16:creationId xmlns:a16="http://schemas.microsoft.com/office/drawing/2014/main" id="{B62BC2C8-39CE-D552-F552-DB98B0A164B5}"/>
              </a:ext>
            </a:extLst>
          </p:cNvPr>
          <p:cNvSpPr/>
          <p:nvPr/>
        </p:nvSpPr>
        <p:spPr>
          <a:xfrm>
            <a:off x="3978200" y="124589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83B16D73-20B9-773F-F8B2-107188608000}"/>
              </a:ext>
            </a:extLst>
          </p:cNvPr>
          <p:cNvSpPr/>
          <p:nvPr/>
        </p:nvSpPr>
        <p:spPr>
          <a:xfrm>
            <a:off x="8412551" y="491230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46408B5-4179-CE7D-CB57-4E4720D06920}"/>
              </a:ext>
            </a:extLst>
          </p:cNvPr>
          <p:cNvSpPr/>
          <p:nvPr/>
        </p:nvSpPr>
        <p:spPr>
          <a:xfrm>
            <a:off x="7897378" y="524778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8420F7A-FD8B-E573-FA4C-73AE36415544}"/>
              </a:ext>
            </a:extLst>
          </p:cNvPr>
          <p:cNvCxnSpPr>
            <a:cxnSpLocks/>
          </p:cNvCxnSpPr>
          <p:nvPr/>
        </p:nvCxnSpPr>
        <p:spPr>
          <a:xfrm>
            <a:off x="2041639" y="562325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129CFF19-42AC-7AED-3EA6-B64F60FB5121}"/>
              </a:ext>
            </a:extLst>
          </p:cNvPr>
          <p:cNvCxnSpPr>
            <a:cxnSpLocks/>
          </p:cNvCxnSpPr>
          <p:nvPr/>
        </p:nvCxnSpPr>
        <p:spPr>
          <a:xfrm>
            <a:off x="8060055" y="523967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15B0FC8C-2CFD-051A-5409-FFE34F447C34}"/>
              </a:ext>
            </a:extLst>
          </p:cNvPr>
          <p:cNvCxnSpPr>
            <a:cxnSpLocks/>
          </p:cNvCxnSpPr>
          <p:nvPr/>
        </p:nvCxnSpPr>
        <p:spPr>
          <a:xfrm>
            <a:off x="8060055" y="345882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BE53A404-1A12-1960-1B27-8DAE5879C826}"/>
              </a:ext>
            </a:extLst>
          </p:cNvPr>
          <p:cNvSpPr/>
          <p:nvPr/>
        </p:nvSpPr>
        <p:spPr>
          <a:xfrm>
            <a:off x="3986715" y="4975061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B987955B-F18C-8FB6-BF5A-14513A13DDDE}"/>
              </a:ext>
            </a:extLst>
          </p:cNvPr>
          <p:cNvSpPr/>
          <p:nvPr/>
        </p:nvSpPr>
        <p:spPr>
          <a:xfrm>
            <a:off x="9558220" y="95439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4424-2CDB-3495-A90C-F2451BB1B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A26BAF38-6EE5-AC2F-4496-F9D4EDD629A0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9813798-C839-BB12-A49B-3B50ABB5920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D0D157-8EA1-36F5-624B-D2FD2892C57B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86C751-CE41-D5FD-70E6-18E020CD8BB4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FC87E06-9167-9131-C055-8C33D6D0B2F0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9134CD-0BD2-4133-8518-093F403E3A6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C96E896-A777-AD83-97BE-755C6A84AE26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0591FB-7A91-515D-D351-8B2879B1E32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21EF588-5137-786D-06DD-9D7D317817F1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79D281-1057-D31E-7575-FA7AFA900885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F5BF8BF-3882-8A3C-7FED-F674D8AB686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970B838-49BF-1B07-DC95-13E8FE90797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683EE99-128B-B2C9-B400-ADC1FEEB3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4343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786C1BA-4510-2F99-A244-A165A37C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6794A905-4381-C0B1-25D3-6E20FC8DC523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7CA6D-1A86-DEDC-C5BA-C00CF562CA41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1DB6E98-E24E-1B0B-568E-05E62A221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63094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49551DE-AF71-1205-11C5-DB2FE10D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43643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4446CAF-384A-B425-43D2-4965E830ADEB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D559E9-64F9-F659-97FC-B8C6E13A6612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F19C92-8AC8-BB94-5062-DC579AF17FA4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557C12-F41F-1AC6-A823-136E8C11B99B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912397-E660-9FA3-F3EE-77896F21472D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FCCDDF-83F1-B19B-BE4C-1E56A895AC4E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22E6FC-0D33-2E1A-1B07-BFF09F461484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614956-F9C7-11C6-25AF-1357719908B4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01020D3A-4608-6755-DBFE-F4C2D77EE38F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C320CC8-2BEF-03C7-5B2F-81C525437FF3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43686C-9990-8BC4-47D1-196933F0661F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538B887-5B0A-5B5D-F52D-6A40FDA0416F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5521B331-1DA0-5075-F157-3B53D2360333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E2A5DED-CD23-3044-92C5-19A43CD24CF6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6F38E82-A1AE-6CA8-2D98-FBA004B70C97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B4608A3-57B9-C760-ADAA-F66185101005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80E7BDA-0985-954B-0F39-9A73CD013A67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E84E3AD-CC57-DEE3-C63A-9D0BAF2791CB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BE2EF2A-BDC2-3E49-48E4-A6B173EA2284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A3A45C2-EF53-8AD1-A6AD-3A75AA6F7A59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B60559B-1462-ED86-6971-EA935CBFC82B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89FCA06-B2CE-6356-9B58-45F22DDD839D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BAB6669E-1D02-3082-B256-3B36A7F1FB65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307E4B52-D5DC-7913-BDF8-2A48749304FA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354CD3B0-A9B0-612D-B705-2B097D2F89DC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4B1A300D-A640-7D92-76E6-1F68F5999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4FCC974-3110-BB16-4C88-DBA11DE35600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552E790-61FE-5105-DACC-1C7C88B0AF39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7F9297BC-986A-7A01-0553-2AE40704450C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D3BAF4B7-90C7-AAE9-8444-E0388A8667E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B07B764E-0E7A-A3A6-D96E-ACF8BBB70359}"/>
              </a:ext>
            </a:extLst>
          </p:cNvPr>
          <p:cNvSpPr/>
          <p:nvPr/>
        </p:nvSpPr>
        <p:spPr>
          <a:xfrm>
            <a:off x="4299942" y="129304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A9F96A-2E3E-7F3A-1C36-FC60674C4D73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5CC0F39-9973-9521-4633-8120D36AE4A7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538C858F-C53B-6F29-25B4-E7A9E94FFC6A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D1574F2-6F5E-E1F4-F0AA-78A528003698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984707-3119-5806-C8DA-2E229C1D122B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B7A120-552A-E3CD-683C-2B04B772C4E9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DC0B39-E1E5-FCE6-8D0D-86DA60834300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</p:spTree>
    <p:extLst>
      <p:ext uri="{BB962C8B-B14F-4D97-AF65-F5344CB8AC3E}">
        <p14:creationId xmlns:p14="http://schemas.microsoft.com/office/powerpoint/2010/main" val="245031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F65E7-EA71-85A4-F110-10C2DE9E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52D082F9-9255-5944-C83F-F8235E4EC4CF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D0B7731-3218-4D6A-5277-2CC0F24EF817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A73B22-CA5D-5930-9B89-8396BDADE8AE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EE1523D-52A0-5550-7AA1-3DFB8A31FDF6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BF406D3-49E4-1E27-DA3B-4E68D00BD21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435C726-28FB-F088-08BF-35FCAA8C085B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640AE9A-494B-F5AC-922A-D374DFA69EE1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EA39E0C-6D23-2D72-0535-73DF9B8009F6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3C19364-CFF4-8D1F-6EC2-4C8BE1733EAB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33DAEE9-2D26-19EB-D1BF-2D1642114A8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00D8161-46B8-8ABA-E94A-94197EE4EBF3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DFA9CC-BA8B-4ECD-89C5-4939A0D03A7D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C77999-6FC5-A7D5-FEFB-862EB46C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784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7CE8C48-5725-9E02-9CDB-A98DC0BD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2522C9DA-C528-9BA1-8D79-81CDEDF92DE2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DF288-48A5-0EBB-8075-566A6106DC19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EE5A81-BB39-0C66-731D-8163675E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5680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1CBC16F-0BFA-24C5-9800-EBB4A88C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59708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5A5A861F-0E3E-D93D-DFCD-2A93FF3243AA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1570BA-D881-06F6-3512-9599F19FEEC5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9947-4AF9-4AD0-2174-0E9A24A16F14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75DF8E-D960-6B57-E4BB-81AB1B9A8FCA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D275A-39D0-C064-39E1-D0A094B8CF43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730540-A188-C97B-0560-F1EEC0219500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8E1FF4-54BC-E0EB-38CD-46FFD2EDB244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A27461-B433-6659-9F5D-E72CA9A82685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479B8EFB-FA48-236D-DA10-DC0AD95E4F0C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DEAB8FE-670D-18F5-16BD-A31436157668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D609A1-9995-1DC3-9B5F-C9220BD7C43A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5C02BBA-06C7-840A-E890-5D35C11DDB72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BE637C4-8DC3-24EB-7B06-4941935298F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AFFCF3C-305C-094E-2AAB-1D23CE716E75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6C2DA03-2B49-FB01-2287-AF2CFCC2636A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FA16795-6839-7802-7038-0D92ACF3B051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4EDE4DF-6DB0-222A-1383-A3EBF3B7C8E4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BE1966D-F353-E1E9-81C4-C8E5EDA9160B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74E8972-94E3-FD72-667E-9D22A5CF86D9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9BE68FC-A130-1078-027D-5954C538DBE7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3016098-FB8A-12CF-4E60-DE481A892EBD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53EBEB8-DE1C-36FD-CC4E-E73A02E95ED8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5E5865E-1E15-A688-D313-0BB29F0D2305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4F9372B-C0AA-7C81-1096-069D011CD863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F5FA37E-1F3E-8B58-266F-A634F074EB6E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A1AF9147-2D84-ED7A-170F-5B75F275E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713BEEE-2482-854C-AEF5-036A6DE19716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5702ABCE-C6B4-26C5-7158-3574A4C0F035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F4407F3-7D78-238F-037B-6C5717AED2C1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10C46E4-0272-C48A-1388-88BD8EEE4E1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7DCE5B1-2BD8-32A3-B10F-1FB5FD58E52B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F488EC6-5492-D9DB-DD3F-A9F77563FBFC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4D24201-3483-F9CE-9BEC-5527382343B7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528926A-76B2-3B70-C025-BC645A3D1AFA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78D81-77B9-A49D-3037-A1C0A1B34743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C084EE-69FD-6E72-15C7-08D481BB2D58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0DCCAF8-AFA7-2B10-EEB8-9471F1D1DE74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2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0E69AA0E-3D4F-CCB0-E1D5-9CE5F08CD790}"/>
              </a:ext>
            </a:extLst>
          </p:cNvPr>
          <p:cNvSpPr/>
          <p:nvPr/>
        </p:nvSpPr>
        <p:spPr>
          <a:xfrm>
            <a:off x="8734293" y="4931500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9DC9-896F-ED17-19FB-DB9648721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6A53C62F-5D48-A24F-5187-CA3292500F08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D0632A-1148-36EB-05A9-559DE5C2BFE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938947-643C-2BAE-CD68-2A46D372C8EF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FAEABDC-5A56-642A-C58D-A160530B4DDC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E66FA45-5F6B-A70B-4D17-FC8E96374F98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F765232-B0FA-1B41-67A7-DFF990A412CC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7766E1B-2E39-F3DA-64D4-D803AD656E0A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9A08705-EAF5-C23F-321C-36CE0D024F0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9C5C94-0600-6F00-E3FD-104472C0094F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A513CEA-91E7-7779-4C31-807D3499483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1F6057E-5BA9-4CBA-358C-BFC1451C87F8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53A4C-A7E1-85AD-C478-F756848E04C3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451F9C-7499-09C6-C5E4-36EF090DC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86106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A7AB5070-A618-1A3C-D7E8-505EA4D3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C813C086-57FD-6424-94EF-09027DC8FB62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A7AC64-EAE0-3E96-FF42-BB045EDB0E67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5F88B4-2ADB-844F-2811-B98B26203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14449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AECFB0F-3C83-EE0E-8F5D-5BC51D8E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51533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1FC0FD1-1F12-2CF3-77B6-484DA5BD2AF4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6C93BF-684E-873B-AB1C-7154BF22D9A6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58E8E4-03FE-408C-96EA-E228AB9CAA21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E6EBF-06E9-D367-A740-C56182B7431E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A3753A-0EF3-F0E2-470B-B84ED28CEB98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5926D-9160-72EE-30C7-4DB6764EBD0B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7F1E4-8A16-85F2-78CA-C28559FFE811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C1FC7C-4733-FC54-9696-450F989DD00F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97287A9F-24A4-10E2-543F-68576E01C776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C0D717-BFCB-7741-65E6-0A5F4E5F0BD8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15FE5-C481-6229-0B76-BE354FF94EB4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C1B8EBB-717C-0F46-3102-3E73E30F0A1A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1F8F0FD-3449-4262-C328-CEAE012FA0AC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FAE4CC6-43B8-DE36-8E28-C19DEE21E290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A1BB9B1-622A-71BD-53AF-37BBFE5E6082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82FA1BD-1FE9-4CEE-7AC6-0D69FB185778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6A0008B-8877-2A57-E5C1-7EC10BE6E2DA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4D69499-5055-E943-733E-2DFDD6B28894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D11D773-6D95-9B79-A4C3-EA60B0FDB37C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42E530B-B545-07B8-3CF7-30B9E164B82D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29FF4DA5-A2C4-2276-F1F9-430C559314B2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3D89D3-F83F-A837-B05F-481360830840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18CCE4-81D9-D90A-C9E1-4517802CB9AF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410D8FC-DA95-8877-4CC6-844E3DD389BE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46E45124-FA2F-5190-4021-7DF6F6D436D3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599ED896-17C2-F60E-B49F-913756E7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CB517FB-DD1C-AB09-ECA5-0D45B69DC4A1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FA23D8A-56A7-139A-7860-28B73BD29DF4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55BB5F3C-F7CB-0E54-6749-B0925A4CC6FB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ACC4DE63-EB7E-D090-FE12-656A6D6A3E4D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7CCC524-545C-4D27-21FD-2EFA75544C97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728A7C0-AF47-8717-FB62-0349D45847C3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5DBF597-D140-3E9A-9C17-93AD38661AFB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AB591ED-FCB1-F0B5-BE1B-4844FC9C4D5E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E36CFA-0C76-3D5B-6146-9142648BE985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C8CEBAC-1615-0D81-E404-CC64CE9F6A23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DBB228-78DA-F8EB-2691-DF6A1D4C1A7F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3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F9AB118-E4E2-5456-62DD-939DF0DED3D1}"/>
              </a:ext>
            </a:extLst>
          </p:cNvPr>
          <p:cNvSpPr/>
          <p:nvPr/>
        </p:nvSpPr>
        <p:spPr>
          <a:xfrm>
            <a:off x="4318545" y="5010827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3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778E1-0472-076D-609A-1B03630F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0ADD4F1C-37F4-1893-BAE1-878AA7C08874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3C49B59-A813-EE8F-611E-997C377184D0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06AC67-6514-3602-918E-93862D43247B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7A86B8-187F-C1F9-50AC-A1E84C95C72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93BF0A-5F04-09E4-8803-9EF9C2C6C56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D9AC0D-608D-8B3A-EB48-CD90C0634631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4AE5F90-50C1-C065-D380-D8BD0C55A39C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644C86-862E-3A51-C7C2-79D80147EB20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42C35BD-5118-EFAA-A0A6-F8F064351AD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8A3985-F04C-7C57-BDD6-B01F1489BE25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8C429F-A7C3-FF94-F010-F21DC469C7A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D150FE8-E017-AECB-8C05-64365237DDE5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47A632-9AF1-E53C-B37D-E9F37AB6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0664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BC44682-3F7B-1A42-6888-DDE96836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F5881BE4-B992-2B34-372F-8C3206293B8C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7049B1-2329-3D21-5C56-EBB56CE08CB4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CAFC3D-12AA-6C56-7601-96B19441B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63619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6374DC-3AAD-08F2-96A7-A12BD8865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93514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F1CD4F35-065D-F4B5-1D36-F1597EAD17FA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BEB7F-1AE7-422E-8B12-1A80D6797491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3E90DB-CA4C-0BEA-9E55-A40C73F199F0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DA56E4-143C-6811-DDC2-30D1D09A7683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F97DB1-D711-49BA-FA10-CEAEC1D03BEB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C73F5E-B52E-E68E-F0FF-E3CDA71FFC5A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FBFEFA-686E-2DDF-CFC4-4D4130476A0F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2A09D8-D435-0C19-9762-737C57EA9DA5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DD9737F4-8F51-92DE-8C9A-570607421D8E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E4422D-97D2-7779-0BC8-02C0BFD2BF44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17D124-AB3B-166A-C648-891816A01C02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399B386-4E9D-C7A9-9B59-6167CFD1796C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63590BE-04A7-5443-FB8D-26E480A86A2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A1B6C81B-E111-27B8-4640-07D70C0E5A0D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1A0EF1A-1343-1385-EA42-DCF899EE0556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15B2748-5785-F08F-6EA0-0BD09EDAC05C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3B9168C-E6A5-5EB2-6CBA-DB5750AF9CEE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5C2F54-1306-353A-1035-A5EC98904402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88DE016-3631-298D-95CB-067C734CF78A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69369C-9F80-F3A6-3732-1C1B3DF20958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1E9ECE17-B987-E560-CFC8-EDE3EFC99C36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4491788-82E8-0237-DD72-62B3A57B8E44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DBDBB2B-F8D8-E8B4-025B-13943E03A53B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1A4AC6E3-8882-E9BA-B345-09AEF8881E37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4E952596-A10E-AB19-4910-7566D0F8B4CD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10828F01-2E0E-E0D9-FF54-02E297B8C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3C0A833-A31A-3111-37C4-36765E58BF9A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D9CEDC82-AA29-60F2-4183-74C5E8D152CC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52B3FDFE-4AD6-2707-118D-A0CD03A4C3A8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E55FE93-DCD7-A02C-F3FC-0FBF2D3923F6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487788-ECDD-3FB7-AABB-9AD4A45A7713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F63127F-3CB8-CA1F-1C88-5A9749EDE6BB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84035196-842C-18A5-5339-9916CC43CEBB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4E5EDBBD-9748-1A33-50A6-9CF220A327FF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002C29-B688-ED6C-B7D1-954265B910D7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7F2E03-BDCE-38FE-B832-01432739D924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DB00B7F-2882-A3D5-6C39-CF8A08D7BF11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4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0551CB-556F-D62C-4F11-3012309AAA42}"/>
              </a:ext>
            </a:extLst>
          </p:cNvPr>
          <p:cNvSpPr/>
          <p:nvPr/>
        </p:nvSpPr>
        <p:spPr>
          <a:xfrm>
            <a:off x="9917816" y="99204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3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4AF60859D2D644895359F0B7386D4CA" ma:contentTypeVersion="6" ma:contentTypeDescription="建立新的文件。" ma:contentTypeScope="" ma:versionID="f17ce012ef67436c9dee35074fc2b49b">
  <xsd:schema xmlns:xsd="http://www.w3.org/2001/XMLSchema" xmlns:xs="http://www.w3.org/2001/XMLSchema" xmlns:p="http://schemas.microsoft.com/office/2006/metadata/properties" xmlns:ns3="f2e7b2de-c430-4a23-b2a8-b74e68678afe" targetNamespace="http://schemas.microsoft.com/office/2006/metadata/properties" ma:root="true" ma:fieldsID="561f5bbd71643a84d60eddb19e532ef1" ns3:_="">
    <xsd:import namespace="f2e7b2de-c430-4a23-b2a8-b74e68678a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7b2de-c430-4a23-b2a8-b74e6867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e7b2de-c430-4a23-b2a8-b74e68678afe" xsi:nil="true"/>
  </documentManagement>
</p:properties>
</file>

<file path=customXml/itemProps1.xml><?xml version="1.0" encoding="utf-8"?>
<ds:datastoreItem xmlns:ds="http://schemas.openxmlformats.org/officeDocument/2006/customXml" ds:itemID="{E6C5941F-F751-4683-9769-B1DBDD6142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58D74-E14D-4CD8-95D4-CE483F3E6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7b2de-c430-4a23-b2a8-b74e6867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FA4C9F-339D-4AB3-B5E3-703719659AEC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f2e7b2de-c430-4a23-b2a8-b74e68678afe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33288</TotalTime>
  <Words>794</Words>
  <Application>Microsoft Office PowerPoint</Application>
  <PresentationFormat>寬螢幕</PresentationFormat>
  <Paragraphs>696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林耕澤 LIN,KENG-TSE</dc:creator>
  <cp:lastModifiedBy>吳定洋 WU TING YANG</cp:lastModifiedBy>
  <cp:revision>37</cp:revision>
  <dcterms:created xsi:type="dcterms:W3CDTF">2024-11-05T07:49:46Z</dcterms:created>
  <dcterms:modified xsi:type="dcterms:W3CDTF">2025-03-20T09:10:11Z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0x01010004AF60859D2D644895359F0B7386D4CA</vt:lpwstr>
  </property>
</Properties>
</file>