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4"/>
  </p:notesMasterIdLst>
  <p:sldIdLst>
    <p:sldId id="256" r:id="rId5"/>
    <p:sldId id="257" r:id="rId6"/>
    <p:sldId id="258" r:id="rId7"/>
    <p:sldId id="260" r:id="rId8"/>
    <p:sldId id="259" r:id="rId9"/>
    <p:sldId id="261" r:id="rId10"/>
    <p:sldId id="262" r:id="rId11"/>
    <p:sldId id="263" r:id="rId12"/>
    <p:sldId id="264" r:id="rId1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EEBF7"/>
    <a:srgbClr val="334B75"/>
    <a:srgbClr val="9DC3E6"/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3023" autoAdjust="0"/>
  </p:normalViewPr>
  <p:slideViewPr>
    <p:cSldViewPr snapToGrid="0">
      <p:cViewPr varScale="1">
        <p:scale>
          <a:sx n="77" d="100"/>
          <a:sy n="77" d="100"/>
        </p:scale>
        <p:origin x="91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417C23-73CF-4752-9062-5B39B7700A97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6F023D-A83A-4BE8-9AA4-96738C5AAAB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87389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86291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2C326-F966-3C55-6C74-BC77A7D4C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180343E-62D8-D071-ED39-651E72F8CE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F63483E-4462-AC2A-C21F-8B60A6F63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936925F-C200-5F11-21EC-0A30050C5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656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2E79B7-59D7-5D6C-7B70-6DC67C1928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6EC131EF-2F5A-1BED-5EE9-D7FFE37BD4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17BE6310-7531-53EA-C8BF-3647BC429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4F9A003-48AD-1A9B-1BD0-6C1AA85A7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2482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51AE2-D9DD-9872-4295-49D090444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5A698179-0FE5-A546-EC3D-C5E81EE1F8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9CBFD515-7C85-770E-0E93-F0D9B3E7C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1D70EBE-FFAB-8D6E-29F4-8EBB839565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1240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07F905-DA5E-11A1-F32F-509D68DBA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75754208-0DDF-A319-0E68-7A4BA51EF1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0AACBA97-AAEA-6F15-BC46-7B182CFD27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D77C57D-D960-4F01-B080-49BBE2E2B9E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6F023D-A83A-4BE8-9AA4-96738C5AAAB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19288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375700-8077-5EC8-8ED4-86AE7893EE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3E7044-38C8-4E3D-E810-D578F26E87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0039B3E-17AA-00C7-499E-6D5FE512C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7E23820-5320-4299-DD68-029FB91C6E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A7C20B6-66C0-63A4-6EFC-2279A7D73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69063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2F219E2-256D-AD69-0F4C-C54AA35C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D5ACD60-E8E9-E1C6-CCB6-844B318FE6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45A76AA-A69E-0ACB-2C62-175C44963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6A8908EB-90D0-62E9-3CEF-B6362FB1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702E69-7E9F-34B1-3E79-8D495D56C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6019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A7F66B4C-505D-2351-2A61-6435E88D972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D4B4B20-25CA-8EDE-305C-1BD96AD384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F4B32C9-6267-B245-D75A-4AEE07089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EDF169D-6941-D8A6-A393-41F4C7482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DFEF5E-9ED7-AFBF-614B-B1A013C19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88944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40A6C6-138B-9A90-37A8-2DFE7B333F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E0883E3-3040-B69C-8805-18C0888C52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69FD45E-A9A2-2E6B-9E0E-751F79270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F7410F-4769-2AC8-930C-B470A67B5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8DB8CF3-931A-D82D-2A45-D1EE2EE19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85530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E7FE0F-934B-0FB0-2725-3FFA84BA5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1682F6-8E31-11E2-6FA8-BAD877AB82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8C26D0E-CBE1-A8D4-830C-0AD972007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6AA4248-6461-9032-F546-7F4DDAF73E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FB6EC0A-A12F-49DE-4C2B-017E6E29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2334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71ADBF-1B93-2934-9AF6-10C820642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FEB3D59-6C71-D7E1-5819-DB3E70E660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B2D7CE-AD47-24C5-AF1A-6FD6B67CAA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216F254-C2E1-2334-5D27-AA0FE23EA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9F409B6-390A-F6B1-3B29-81289EA88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BDA9E50-72A8-15E2-3F3D-B13D9EFB7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2600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6ABDF8-D0AA-0DD9-994D-44CD6374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69BDFCA-38E4-20B1-691A-2D0A45587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E739044-3A75-BAC2-AAAA-416F6641BF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DD233FC4-AB1C-61B7-28CD-2773838CF1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60E37EF-4FD3-A640-7E0B-2EE896A161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B89321-5C9C-64DF-E306-44B932AB0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BE47A17-A04F-C326-6BEE-00CB6E734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961B9FA-454B-D961-5943-8BEAC8FD8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26069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556A2BD-BB71-352A-F8C4-9EE73223F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0BACDA89-2575-93D8-082F-AEFBE2F9B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36F022A-318C-DAFA-E8CF-EF45DA419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A04B6824-0EA1-D737-376D-43ED43DDAE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730560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56F1D30-CE73-01E4-E1DA-BE0EA9595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7A7066B0-45ED-9F78-519A-A0EAC8D41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8269B14-4124-5277-32B3-21B0C5913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83340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3F47589-68D7-DF80-E5A3-7C89CFC31B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6484C3-277B-5740-5DBA-74682E9C3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EFAEF0B6-DE03-1DC2-BD69-118A76DD50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709D211-20D3-81DD-DCCA-F9B96E64B0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CBD0EC-E8F6-04E4-7E44-6D62E4354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6ABBB7F-6BDA-6DD5-7DF2-F8CB02B53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67082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29588-456B-DD79-C9EB-3C47CD153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198A348B-C943-9F9A-4F2E-2148E87949B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F02A19-CC35-CB7D-CDDC-9DF84D99D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049F860A-CAB3-ED12-8AD2-886B68C72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25E4F111-BBF6-2C39-AB28-FE2096DF5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5F7C2DB2-85CF-0D3A-E67D-0B4BCF2FC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50891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876243-2988-7383-5B46-A21EF3774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23676F8-6213-6EB2-7614-4C3244AAA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38D388-1F1A-4704-E6D9-65236D8B30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903252-9B32-4CA3-B094-E5091531BAE9}" type="datetimeFigureOut">
              <a:rPr lang="zh-TW" altLang="en-US" smtClean="0"/>
              <a:t>2025/3/20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C803B7-CB65-0727-16C3-D7A9FD528E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65D4DD3-8648-EBF6-0D75-73C1004779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13EE1-FFF7-4A0A-B351-53D5745B893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90041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014EC4A1-2EED-1991-B92C-7D216EF11DEF}"/>
              </a:ext>
            </a:extLst>
          </p:cNvPr>
          <p:cNvSpPr/>
          <p:nvPr/>
        </p:nvSpPr>
        <p:spPr>
          <a:xfrm>
            <a:off x="1409618" y="972646"/>
            <a:ext cx="8419310" cy="561600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2F7A67D-1990-D34C-6C8B-35C3558087FB}"/>
              </a:ext>
            </a:extLst>
          </p:cNvPr>
          <p:cNvSpPr/>
          <p:nvPr/>
        </p:nvSpPr>
        <p:spPr>
          <a:xfrm>
            <a:off x="2490143" y="972649"/>
            <a:ext cx="7338785" cy="432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82E280F-165A-8132-BC53-3C0469E047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456725"/>
              </p:ext>
            </p:extLst>
          </p:nvPr>
        </p:nvGraphicFramePr>
        <p:xfrm>
          <a:off x="2683341" y="2006633"/>
          <a:ext cx="4748943" cy="518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6422309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53A6D684-2ACB-DFD7-F492-78B260090B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5120864"/>
              </p:ext>
            </p:extLst>
          </p:nvPr>
        </p:nvGraphicFramePr>
        <p:xfrm>
          <a:off x="4648043" y="972651"/>
          <a:ext cx="1296000" cy="43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33002052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9514452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743141735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6-13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7-13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altLang="zh-TW" sz="800" dirty="0">
                        <a:latin typeface="+mj-lt"/>
                      </a:endParaRPr>
                    </a:p>
                    <a:p>
                      <a:r>
                        <a:rPr lang="en-US" altLang="zh-TW" sz="800" dirty="0">
                          <a:latin typeface="+mj-lt"/>
                        </a:rPr>
                        <a:t>8-13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1162142"/>
                  </a:ext>
                </a:extLst>
              </a:tr>
            </a:tbl>
          </a:graphicData>
        </a:graphic>
      </p:graphicFrame>
      <p:sp>
        <p:nvSpPr>
          <p:cNvPr id="15" name="矩形 14">
            <a:extLst>
              <a:ext uri="{FF2B5EF4-FFF2-40B4-BE49-F238E27FC236}">
                <a16:creationId xmlns:a16="http://schemas.microsoft.com/office/drawing/2014/main" id="{C9B0C016-A8F9-B7BB-08EE-347189ADAF4A}"/>
              </a:ext>
            </a:extLst>
          </p:cNvPr>
          <p:cNvSpPr/>
          <p:nvPr/>
        </p:nvSpPr>
        <p:spPr>
          <a:xfrm>
            <a:off x="4648043" y="972649"/>
            <a:ext cx="1296000" cy="9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A8BE8C3-DDE2-CB1C-E141-4539482D6DB1}"/>
              </a:ext>
            </a:extLst>
          </p:cNvPr>
          <p:cNvSpPr/>
          <p:nvPr/>
        </p:nvSpPr>
        <p:spPr>
          <a:xfrm>
            <a:off x="1625092" y="972649"/>
            <a:ext cx="865051" cy="9953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7" name="表格 16">
            <a:extLst>
              <a:ext uri="{FF2B5EF4-FFF2-40B4-BE49-F238E27FC236}">
                <a16:creationId xmlns:a16="http://schemas.microsoft.com/office/drawing/2014/main" id="{151FEE81-9582-1CC6-1DF9-6298C24B31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2364652"/>
              </p:ext>
            </p:extLst>
          </p:nvPr>
        </p:nvGraphicFramePr>
        <p:xfrm>
          <a:off x="2492525" y="108642"/>
          <a:ext cx="4752000" cy="864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32000">
                  <a:extLst>
                    <a:ext uri="{9D8B030D-6E8A-4147-A177-3AD203B41FA5}">
                      <a16:colId xmlns:a16="http://schemas.microsoft.com/office/drawing/2014/main" val="1282108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98933371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428493268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7016288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810164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2451570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0615452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5495131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00455564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1762214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849853698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76615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276432"/>
                  </a:ext>
                </a:extLst>
              </a:tr>
            </a:tbl>
          </a:graphicData>
        </a:graphic>
      </p:graphicFrame>
      <p:sp>
        <p:nvSpPr>
          <p:cNvPr id="20" name="矩形 19">
            <a:extLst>
              <a:ext uri="{FF2B5EF4-FFF2-40B4-BE49-F238E27FC236}">
                <a16:creationId xmlns:a16="http://schemas.microsoft.com/office/drawing/2014/main" id="{856D5495-C3F1-90CB-D7E3-B6E9AE6B494E}"/>
              </a:ext>
            </a:extLst>
          </p:cNvPr>
          <p:cNvSpPr/>
          <p:nvPr/>
        </p:nvSpPr>
        <p:spPr>
          <a:xfrm>
            <a:off x="7885528" y="2247975"/>
            <a:ext cx="648000" cy="141239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915ECB78-FA83-2F32-CB0C-45042CE907E5}"/>
              </a:ext>
            </a:extLst>
          </p:cNvPr>
          <p:cNvSpPr/>
          <p:nvPr/>
        </p:nvSpPr>
        <p:spPr>
          <a:xfrm>
            <a:off x="7781912" y="3663732"/>
            <a:ext cx="855232" cy="66584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CA5444C5-F2BD-BF33-7D7D-D312EE5136C8}"/>
              </a:ext>
            </a:extLst>
          </p:cNvPr>
          <p:cNvSpPr/>
          <p:nvPr/>
        </p:nvSpPr>
        <p:spPr>
          <a:xfrm>
            <a:off x="7733043" y="4326870"/>
            <a:ext cx="965199" cy="182708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3" name="橢圓 22">
            <a:extLst>
              <a:ext uri="{FF2B5EF4-FFF2-40B4-BE49-F238E27FC236}">
                <a16:creationId xmlns:a16="http://schemas.microsoft.com/office/drawing/2014/main" id="{0AE0E56B-417E-BAD3-EE0F-B5B70FA208CD}"/>
              </a:ext>
            </a:extLst>
          </p:cNvPr>
          <p:cNvSpPr/>
          <p:nvPr/>
        </p:nvSpPr>
        <p:spPr>
          <a:xfrm>
            <a:off x="9397497" y="6014272"/>
            <a:ext cx="431431" cy="5069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橢圓 23">
            <a:extLst>
              <a:ext uri="{FF2B5EF4-FFF2-40B4-BE49-F238E27FC236}">
                <a16:creationId xmlns:a16="http://schemas.microsoft.com/office/drawing/2014/main" id="{A69DF731-BE6E-2A14-2C05-137B8743D843}"/>
              </a:ext>
            </a:extLst>
          </p:cNvPr>
          <p:cNvSpPr/>
          <p:nvPr/>
        </p:nvSpPr>
        <p:spPr>
          <a:xfrm>
            <a:off x="1424335" y="6017703"/>
            <a:ext cx="431431" cy="506994"/>
          </a:xfrm>
          <a:prstGeom prst="ellipse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E75D5CB0-AA5F-1090-629D-C3A26C8C3221}"/>
              </a:ext>
            </a:extLst>
          </p:cNvPr>
          <p:cNvSpPr/>
          <p:nvPr/>
        </p:nvSpPr>
        <p:spPr>
          <a:xfrm>
            <a:off x="1415563" y="1824500"/>
            <a:ext cx="544384" cy="411023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server</a:t>
            </a:r>
            <a:endParaRPr lang="zh-TW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DDA2E37-C7FB-0D40-310D-FD5DAF1FF6DA}"/>
              </a:ext>
            </a:extLst>
          </p:cNvPr>
          <p:cNvSpPr/>
          <p:nvPr/>
        </p:nvSpPr>
        <p:spPr>
          <a:xfrm>
            <a:off x="8195780" y="4332935"/>
            <a:ext cx="53470" cy="182101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39CEC823-FF4D-5951-5C1B-D1ED6F1B1462}"/>
              </a:ext>
            </a:extLst>
          </p:cNvPr>
          <p:cNvSpPr/>
          <p:nvPr/>
        </p:nvSpPr>
        <p:spPr>
          <a:xfrm>
            <a:off x="5917308" y="2273199"/>
            <a:ext cx="45719" cy="3880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FA77E153-50CF-9F96-0A7A-127820160105}"/>
              </a:ext>
            </a:extLst>
          </p:cNvPr>
          <p:cNvSpPr/>
          <p:nvPr/>
        </p:nvSpPr>
        <p:spPr>
          <a:xfrm>
            <a:off x="3758897" y="2273199"/>
            <a:ext cx="45719" cy="3880754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CCA794D9-CEF7-29CB-86F3-777F96667220}"/>
              </a:ext>
            </a:extLst>
          </p:cNvPr>
          <p:cNvCxnSpPr>
            <a:cxnSpLocks/>
          </p:cNvCxnSpPr>
          <p:nvPr/>
        </p:nvCxnSpPr>
        <p:spPr>
          <a:xfrm>
            <a:off x="7239086" y="6668192"/>
            <a:ext cx="258984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02A7A778-8164-BB03-C31E-A3A26C5BB299}"/>
              </a:ext>
            </a:extLst>
          </p:cNvPr>
          <p:cNvSpPr txBox="1"/>
          <p:nvPr/>
        </p:nvSpPr>
        <p:spPr>
          <a:xfrm>
            <a:off x="8222514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D8CD182-BBB3-36FC-FA78-D92417C6D022}"/>
              </a:ext>
            </a:extLst>
          </p:cNvPr>
          <p:cNvCxnSpPr/>
          <p:nvPr/>
        </p:nvCxnSpPr>
        <p:spPr>
          <a:xfrm>
            <a:off x="2490143" y="6668192"/>
            <a:ext cx="474894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文字方塊 37">
            <a:extLst>
              <a:ext uri="{FF2B5EF4-FFF2-40B4-BE49-F238E27FC236}">
                <a16:creationId xmlns:a16="http://schemas.microsoft.com/office/drawing/2014/main" id="{4AE520AD-B339-7C78-4D37-28FC704CEE3C}"/>
              </a:ext>
            </a:extLst>
          </p:cNvPr>
          <p:cNvSpPr txBox="1"/>
          <p:nvPr/>
        </p:nvSpPr>
        <p:spPr>
          <a:xfrm>
            <a:off x="4531971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41" name="直線單箭頭接點 40">
            <a:extLst>
              <a:ext uri="{FF2B5EF4-FFF2-40B4-BE49-F238E27FC236}">
                <a16:creationId xmlns:a16="http://schemas.microsoft.com/office/drawing/2014/main" id="{3B35B54F-1362-B057-7E75-F3EDD7DE6B94}"/>
              </a:ext>
            </a:extLst>
          </p:cNvPr>
          <p:cNvCxnSpPr>
            <a:cxnSpLocks/>
          </p:cNvCxnSpPr>
          <p:nvPr/>
        </p:nvCxnSpPr>
        <p:spPr>
          <a:xfrm>
            <a:off x="1409618" y="6668192"/>
            <a:ext cx="108052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字方塊 43">
            <a:extLst>
              <a:ext uri="{FF2B5EF4-FFF2-40B4-BE49-F238E27FC236}">
                <a16:creationId xmlns:a16="http://schemas.microsoft.com/office/drawing/2014/main" id="{3476D347-6CE1-BADD-CF26-9C9C39D21201}"/>
              </a:ext>
            </a:extLst>
          </p:cNvPr>
          <p:cNvSpPr txBox="1"/>
          <p:nvPr/>
        </p:nvSpPr>
        <p:spPr>
          <a:xfrm>
            <a:off x="1617237" y="6668192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C43C1C06-D306-0CC9-2626-1FB2119CD495}"/>
              </a:ext>
            </a:extLst>
          </p:cNvPr>
          <p:cNvCxnSpPr>
            <a:cxnSpLocks/>
          </p:cNvCxnSpPr>
          <p:nvPr/>
        </p:nvCxnSpPr>
        <p:spPr>
          <a:xfrm>
            <a:off x="9922872" y="1404651"/>
            <a:ext cx="0" cy="518400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768F4E8-CA18-7445-6C8A-4633DE93AEBB}"/>
              </a:ext>
            </a:extLst>
          </p:cNvPr>
          <p:cNvSpPr txBox="1"/>
          <p:nvPr/>
        </p:nvSpPr>
        <p:spPr>
          <a:xfrm>
            <a:off x="9790010" y="3781209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</p:spTree>
    <p:extLst>
      <p:ext uri="{BB962C8B-B14F-4D97-AF65-F5344CB8AC3E}">
        <p14:creationId xmlns:p14="http://schemas.microsoft.com/office/powerpoint/2010/main" val="14246000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圖片 12" descr="一張含有 室內, 牆, 傢俱, 路由器 的圖片&#10;&#10;自動產生的描述">
            <a:extLst>
              <a:ext uri="{FF2B5EF4-FFF2-40B4-BE49-F238E27FC236}">
                <a16:creationId xmlns:a16="http://schemas.microsoft.com/office/drawing/2014/main" id="{81312A1C-9490-206A-353D-9D920EA889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659" t="20968" r="23769" b="27870"/>
          <a:stretch/>
        </p:blipFill>
        <p:spPr>
          <a:xfrm>
            <a:off x="368194" y="2884183"/>
            <a:ext cx="722805" cy="751638"/>
          </a:xfrm>
          <a:prstGeom prst="rect">
            <a:avLst/>
          </a:prstGeom>
        </p:spPr>
      </p:pic>
      <p:grpSp>
        <p:nvGrpSpPr>
          <p:cNvPr id="17" name="群組 16">
            <a:extLst>
              <a:ext uri="{FF2B5EF4-FFF2-40B4-BE49-F238E27FC236}">
                <a16:creationId xmlns:a16="http://schemas.microsoft.com/office/drawing/2014/main" id="{55BD1EFB-E889-B947-C68F-C66645563DBF}"/>
              </a:ext>
            </a:extLst>
          </p:cNvPr>
          <p:cNvGrpSpPr/>
          <p:nvPr/>
        </p:nvGrpSpPr>
        <p:grpSpPr>
          <a:xfrm>
            <a:off x="3234348" y="1467415"/>
            <a:ext cx="2376540" cy="3502939"/>
            <a:chOff x="3234348" y="1467415"/>
            <a:chExt cx="2376540" cy="3502939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F398014-34EE-8143-1F6E-6FC2FC9C9B56}"/>
                </a:ext>
              </a:extLst>
            </p:cNvPr>
            <p:cNvSpPr/>
            <p:nvPr/>
          </p:nvSpPr>
          <p:spPr>
            <a:xfrm>
              <a:off x="3711921" y="2734146"/>
              <a:ext cx="1421394" cy="223620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solidFill>
                <a:schemeClr val="accent2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" name="橢圓 4">
              <a:extLst>
                <a:ext uri="{FF2B5EF4-FFF2-40B4-BE49-F238E27FC236}">
                  <a16:creationId xmlns:a16="http://schemas.microsoft.com/office/drawing/2014/main" id="{C867FC19-B33D-E21C-9F82-974B608FBA26}"/>
                </a:ext>
              </a:extLst>
            </p:cNvPr>
            <p:cNvSpPr/>
            <p:nvPr/>
          </p:nvSpPr>
          <p:spPr>
            <a:xfrm>
              <a:off x="3234348" y="289786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6" name="橢圓 5">
              <a:extLst>
                <a:ext uri="{FF2B5EF4-FFF2-40B4-BE49-F238E27FC236}">
                  <a16:creationId xmlns:a16="http://schemas.microsoft.com/office/drawing/2014/main" id="{6B7077BF-DF41-6215-D9C3-C45394A180B3}"/>
                </a:ext>
              </a:extLst>
            </p:cNvPr>
            <p:cNvSpPr/>
            <p:nvPr/>
          </p:nvSpPr>
          <p:spPr>
            <a:xfrm>
              <a:off x="3234348" y="367344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7" name="橢圓 6">
              <a:extLst>
                <a:ext uri="{FF2B5EF4-FFF2-40B4-BE49-F238E27FC236}">
                  <a16:creationId xmlns:a16="http://schemas.microsoft.com/office/drawing/2014/main" id="{54C64ADB-6170-A61D-AD05-D13C1DB3CCB7}"/>
                </a:ext>
              </a:extLst>
            </p:cNvPr>
            <p:cNvSpPr/>
            <p:nvPr/>
          </p:nvSpPr>
          <p:spPr>
            <a:xfrm>
              <a:off x="3234349" y="438112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8" name="橢圓 7">
              <a:extLst>
                <a:ext uri="{FF2B5EF4-FFF2-40B4-BE49-F238E27FC236}">
                  <a16:creationId xmlns:a16="http://schemas.microsoft.com/office/drawing/2014/main" id="{AE51A3BF-19B0-DDCB-F98B-EDF8BEA01BD5}"/>
                </a:ext>
              </a:extLst>
            </p:cNvPr>
            <p:cNvSpPr/>
            <p:nvPr/>
          </p:nvSpPr>
          <p:spPr>
            <a:xfrm>
              <a:off x="5230642" y="289786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9" name="橢圓 8">
              <a:extLst>
                <a:ext uri="{FF2B5EF4-FFF2-40B4-BE49-F238E27FC236}">
                  <a16:creationId xmlns:a16="http://schemas.microsoft.com/office/drawing/2014/main" id="{1E6F42EE-12EC-A709-9457-2A2A4BBCD475}"/>
                </a:ext>
              </a:extLst>
            </p:cNvPr>
            <p:cNvSpPr/>
            <p:nvPr/>
          </p:nvSpPr>
          <p:spPr>
            <a:xfrm>
              <a:off x="5230642" y="367344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sp>
          <p:nvSpPr>
            <p:cNvPr id="10" name="橢圓 9">
              <a:extLst>
                <a:ext uri="{FF2B5EF4-FFF2-40B4-BE49-F238E27FC236}">
                  <a16:creationId xmlns:a16="http://schemas.microsoft.com/office/drawing/2014/main" id="{77F1D2D1-3D53-BBF7-E4A1-D1C1430F436C}"/>
                </a:ext>
              </a:extLst>
            </p:cNvPr>
            <p:cNvSpPr/>
            <p:nvPr/>
          </p:nvSpPr>
          <p:spPr>
            <a:xfrm>
              <a:off x="5230643" y="4381123"/>
              <a:ext cx="380245" cy="36213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dirty="0"/>
                <a:t>p</a:t>
              </a:r>
              <a:endParaRPr lang="zh-TW" altLang="en-US" dirty="0"/>
            </a:p>
          </p:txBody>
        </p:sp>
        <p:pic>
          <p:nvPicPr>
            <p:cNvPr id="11" name="圖片 10" descr="一張含有 電子產品, 電子裝置, 電子工程, 小工具 的圖片&#10;&#10;自動產生的描述">
              <a:extLst>
                <a:ext uri="{FF2B5EF4-FFF2-40B4-BE49-F238E27FC236}">
                  <a16:creationId xmlns:a16="http://schemas.microsoft.com/office/drawing/2014/main" id="{E8F164AD-8109-993C-9CFF-E2BFED740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7487" t="35283" r="24311" b="19390"/>
            <a:stretch/>
          </p:blipFill>
          <p:spPr>
            <a:xfrm>
              <a:off x="4083163" y="1467415"/>
              <a:ext cx="678909" cy="610555"/>
            </a:xfrm>
            <a:prstGeom prst="rect">
              <a:avLst/>
            </a:prstGeom>
          </p:spPr>
        </p:pic>
        <p:pic>
          <p:nvPicPr>
            <p:cNvPr id="12" name="圖片 11" descr="一張含有 筆記型電腦, 電腦, 筆記本, 小筆記型電腦 的圖片&#10;&#10;自動產生的描述">
              <a:extLst>
                <a:ext uri="{FF2B5EF4-FFF2-40B4-BE49-F238E27FC236}">
                  <a16:creationId xmlns:a16="http://schemas.microsoft.com/office/drawing/2014/main" id="{0CAEF926-7716-A11E-42A3-FE18DB07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614" b="12333"/>
            <a:stretch/>
          </p:blipFill>
          <p:spPr>
            <a:xfrm>
              <a:off x="4150971" y="4347450"/>
              <a:ext cx="543291" cy="610555"/>
            </a:xfrm>
            <a:prstGeom prst="rect">
              <a:avLst/>
            </a:prstGeom>
          </p:spPr>
        </p:pic>
        <p:cxnSp>
          <p:nvCxnSpPr>
            <p:cNvPr id="15" name="直線單箭頭接點 14">
              <a:extLst>
                <a:ext uri="{FF2B5EF4-FFF2-40B4-BE49-F238E27FC236}">
                  <a16:creationId xmlns:a16="http://schemas.microsoft.com/office/drawing/2014/main" id="{B7470CD4-9B3B-1344-6E71-5D2F99EAF57B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 flipH="1">
              <a:off x="4422616" y="2077970"/>
              <a:ext cx="2" cy="226948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4025CFB5-58AE-4CEF-B429-42BF0E9CA3F8}"/>
                </a:ext>
              </a:extLst>
            </p:cNvPr>
            <p:cNvSpPr txBox="1"/>
            <p:nvPr/>
          </p:nvSpPr>
          <p:spPr>
            <a:xfrm>
              <a:off x="4406722" y="2983003"/>
              <a:ext cx="7106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2.8m</a:t>
              </a:r>
              <a:endParaRPr lang="zh-TW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72334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81D37202-8F45-B53F-9B80-788B3D255A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2061013"/>
              </p:ext>
            </p:extLst>
          </p:nvPr>
        </p:nvGraphicFramePr>
        <p:xfrm>
          <a:off x="2816069" y="1368438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cxnSp>
        <p:nvCxnSpPr>
          <p:cNvPr id="6" name="直線單箭頭接點 5">
            <a:extLst>
              <a:ext uri="{FF2B5EF4-FFF2-40B4-BE49-F238E27FC236}">
                <a16:creationId xmlns:a16="http://schemas.microsoft.com/office/drawing/2014/main" id="{22135BA9-843C-B75B-6449-DFF1BBBA90F0}"/>
              </a:ext>
            </a:extLst>
          </p:cNvPr>
          <p:cNvCxnSpPr>
            <a:cxnSpLocks/>
          </p:cNvCxnSpPr>
          <p:nvPr/>
        </p:nvCxnSpPr>
        <p:spPr>
          <a:xfrm flipV="1">
            <a:off x="2598345" y="1964602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057A52A6-27C7-4884-362D-9C427B92B191}"/>
              </a:ext>
            </a:extLst>
          </p:cNvPr>
          <p:cNvCxnSpPr>
            <a:cxnSpLocks/>
          </p:cNvCxnSpPr>
          <p:nvPr/>
        </p:nvCxnSpPr>
        <p:spPr>
          <a:xfrm rot="5400000" flipV="1">
            <a:off x="4986952" y="-743892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81936E98-B612-39AE-5CFE-FA808AA4760B}"/>
              </a:ext>
            </a:extLst>
          </p:cNvPr>
          <p:cNvCxnSpPr>
            <a:cxnSpLocks/>
          </p:cNvCxnSpPr>
          <p:nvPr/>
        </p:nvCxnSpPr>
        <p:spPr>
          <a:xfrm>
            <a:off x="7793525" y="1528527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F1094232-DAF2-1109-ED35-2149163D9036}"/>
              </a:ext>
            </a:extLst>
          </p:cNvPr>
          <p:cNvCxnSpPr>
            <a:cxnSpLocks/>
          </p:cNvCxnSpPr>
          <p:nvPr/>
        </p:nvCxnSpPr>
        <p:spPr>
          <a:xfrm rot="5400000">
            <a:off x="5374741" y="4297378"/>
            <a:ext cx="0" cy="39617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120F357A-E2F4-3773-773C-B4DD0E19A1D8}"/>
              </a:ext>
            </a:extLst>
          </p:cNvPr>
          <p:cNvGrpSpPr/>
          <p:nvPr/>
        </p:nvGrpSpPr>
        <p:grpSpPr>
          <a:xfrm>
            <a:off x="3241417" y="1808076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D8A9950D-6399-729D-0CDB-B135D520F8CD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B3531865-7F88-F162-6E2C-78A1CB72E050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17C26AA-E854-E22E-3225-1F83A9DAF45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803DAFA-266F-E96F-305D-2D47DCF480F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041A6388-FA86-F67D-4B14-6DD086DCFFC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9BD4A1E1-C907-72DA-83CD-61A9EF251718}"/>
              </a:ext>
            </a:extLst>
          </p:cNvPr>
          <p:cNvGrpSpPr/>
          <p:nvPr/>
        </p:nvGrpSpPr>
        <p:grpSpPr>
          <a:xfrm>
            <a:off x="5399000" y="1797254"/>
            <a:ext cx="1729334" cy="3877763"/>
            <a:chOff x="3242788" y="1804196"/>
            <a:chExt cx="1729334" cy="3877763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4712CD31-DCBD-D7CF-1CCA-24881EC7BAD6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F242746-C49F-42FC-AC83-D515BF450D3A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6E10F801-3533-10A5-DEB0-61C064238B4E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0E3E7926-A956-0542-E438-90F961FD2E51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E67E438D-EC72-54FA-F9BA-B91E1C3B81C5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15" name="圖形 14" descr="無線路由器 以實心填滿">
            <a:extLst>
              <a:ext uri="{FF2B5EF4-FFF2-40B4-BE49-F238E27FC236}">
                <a16:creationId xmlns:a16="http://schemas.microsoft.com/office/drawing/2014/main" id="{D7B9A541-4A7F-D97F-C153-E1F341F42B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673280" y="4411515"/>
            <a:ext cx="409770" cy="409770"/>
          </a:xfrm>
          <a:prstGeom prst="rect">
            <a:avLst/>
          </a:prstGeom>
        </p:spPr>
      </p:pic>
      <p:grpSp>
        <p:nvGrpSpPr>
          <p:cNvPr id="40" name="群組 39">
            <a:extLst>
              <a:ext uri="{FF2B5EF4-FFF2-40B4-BE49-F238E27FC236}">
                <a16:creationId xmlns:a16="http://schemas.microsoft.com/office/drawing/2014/main" id="{35776ABE-F417-715F-5C15-94043ED3BEF3}"/>
              </a:ext>
            </a:extLst>
          </p:cNvPr>
          <p:cNvGrpSpPr/>
          <p:nvPr/>
        </p:nvGrpSpPr>
        <p:grpSpPr>
          <a:xfrm>
            <a:off x="7723138" y="4821285"/>
            <a:ext cx="1804143" cy="1169551"/>
            <a:chOff x="717382" y="1368438"/>
            <a:chExt cx="1804143" cy="1169551"/>
          </a:xfrm>
        </p:grpSpPr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093074E8-B0ED-BE20-703F-3C0C8487B695}"/>
                </a:ext>
              </a:extLst>
            </p:cNvPr>
            <p:cNvSpPr txBox="1"/>
            <p:nvPr/>
          </p:nvSpPr>
          <p:spPr>
            <a:xfrm>
              <a:off x="950424" y="1368438"/>
              <a:ext cx="1571101" cy="11695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Wi-Fi  AP + CSI Extractor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 partition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seating area</a:t>
              </a:r>
            </a:p>
            <a:p>
              <a:endParaRPr lang="en-US" altLang="zh-TW" sz="1000" dirty="0"/>
            </a:p>
            <a:p>
              <a:r>
                <a:rPr lang="en-US" altLang="zh-TW" sz="1000" dirty="0"/>
                <a:t>electrical appliance area</a:t>
              </a:r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AA8EE1DE-1298-A350-79D0-2E921628C111}"/>
                </a:ext>
              </a:extLst>
            </p:cNvPr>
            <p:cNvSpPr/>
            <p:nvPr/>
          </p:nvSpPr>
          <p:spPr>
            <a:xfrm>
              <a:off x="717383" y="2003472"/>
              <a:ext cx="201600" cy="202011"/>
            </a:xfrm>
            <a:prstGeom prst="rect">
              <a:avLst/>
            </a:prstGeom>
            <a:solidFill>
              <a:schemeClr val="accent6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37" name="圖形 36" descr="無線路由器 以實心填滿">
              <a:extLst>
                <a:ext uri="{FF2B5EF4-FFF2-40B4-BE49-F238E27FC236}">
                  <a16:creationId xmlns:a16="http://schemas.microsoft.com/office/drawing/2014/main" id="{1B19FF40-4D3F-13B5-89C4-83C842705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17385" y="1368438"/>
              <a:ext cx="201600" cy="201600"/>
            </a:xfrm>
            <a:prstGeom prst="rect">
              <a:avLst/>
            </a:prstGeom>
          </p:spPr>
        </p:pic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11EEB7F4-4995-9E91-2424-C24844493041}"/>
                </a:ext>
              </a:extLst>
            </p:cNvPr>
            <p:cNvSpPr/>
            <p:nvPr/>
          </p:nvSpPr>
          <p:spPr>
            <a:xfrm rot="5400000">
              <a:off x="794485" y="1698069"/>
              <a:ext cx="47395" cy="201600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AF1BB0E7-921C-1DCB-7F7D-EA80F983F697}"/>
                </a:ext>
              </a:extLst>
            </p:cNvPr>
            <p:cNvSpPr/>
            <p:nvPr/>
          </p:nvSpPr>
          <p:spPr>
            <a:xfrm>
              <a:off x="717382" y="2303509"/>
              <a:ext cx="201600" cy="202011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524422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99286333-E796-85E9-A6B9-074EADEA0D91}"/>
              </a:ext>
            </a:extLst>
          </p:cNvPr>
          <p:cNvGrpSpPr/>
          <p:nvPr/>
        </p:nvGrpSpPr>
        <p:grpSpPr>
          <a:xfrm>
            <a:off x="2225960" y="1744218"/>
            <a:ext cx="1957144" cy="963454"/>
            <a:chOff x="2225960" y="1744218"/>
            <a:chExt cx="1957144" cy="963454"/>
          </a:xfrm>
        </p:grpSpPr>
        <p:grpSp>
          <p:nvGrpSpPr>
            <p:cNvPr id="31" name="群組 30">
              <a:extLst>
                <a:ext uri="{FF2B5EF4-FFF2-40B4-BE49-F238E27FC236}">
                  <a16:creationId xmlns:a16="http://schemas.microsoft.com/office/drawing/2014/main" id="{96DC9346-12B5-A0F6-9337-01E6E6820412}"/>
                </a:ext>
              </a:extLst>
            </p:cNvPr>
            <p:cNvGrpSpPr/>
            <p:nvPr/>
          </p:nvGrpSpPr>
          <p:grpSpPr>
            <a:xfrm>
              <a:off x="2316291" y="1822656"/>
              <a:ext cx="1866813" cy="885016"/>
              <a:chOff x="9053035" y="4616400"/>
              <a:chExt cx="1866813" cy="885016"/>
            </a:xfrm>
          </p:grpSpPr>
          <p:grpSp>
            <p:nvGrpSpPr>
              <p:cNvPr id="4" name="群組 3">
                <a:extLst>
                  <a:ext uri="{FF2B5EF4-FFF2-40B4-BE49-F238E27FC236}">
                    <a16:creationId xmlns:a16="http://schemas.microsoft.com/office/drawing/2014/main" id="{F3555A22-2656-A920-C482-66F8A9357E08}"/>
                  </a:ext>
                </a:extLst>
              </p:cNvPr>
              <p:cNvGrpSpPr/>
              <p:nvPr/>
            </p:nvGrpSpPr>
            <p:grpSpPr>
              <a:xfrm>
                <a:off x="9053035" y="4616400"/>
                <a:ext cx="1866813" cy="885016"/>
                <a:chOff x="7715357" y="4821285"/>
                <a:chExt cx="1866813" cy="885016"/>
              </a:xfrm>
            </p:grpSpPr>
            <p:grpSp>
              <p:nvGrpSpPr>
                <p:cNvPr id="40" name="群組 39">
                  <a:extLst>
                    <a:ext uri="{FF2B5EF4-FFF2-40B4-BE49-F238E27FC236}">
                      <a16:creationId xmlns:a16="http://schemas.microsoft.com/office/drawing/2014/main" id="{B02E4D23-9D99-7D1D-40BB-F93EC3953C87}"/>
                    </a:ext>
                  </a:extLst>
                </p:cNvPr>
                <p:cNvGrpSpPr/>
                <p:nvPr/>
              </p:nvGrpSpPr>
              <p:grpSpPr>
                <a:xfrm>
                  <a:off x="7723139" y="4821285"/>
                  <a:ext cx="1859031" cy="885016"/>
                  <a:chOff x="717383" y="1368438"/>
                  <a:chExt cx="1859031" cy="885016"/>
                </a:xfrm>
              </p:grpSpPr>
              <p:sp>
                <p:nvSpPr>
                  <p:cNvPr id="32" name="文字方塊 31">
                    <a:extLst>
                      <a:ext uri="{FF2B5EF4-FFF2-40B4-BE49-F238E27FC236}">
                        <a16:creationId xmlns:a16="http://schemas.microsoft.com/office/drawing/2014/main" id="{097A667B-5F0A-875E-9921-1BF7C9E5BE0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313" y="1391680"/>
                    <a:ext cx="1571101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dirty="0"/>
                      <a:t>Wi-Fi  AP 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seat partition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reference point</a:t>
                    </a:r>
                  </a:p>
                </p:txBody>
              </p:sp>
              <p:pic>
                <p:nvPicPr>
                  <p:cNvPr id="37" name="圖形 36" descr="無線路由器 以實心填滿">
                    <a:extLst>
                      <a:ext uri="{FF2B5EF4-FFF2-40B4-BE49-F238E27FC236}">
                        <a16:creationId xmlns:a16="http://schemas.microsoft.com/office/drawing/2014/main" id="{00B25A6C-3605-7D55-B456-DAB49265F7DA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2">
                    <a:extLst>
                      <a:ext uri="{96DAC541-7B7A-43D3-8B79-37D633B846F1}">
                        <asvg:svgBlip xmlns:asvg="http://schemas.microsoft.com/office/drawing/2016/SVG/main" r:embed="rId3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385" y="1368438"/>
                    <a:ext cx="201600" cy="201600"/>
                  </a:xfrm>
                  <a:prstGeom prst="rect">
                    <a:avLst/>
                  </a:prstGeom>
                </p:spPr>
              </p:pic>
              <p:sp>
                <p:nvSpPr>
                  <p:cNvPr id="38" name="矩形 37">
                    <a:extLst>
                      <a:ext uri="{FF2B5EF4-FFF2-40B4-BE49-F238E27FC236}">
                        <a16:creationId xmlns:a16="http://schemas.microsoft.com/office/drawing/2014/main" id="{C61D0469-7F97-D5AA-E1FB-34E0DCE40B93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4485" y="1698069"/>
                    <a:ext cx="47395" cy="2016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5" name="文字方塊 4">
                  <a:extLst>
                    <a:ext uri="{FF2B5EF4-FFF2-40B4-BE49-F238E27FC236}">
                      <a16:creationId xmlns:a16="http://schemas.microsoft.com/office/drawing/2014/main" id="{FB97DAD3-7CF3-B03F-1AFD-148D8ADB8878}"/>
                    </a:ext>
                  </a:extLst>
                </p:cNvPr>
                <p:cNvSpPr txBox="1"/>
                <p:nvPr/>
              </p:nvSpPr>
              <p:spPr>
                <a:xfrm>
                  <a:off x="7715357" y="5467615"/>
                  <a:ext cx="201600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1</a:t>
                  </a:r>
                  <a:endParaRPr lang="zh-TW" altLang="en-US" sz="800" dirty="0"/>
                </a:p>
              </p:txBody>
            </p:sp>
          </p:grpSp>
          <p:sp>
            <p:nvSpPr>
              <p:cNvPr id="17" name="矩形 16">
                <a:extLst>
                  <a:ext uri="{FF2B5EF4-FFF2-40B4-BE49-F238E27FC236}">
                    <a16:creationId xmlns:a16="http://schemas.microsoft.com/office/drawing/2014/main" id="{3D6FEF39-3D69-3F22-D221-BEDA2010DDE7}"/>
                  </a:ext>
                </a:extLst>
              </p:cNvPr>
              <p:cNvSpPr/>
              <p:nvPr/>
            </p:nvSpPr>
            <p:spPr>
              <a:xfrm>
                <a:off x="9053035" y="5010201"/>
                <a:ext cx="201600" cy="4903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42" name="橢圓 41">
              <a:extLst>
                <a:ext uri="{FF2B5EF4-FFF2-40B4-BE49-F238E27FC236}">
                  <a16:creationId xmlns:a16="http://schemas.microsoft.com/office/drawing/2014/main" id="{2E91E0CA-FD9D-CF0A-7B80-E04AD9A4E6C4}"/>
                </a:ext>
              </a:extLst>
            </p:cNvPr>
            <p:cNvSpPr/>
            <p:nvPr/>
          </p:nvSpPr>
          <p:spPr>
            <a:xfrm>
              <a:off x="2225960" y="1744218"/>
              <a:ext cx="255769" cy="2550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30347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EBE03C-8A48-FBAB-0C1E-783225DE7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3F47D1BE-3B6A-0C16-D3A6-E9BDD1D4389F}"/>
              </a:ext>
            </a:extLst>
          </p:cNvPr>
          <p:cNvGrpSpPr/>
          <p:nvPr/>
        </p:nvGrpSpPr>
        <p:grpSpPr>
          <a:xfrm>
            <a:off x="3241417" y="131089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890640B6-51DC-5A2A-7781-30C2285FACCF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5B3EB15F-9864-6AEB-19AE-2C41F0AA9F74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09E61518-C0E1-CA10-C094-2D0450FE77B2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791C74-9C03-3E0F-DBCE-1725BC2333A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EA5943B6-CF1A-0298-1FD4-7F695BF67E81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A876AAE7-259A-2E21-D3E6-3C88F4C58F09}"/>
              </a:ext>
            </a:extLst>
          </p:cNvPr>
          <p:cNvGrpSpPr/>
          <p:nvPr/>
        </p:nvGrpSpPr>
        <p:grpSpPr>
          <a:xfrm>
            <a:off x="5399000" y="130930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E81C12DB-4718-1DD0-82AB-B94FFAD2E2E3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CE1B5C4-57D7-2270-3C89-BCD45B880790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9273EB63-D239-E978-ABEB-E0848989C91F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6E271EC-433D-5309-AD4D-2415F727B6F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0264878-6B86-BB61-9295-8480924720F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180004F-B3C6-4F31-1C56-58D201A139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239095"/>
              </p:ext>
            </p:extLst>
          </p:nvPr>
        </p:nvGraphicFramePr>
        <p:xfrm>
          <a:off x="2816069" y="87125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F56C7F8-3041-26EF-2AB6-B3CFE2D723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3528" y="78811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E1A9B003-FC47-2B8D-D135-6B41FFC7F318}"/>
              </a:ext>
            </a:extLst>
          </p:cNvPr>
          <p:cNvSpPr/>
          <p:nvPr/>
        </p:nvSpPr>
        <p:spPr>
          <a:xfrm>
            <a:off x="2404864" y="518596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B57C4590-9C59-6E7B-16FE-A22E9C19DC14}"/>
              </a:ext>
            </a:extLst>
          </p:cNvPr>
          <p:cNvSpPr/>
          <p:nvPr/>
        </p:nvSpPr>
        <p:spPr>
          <a:xfrm rot="5400000">
            <a:off x="4371297" y="315044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D517929B-EF5F-84BC-89BB-F82BB9A09B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9828222"/>
              </p:ext>
            </p:extLst>
          </p:nvPr>
        </p:nvGraphicFramePr>
        <p:xfrm>
          <a:off x="3673280" y="519559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D4CFBEC6-0FAC-A77C-B8D2-F2C1E02793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2490348"/>
              </p:ext>
            </p:extLst>
          </p:nvPr>
        </p:nvGraphicFramePr>
        <p:xfrm>
          <a:off x="5843478" y="519559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63AC699E-A097-397E-47ED-A355E190F06D}"/>
              </a:ext>
            </a:extLst>
          </p:cNvPr>
          <p:cNvSpPr/>
          <p:nvPr/>
        </p:nvSpPr>
        <p:spPr>
          <a:xfrm rot="5400000">
            <a:off x="2212303" y="315044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5BFFB2F-4295-F534-0FA7-AC24AC7970FF}"/>
              </a:ext>
            </a:extLst>
          </p:cNvPr>
          <p:cNvSpPr/>
          <p:nvPr/>
        </p:nvSpPr>
        <p:spPr>
          <a:xfrm>
            <a:off x="5410330" y="131123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196B4FF-0770-ABBF-B78E-898A75A3989D}"/>
              </a:ext>
            </a:extLst>
          </p:cNvPr>
          <p:cNvSpPr/>
          <p:nvPr/>
        </p:nvSpPr>
        <p:spPr>
          <a:xfrm>
            <a:off x="5407909" y="505428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111EB6C-D08E-F035-A519-92C24061B03C}"/>
              </a:ext>
            </a:extLst>
          </p:cNvPr>
          <p:cNvSpPr/>
          <p:nvPr/>
        </p:nvSpPr>
        <p:spPr>
          <a:xfrm>
            <a:off x="3249037" y="130930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8D4E80D-56FD-3910-1BA3-EFF2112297E9}"/>
              </a:ext>
            </a:extLst>
          </p:cNvPr>
          <p:cNvSpPr/>
          <p:nvPr/>
        </p:nvSpPr>
        <p:spPr>
          <a:xfrm>
            <a:off x="3246215" y="505428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2709E15-F296-2F9F-5A9F-B294A8F9AC0A}"/>
              </a:ext>
            </a:extLst>
          </p:cNvPr>
          <p:cNvSpPr/>
          <p:nvPr/>
        </p:nvSpPr>
        <p:spPr>
          <a:xfrm rot="5400000">
            <a:off x="7461416" y="444174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B38B957-CEA8-23FC-C39D-EE9E7648F3A9}"/>
              </a:ext>
            </a:extLst>
          </p:cNvPr>
          <p:cNvSpPr/>
          <p:nvPr/>
        </p:nvSpPr>
        <p:spPr>
          <a:xfrm>
            <a:off x="7810500" y="300325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DAE82514-B761-4D57-0B85-8AF557E90CA5}"/>
              </a:ext>
            </a:extLst>
          </p:cNvPr>
          <p:cNvSpPr/>
          <p:nvPr/>
        </p:nvSpPr>
        <p:spPr>
          <a:xfrm>
            <a:off x="7810500" y="88074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647BC0C9-C6DF-94E5-3105-0AD09D67D397}"/>
              </a:ext>
            </a:extLst>
          </p:cNvPr>
          <p:cNvSpPr/>
          <p:nvPr/>
        </p:nvSpPr>
        <p:spPr>
          <a:xfrm>
            <a:off x="1495903" y="22669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755EFFF1-720D-7F19-5E0B-6B010DE7943B}"/>
              </a:ext>
            </a:extLst>
          </p:cNvPr>
          <p:cNvSpPr txBox="1"/>
          <p:nvPr/>
        </p:nvSpPr>
        <p:spPr>
          <a:xfrm>
            <a:off x="2041639" y="91854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19CE17B8-3359-644E-AE9C-70E338D69E94}"/>
              </a:ext>
            </a:extLst>
          </p:cNvPr>
          <p:cNvSpPr/>
          <p:nvPr/>
        </p:nvSpPr>
        <p:spPr>
          <a:xfrm>
            <a:off x="2058836" y="408051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0B1BD52B-0879-B188-7283-1667E2BE3E1E}"/>
              </a:ext>
            </a:extLst>
          </p:cNvPr>
          <p:cNvCxnSpPr>
            <a:cxnSpLocks/>
          </p:cNvCxnSpPr>
          <p:nvPr/>
        </p:nvCxnSpPr>
        <p:spPr>
          <a:xfrm>
            <a:off x="2041639" y="87125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6411499C-74EB-3772-54E0-664FD457F456}"/>
              </a:ext>
            </a:extLst>
          </p:cNvPr>
          <p:cNvCxnSpPr>
            <a:cxnSpLocks/>
          </p:cNvCxnSpPr>
          <p:nvPr/>
        </p:nvCxnSpPr>
        <p:spPr>
          <a:xfrm flipH="1">
            <a:off x="2041639" y="87125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B5098F0-ADA2-6618-67F0-AEB895EF31D8}"/>
              </a:ext>
            </a:extLst>
          </p:cNvPr>
          <p:cNvCxnSpPr>
            <a:cxnSpLocks/>
          </p:cNvCxnSpPr>
          <p:nvPr/>
        </p:nvCxnSpPr>
        <p:spPr>
          <a:xfrm flipH="1">
            <a:off x="9947171" y="88074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F14142C7-CC2D-7AEB-5222-2FA2144407E7}"/>
              </a:ext>
            </a:extLst>
          </p:cNvPr>
          <p:cNvCxnSpPr>
            <a:cxnSpLocks/>
          </p:cNvCxnSpPr>
          <p:nvPr/>
        </p:nvCxnSpPr>
        <p:spPr>
          <a:xfrm>
            <a:off x="7602879" y="581418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3C06D173-1D07-D09D-5263-9FCE5CDBA11A}"/>
              </a:ext>
            </a:extLst>
          </p:cNvPr>
          <p:cNvSpPr txBox="1"/>
          <p:nvPr/>
        </p:nvSpPr>
        <p:spPr>
          <a:xfrm>
            <a:off x="8540436" y="585775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F41CE437-A378-BB03-EC66-C708677F2ADA}"/>
              </a:ext>
            </a:extLst>
          </p:cNvPr>
          <p:cNvCxnSpPr>
            <a:cxnSpLocks/>
          </p:cNvCxnSpPr>
          <p:nvPr/>
        </p:nvCxnSpPr>
        <p:spPr>
          <a:xfrm flipV="1">
            <a:off x="2853936" y="581440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D686AF5F-FE82-9C97-E9B6-8C69D2D3F3F0}"/>
              </a:ext>
            </a:extLst>
          </p:cNvPr>
          <p:cNvSpPr txBox="1"/>
          <p:nvPr/>
        </p:nvSpPr>
        <p:spPr>
          <a:xfrm>
            <a:off x="4895764" y="585912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5DAD4B57-E40E-D6B4-A403-796A59871DC3}"/>
              </a:ext>
            </a:extLst>
          </p:cNvPr>
          <p:cNvCxnSpPr>
            <a:cxnSpLocks/>
          </p:cNvCxnSpPr>
          <p:nvPr/>
        </p:nvCxnSpPr>
        <p:spPr>
          <a:xfrm>
            <a:off x="2041639" y="582039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2AAB36A5-A1D0-B7CA-83FB-5040BF3A84D4}"/>
              </a:ext>
            </a:extLst>
          </p:cNvPr>
          <p:cNvSpPr txBox="1"/>
          <p:nvPr/>
        </p:nvSpPr>
        <p:spPr>
          <a:xfrm>
            <a:off x="2115144" y="585775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5BFB399-277F-96BF-0D75-45F6F2F62A09}"/>
              </a:ext>
            </a:extLst>
          </p:cNvPr>
          <p:cNvCxnSpPr>
            <a:cxnSpLocks/>
          </p:cNvCxnSpPr>
          <p:nvPr/>
        </p:nvCxnSpPr>
        <p:spPr>
          <a:xfrm flipH="1">
            <a:off x="10143760" y="87125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D647D065-BE88-0944-CD74-0724C2C56821}"/>
              </a:ext>
            </a:extLst>
          </p:cNvPr>
          <p:cNvSpPr txBox="1"/>
          <p:nvPr/>
        </p:nvSpPr>
        <p:spPr>
          <a:xfrm>
            <a:off x="10133164" y="310804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3" name="群組 72">
            <a:extLst>
              <a:ext uri="{FF2B5EF4-FFF2-40B4-BE49-F238E27FC236}">
                <a16:creationId xmlns:a16="http://schemas.microsoft.com/office/drawing/2014/main" id="{E2E4501C-60E1-07E2-D8FF-F2B6B2E2483A}"/>
              </a:ext>
            </a:extLst>
          </p:cNvPr>
          <p:cNvGrpSpPr/>
          <p:nvPr/>
        </p:nvGrpSpPr>
        <p:grpSpPr>
          <a:xfrm>
            <a:off x="446602" y="2877769"/>
            <a:ext cx="1893898" cy="885016"/>
            <a:chOff x="2289206" y="1822656"/>
            <a:chExt cx="1893898" cy="885016"/>
          </a:xfrm>
        </p:grpSpPr>
        <p:grpSp>
          <p:nvGrpSpPr>
            <p:cNvPr id="74" name="群組 73">
              <a:extLst>
                <a:ext uri="{FF2B5EF4-FFF2-40B4-BE49-F238E27FC236}">
                  <a16:creationId xmlns:a16="http://schemas.microsoft.com/office/drawing/2014/main" id="{4ABEC9DA-2574-1A3B-FE3D-467EC4AAAC77}"/>
                </a:ext>
              </a:extLst>
            </p:cNvPr>
            <p:cNvGrpSpPr/>
            <p:nvPr/>
          </p:nvGrpSpPr>
          <p:grpSpPr>
            <a:xfrm>
              <a:off x="2316291" y="1822656"/>
              <a:ext cx="1866813" cy="885016"/>
              <a:chOff x="9053035" y="4616400"/>
              <a:chExt cx="1866813" cy="885016"/>
            </a:xfrm>
          </p:grpSpPr>
          <p:grpSp>
            <p:nvGrpSpPr>
              <p:cNvPr id="76" name="群組 75">
                <a:extLst>
                  <a:ext uri="{FF2B5EF4-FFF2-40B4-BE49-F238E27FC236}">
                    <a16:creationId xmlns:a16="http://schemas.microsoft.com/office/drawing/2014/main" id="{25228B39-DAAA-E9BC-3358-D154E014BB06}"/>
                  </a:ext>
                </a:extLst>
              </p:cNvPr>
              <p:cNvGrpSpPr/>
              <p:nvPr/>
            </p:nvGrpSpPr>
            <p:grpSpPr>
              <a:xfrm>
                <a:off x="9053035" y="4616400"/>
                <a:ext cx="1866813" cy="885016"/>
                <a:chOff x="7715357" y="4821285"/>
                <a:chExt cx="1866813" cy="885016"/>
              </a:xfrm>
            </p:grpSpPr>
            <p:grpSp>
              <p:nvGrpSpPr>
                <p:cNvPr id="78" name="群組 77">
                  <a:extLst>
                    <a:ext uri="{FF2B5EF4-FFF2-40B4-BE49-F238E27FC236}">
                      <a16:creationId xmlns:a16="http://schemas.microsoft.com/office/drawing/2014/main" id="{E16D5057-64CF-66C3-B0A9-7E2A60BD709D}"/>
                    </a:ext>
                  </a:extLst>
                </p:cNvPr>
                <p:cNvGrpSpPr/>
                <p:nvPr/>
              </p:nvGrpSpPr>
              <p:grpSpPr>
                <a:xfrm>
                  <a:off x="7723139" y="4821285"/>
                  <a:ext cx="1859031" cy="885016"/>
                  <a:chOff x="717383" y="1368438"/>
                  <a:chExt cx="1859031" cy="885016"/>
                </a:xfrm>
              </p:grpSpPr>
              <p:sp>
                <p:nvSpPr>
                  <p:cNvPr id="80" name="文字方塊 79">
                    <a:extLst>
                      <a:ext uri="{FF2B5EF4-FFF2-40B4-BE49-F238E27FC236}">
                        <a16:creationId xmlns:a16="http://schemas.microsoft.com/office/drawing/2014/main" id="{B8B7E4C3-F365-36E6-2658-74D56D5FBC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5313" y="1391680"/>
                    <a:ext cx="1571101" cy="86177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sz="1000" dirty="0"/>
                      <a:t>Wi-Fi  AP 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seat partition</a:t>
                    </a:r>
                  </a:p>
                  <a:p>
                    <a:endParaRPr lang="en-US" altLang="zh-TW" sz="1000" dirty="0"/>
                  </a:p>
                  <a:p>
                    <a:r>
                      <a:rPr lang="en-US" altLang="zh-TW" sz="1000" dirty="0"/>
                      <a:t>reference point</a:t>
                    </a:r>
                  </a:p>
                </p:txBody>
              </p:sp>
              <p:pic>
                <p:nvPicPr>
                  <p:cNvPr id="81" name="圖形 80" descr="無線路由器 以實心填滿">
                    <a:extLst>
                      <a:ext uri="{FF2B5EF4-FFF2-40B4-BE49-F238E27FC236}">
                        <a16:creationId xmlns:a16="http://schemas.microsoft.com/office/drawing/2014/main" id="{06096323-278F-F5F7-6487-222558D95F60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4">
                    <a:extLst>
                      <a:ext uri="{96DAC541-7B7A-43D3-8B79-37D633B846F1}">
                        <asvg:svgBlip xmlns:asvg="http://schemas.microsoft.com/office/drawing/2016/SVG/main" r:embed="rId5"/>
                      </a:ext>
                    </a:extLst>
                  </a:blip>
                  <a:stretch>
                    <a:fillRect/>
                  </a:stretch>
                </p:blipFill>
                <p:spPr>
                  <a:xfrm>
                    <a:off x="717385" y="1368438"/>
                    <a:ext cx="201600" cy="201600"/>
                  </a:xfrm>
                  <a:prstGeom prst="rect">
                    <a:avLst/>
                  </a:prstGeom>
                </p:spPr>
              </p:pic>
              <p:sp>
                <p:nvSpPr>
                  <p:cNvPr id="82" name="矩形 81">
                    <a:extLst>
                      <a:ext uri="{FF2B5EF4-FFF2-40B4-BE49-F238E27FC236}">
                        <a16:creationId xmlns:a16="http://schemas.microsoft.com/office/drawing/2014/main" id="{8D5DE14E-B33D-4937-FC85-A1EF4240E4D9}"/>
                      </a:ext>
                    </a:extLst>
                  </p:cNvPr>
                  <p:cNvSpPr/>
                  <p:nvPr/>
                </p:nvSpPr>
                <p:spPr>
                  <a:xfrm rot="5400000">
                    <a:off x="794485" y="1698069"/>
                    <a:ext cx="47395" cy="201600"/>
                  </a:xfrm>
                  <a:prstGeom prst="rect">
                    <a:avLst/>
                  </a:prstGeom>
                  <a:solidFill>
                    <a:srgbClr val="FFC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</p:grpSp>
            <p:sp>
              <p:nvSpPr>
                <p:cNvPr id="79" name="文字方塊 78">
                  <a:extLst>
                    <a:ext uri="{FF2B5EF4-FFF2-40B4-BE49-F238E27FC236}">
                      <a16:creationId xmlns:a16="http://schemas.microsoft.com/office/drawing/2014/main" id="{AF617F21-9FDE-F71E-CB95-76DE377ED91B}"/>
                    </a:ext>
                  </a:extLst>
                </p:cNvPr>
                <p:cNvSpPr txBox="1"/>
                <p:nvPr/>
              </p:nvSpPr>
              <p:spPr>
                <a:xfrm>
                  <a:off x="7715357" y="5467615"/>
                  <a:ext cx="201600" cy="215444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zh-TW" sz="800" dirty="0"/>
                    <a:t>1</a:t>
                  </a:r>
                  <a:endParaRPr lang="zh-TW" altLang="en-US" sz="800" dirty="0"/>
                </a:p>
              </p:txBody>
            </p:sp>
          </p:grpSp>
          <p:sp>
            <p:nvSpPr>
              <p:cNvPr id="77" name="矩形 76">
                <a:extLst>
                  <a:ext uri="{FF2B5EF4-FFF2-40B4-BE49-F238E27FC236}">
                    <a16:creationId xmlns:a16="http://schemas.microsoft.com/office/drawing/2014/main" id="{613191AA-C36E-84A8-6D18-64B01B03FB82}"/>
                  </a:ext>
                </a:extLst>
              </p:cNvPr>
              <p:cNvSpPr/>
              <p:nvPr/>
            </p:nvSpPr>
            <p:spPr>
              <a:xfrm>
                <a:off x="9053035" y="5010201"/>
                <a:ext cx="201600" cy="49031"/>
              </a:xfrm>
              <a:prstGeom prst="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5" name="橢圓 74">
              <a:extLst>
                <a:ext uri="{FF2B5EF4-FFF2-40B4-BE49-F238E27FC236}">
                  <a16:creationId xmlns:a16="http://schemas.microsoft.com/office/drawing/2014/main" id="{31B25E06-C2F1-EA85-497D-230333FBD13D}"/>
                </a:ext>
              </a:extLst>
            </p:cNvPr>
            <p:cNvSpPr/>
            <p:nvPr/>
          </p:nvSpPr>
          <p:spPr>
            <a:xfrm>
              <a:off x="2289206" y="1822656"/>
              <a:ext cx="255769" cy="255070"/>
            </a:xfrm>
            <a:prstGeom prst="ellipse">
              <a:avLst/>
            </a:prstGeom>
            <a:solidFill>
              <a:srgbClr val="FFFF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>
                  <a:solidFill>
                    <a:schemeClr val="tx1"/>
                  </a:solidFill>
                </a:rPr>
                <a:t>1</a:t>
              </a:r>
              <a:endParaRPr lang="zh-TW" altLang="en-US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橢圓 82">
            <a:extLst>
              <a:ext uri="{FF2B5EF4-FFF2-40B4-BE49-F238E27FC236}">
                <a16:creationId xmlns:a16="http://schemas.microsoft.com/office/drawing/2014/main" id="{B62BC2C8-39CE-D552-F552-DB98B0A164B5}"/>
              </a:ext>
            </a:extLst>
          </p:cNvPr>
          <p:cNvSpPr/>
          <p:nvPr/>
        </p:nvSpPr>
        <p:spPr>
          <a:xfrm>
            <a:off x="3978200" y="124589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4" name="橢圓 83">
            <a:extLst>
              <a:ext uri="{FF2B5EF4-FFF2-40B4-BE49-F238E27FC236}">
                <a16:creationId xmlns:a16="http://schemas.microsoft.com/office/drawing/2014/main" id="{83B16D73-20B9-773F-F8B2-107188608000}"/>
              </a:ext>
            </a:extLst>
          </p:cNvPr>
          <p:cNvSpPr/>
          <p:nvPr/>
        </p:nvSpPr>
        <p:spPr>
          <a:xfrm>
            <a:off x="8412551" y="491230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646408B5-4179-CE7D-CB57-4E4720D06920}"/>
              </a:ext>
            </a:extLst>
          </p:cNvPr>
          <p:cNvSpPr/>
          <p:nvPr/>
        </p:nvSpPr>
        <p:spPr>
          <a:xfrm>
            <a:off x="7897378" y="524778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B8420F7A-FD8B-E573-FA4C-73AE36415544}"/>
              </a:ext>
            </a:extLst>
          </p:cNvPr>
          <p:cNvCxnSpPr>
            <a:cxnSpLocks/>
          </p:cNvCxnSpPr>
          <p:nvPr/>
        </p:nvCxnSpPr>
        <p:spPr>
          <a:xfrm>
            <a:off x="2041639" y="562325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129CFF19-42AC-7AED-3EA6-B64F60FB5121}"/>
              </a:ext>
            </a:extLst>
          </p:cNvPr>
          <p:cNvCxnSpPr>
            <a:cxnSpLocks/>
          </p:cNvCxnSpPr>
          <p:nvPr/>
        </p:nvCxnSpPr>
        <p:spPr>
          <a:xfrm>
            <a:off x="8060055" y="523967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15B0FC8C-2CFD-051A-5409-FFE34F447C34}"/>
              </a:ext>
            </a:extLst>
          </p:cNvPr>
          <p:cNvCxnSpPr>
            <a:cxnSpLocks/>
          </p:cNvCxnSpPr>
          <p:nvPr/>
        </p:nvCxnSpPr>
        <p:spPr>
          <a:xfrm>
            <a:off x="8060055" y="345882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1" name="橢圓 100">
            <a:extLst>
              <a:ext uri="{FF2B5EF4-FFF2-40B4-BE49-F238E27FC236}">
                <a16:creationId xmlns:a16="http://schemas.microsoft.com/office/drawing/2014/main" id="{BE53A404-1A12-1960-1B27-8DAE5879C826}"/>
              </a:ext>
            </a:extLst>
          </p:cNvPr>
          <p:cNvSpPr/>
          <p:nvPr/>
        </p:nvSpPr>
        <p:spPr>
          <a:xfrm>
            <a:off x="3986715" y="4975061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102" name="橢圓 101">
            <a:extLst>
              <a:ext uri="{FF2B5EF4-FFF2-40B4-BE49-F238E27FC236}">
                <a16:creationId xmlns:a16="http://schemas.microsoft.com/office/drawing/2014/main" id="{B987955B-F18C-8FB6-BF5A-14513A13DDDE}"/>
              </a:ext>
            </a:extLst>
          </p:cNvPr>
          <p:cNvSpPr/>
          <p:nvPr/>
        </p:nvSpPr>
        <p:spPr>
          <a:xfrm>
            <a:off x="9558220" y="95439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596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4424-2CDB-3495-A90C-F2451BB1B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A26BAF38-6EE5-AC2F-4496-F9D4EDD629A0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39813798-C839-BB12-A49B-3B50ABB5920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8BD0D157-8EA1-36F5-624B-D2FD2892C57B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9886C751-CE41-D5FD-70E6-18E020CD8BB4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0FC87E06-9167-9131-C055-8C33D6D0B2F0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479134CD-0BD2-4133-8518-093F403E3A64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FC96E896-A777-AD83-97BE-755C6A84AE26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280591FB-7A91-515D-D351-8B2879B1E32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521EF588-5137-786D-06DD-9D7D317817F1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8379D281-1057-D31E-7575-FA7AFA900885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4F5BF8BF-3882-8A3C-7FED-F674D8AB686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3970B838-49BF-1B07-DC95-13E8FE907978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683EE99-128B-B2C9-B400-ADC1FEEB3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64343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5786C1BA-4510-2F99-A244-A165A37CF5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6794A905-4381-C0B1-25D3-6E20FC8DC523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B27CA6D-1A86-DEDC-C5BA-C00CF562CA41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C1DB6E98-E24E-1B0B-568E-05E62A2210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78563094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949551DE-AF71-1205-11C5-DB2FE10DAA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8943643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C4446CAF-384A-B425-43D2-4965E830ADEB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7D559E9-64F9-F659-97FC-B8C6E13A6612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9F19C92-8AC8-BB94-5062-DC579AF17FA4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7557C12-F41F-1AC6-A823-136E8C11B99B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E912397-E660-9FA3-F3EE-77896F21472D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1FCCDDF-83F1-B19B-BE4C-1E56A895AC4E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E522E6FC-0D33-2E1A-1B07-BFF09F461484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FC614956-F9C7-11C6-25AF-1357719908B4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01020D3A-4608-6755-DBFE-F4C2D77EE38F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EC320CC8-2BEF-03C7-5B2F-81C525437FF3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43686C-9990-8BC4-47D1-196933F0661F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538B887-5B0A-5B5D-F52D-6A40FDA0416F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5521B331-1DA0-5075-F157-3B53D2360333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7E2A5DED-CD23-3044-92C5-19A43CD24CF6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66F38E82-A1AE-6CA8-2D98-FBA004B70C97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BB4608A3-57B9-C760-ADAA-F66185101005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E80E7BDA-0985-954B-0F39-9A73CD013A67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6E84E3AD-CC57-DEE3-C63A-9D0BAF2791CB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BE2EF2A-BDC2-3E49-48E4-A6B173EA2284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A3A45C2-EF53-8AD1-A6AD-3A75AA6F7A59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8B60559B-1462-ED86-6971-EA935CBFC82B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389FCA06-B2CE-6356-9B58-45F22DDD839D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BAB6669E-1D02-3082-B256-3B36A7F1FB65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307E4B52-D5DC-7913-BDF8-2A48749304FA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354CD3B0-A9B0-612D-B705-2B097D2F89DC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4B1A300D-A640-7D92-76E6-1F68F5999F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B4FCC974-3110-BB16-4C88-DBA11DE35600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552E790-61FE-5105-DACC-1C7C88B0AF39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7F9297BC-986A-7A01-0553-2AE40704450C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D3BAF4B7-90C7-AAE9-8444-E0388A8667E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3" name="橢圓 82">
            <a:extLst>
              <a:ext uri="{FF2B5EF4-FFF2-40B4-BE49-F238E27FC236}">
                <a16:creationId xmlns:a16="http://schemas.microsoft.com/office/drawing/2014/main" id="{B07B764E-0E7A-A3A6-D96E-ACF8BBB70359}"/>
              </a:ext>
            </a:extLst>
          </p:cNvPr>
          <p:cNvSpPr/>
          <p:nvPr/>
        </p:nvSpPr>
        <p:spPr>
          <a:xfrm>
            <a:off x="4299942" y="1293048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1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FEA9F96A-2E3E-7F3A-1C36-FC60674C4D73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05CC0F39-9973-9521-4633-8120D36AE4A7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538C858F-C53B-6F29-25B4-E7A9E94FFC6A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3D1574F2-6F5E-E1F4-F0AA-78A528003698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A984707-3119-5806-C8DA-2E229C1D122B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BEB7A120-552A-E3CD-683C-2B04B772C4E9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EFDC0B39-E1E5-FCE6-8D0D-86DA60834300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1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</p:spTree>
    <p:extLst>
      <p:ext uri="{BB962C8B-B14F-4D97-AF65-F5344CB8AC3E}">
        <p14:creationId xmlns:p14="http://schemas.microsoft.com/office/powerpoint/2010/main" val="24503112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7F65E7-EA71-85A4-F110-10C2DE9E5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52D082F9-9255-5944-C83F-F8235E4EC4CF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AD0B7731-3218-4D6A-5277-2CC0F24EF817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3A73B22-CA5D-5930-9B89-8396BDADE8AE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EE1523D-52A0-5550-7AA1-3DFB8A31FDF6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2BF406D3-49E4-1E27-DA3B-4E68D00BD215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8435C726-28FB-F088-08BF-35FCAA8C085B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B640AE9A-494B-F5AC-922A-D374DFA69EE1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0EA39E0C-6D23-2D72-0535-73DF9B8009F6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33C19364-CFF4-8D1F-6EC2-4C8BE1733EAB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C33DAEE9-2D26-19EB-D1BF-2D1642114A81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C00D8161-46B8-8ABA-E94A-94197EE4EBF3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8EDFA9CC-BA8B-4ECD-89C5-4939A0D03A7D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3C77999-6FC5-A7D5-FEFB-862EB46C3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16784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B7CE8C48-5725-9E02-9CDB-A98DC0BDD6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2522C9DA-C528-9BA1-8D79-81CDEDF92DE2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DF288-48A5-0EBB-8075-566A6106DC19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1EE5A81-BB39-0C66-731D-8163675E4B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9435680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81CBC16F-0BFA-24C5-9800-EBB4A88CAE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0959708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5A5A861F-0E3E-D93D-DFCD-2A93FF3243AA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41570BA-D881-06F6-3512-9599F19FEEC5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B8C9947-4AF9-4AD0-2174-0E9A24A16F14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075DF8E-D960-6B57-E4BB-81AB1B9A8FCA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6D275A-39D0-C064-39E1-D0A094B8CF43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A730540-A188-C97B-0560-F1EEC0219500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248E1FF4-54BC-E0EB-38CD-46FFD2EDB244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39A27461-B433-6659-9F5D-E72CA9A82685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479B8EFB-FA48-236D-DA10-DC0AD95E4F0C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2DEAB8FE-670D-18F5-16BD-A31436157668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5D609A1-9995-1DC3-9B5F-C9220BD7C43A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35C02BBA-06C7-840A-E890-5D35C11DDB72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DBE637C4-8DC3-24EB-7B06-4941935298F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5AFFCF3C-305C-094E-2AAB-1D23CE716E75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6C2DA03-2B49-FB01-2287-AF2CFCC2636A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FA16795-6839-7802-7038-0D92ACF3B051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A4EDE4DF-6DB0-222A-1383-A3EBF3B7C8E4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2BE1966D-F353-E1E9-81C4-C8E5EDA9160B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074E8972-94E3-FD72-667E-9D22A5CF86D9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49BE68FC-A130-1078-027D-5954C538DBE7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43016098-FB8A-12CF-4E60-DE481A892EBD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F53EBEB8-DE1C-36FD-CC4E-E73A02E95ED8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15E5865E-1E15-A688-D313-0BB29F0D2305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4F9372B-C0AA-7C81-1096-069D011CD863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FF5FA37E-1F3E-8B58-266F-A634F074EB6E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A1AF9147-2D84-ED7A-170F-5B75F275EA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A713BEEE-2482-854C-AEF5-036A6DE19716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5702ABCE-C6B4-26C5-7158-3574A4C0F035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0F4407F3-7D78-238F-037B-6C5717AED2C1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10C46E4-0272-C48A-1388-88BD8EEE4E18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7DCE5B1-2BD8-32A3-B10F-1FB5FD58E52B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CF488EC6-5492-D9DB-DD3F-A9F77563FBFC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34D24201-3483-F9CE-9BEC-5527382343B7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528926A-76B2-3B70-C025-BC645A3D1AFA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79A78D81-77B9-A49D-3037-A1C0A1B34743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6C084EE-69FD-6E72-15C7-08D481BB2D58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80DCCAF8-AFA7-2B10-EEB8-9471F1D1DE74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2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0E69AA0E-3D4F-CCB0-E1D5-9CE5F08CD790}"/>
              </a:ext>
            </a:extLst>
          </p:cNvPr>
          <p:cNvSpPr/>
          <p:nvPr/>
        </p:nvSpPr>
        <p:spPr>
          <a:xfrm>
            <a:off x="8734293" y="4931500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2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703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F29DC9-896F-ED17-19FB-DB9648721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6A53C62F-5D48-A24F-5187-CA3292500F08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20D0632A-1148-36EB-05A9-559DE5C2BFE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AA938947-643C-2BAE-CD68-2A46D372C8EF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FAEABDC-5A56-642A-C58D-A160530B4DDC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CE66FA45-5F6B-A70B-4D17-FC8E96374F98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CF765232-B0FA-1B41-67A7-DFF990A412CC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67766E1B-2E39-F3DA-64D4-D803AD656E0A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69A08705-EAF5-C23F-321C-36CE0D024F02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0D9C5C94-0600-6F00-E3FD-104472C0094F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BA513CEA-91E7-7779-4C31-807D3499483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81F6057E-5BA9-4CBA-358C-BFC1451C87F8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20253A4C-A7E1-85AD-C478-F756848E04C3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7451F9C-7499-09C6-C5E4-36EF090DCB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3086106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A7AB5070-A618-1A3C-D7E8-505EA4D3F8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C813C086-57FD-6424-94EF-09027DC8FB62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0A7AC64-EAE0-3E96-FF42-BB045EDB0E67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945F88B4-2ADB-844F-2811-B98B262032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2314449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2AECFB0F-3C83-EE0E-8F5D-5BC51D8E77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051533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31FC0FD1-1F12-2CF3-77B6-484DA5BD2AF4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96C93BF-684E-873B-AB1C-7154BF22D9A6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E58E8E4-03FE-408C-96EA-E228AB9CAA21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BEE6EBF-06E9-D367-A740-C56182B7431E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7A3753A-0EF3-F0E2-470B-B84ED28CEB98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3D5926D-9160-72EE-30C7-4DB6764EBD0B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1787F1E4-8A16-85F2-78CA-C28559FFE811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50C1FC7C-4733-FC54-9696-450F989DD00F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97287A9F-24A4-10E2-543F-68576E01C776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FBC0D717-BFCB-7741-65E6-0A5F4E5F0BD8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A2615FE5-C481-6229-0B76-BE354FF94EB4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CC1B8EBB-717C-0F46-3102-3E73E30F0A1A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81F8F0FD-3449-4262-C328-CEAE012FA0AC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0FAE4CC6-43B8-DE36-8E28-C19DEE21E290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8A1BB9B1-622A-71BD-53AF-37BBFE5E6082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882FA1BD-1FE9-4CEE-7AC6-0D69FB185778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96A0008B-8877-2A57-E5C1-7EC10BE6E2DA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94D69499-5055-E943-733E-2DFDD6B28894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ED11D773-6D95-9B79-A4C3-EA60B0FDB37C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642E530B-B545-07B8-3CF7-30B9E164B82D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29FF4DA5-A2C4-2276-F1F9-430C559314B2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133D89D3-F83F-A837-B05F-481360830840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718CCE4-81D9-D90A-C9E1-4517802CB9AF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9410D8FC-DA95-8877-4CC6-844E3DD389BE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46E45124-FA2F-5190-4021-7DF6F6D436D3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599ED896-17C2-F60E-B49F-913756E7B0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8CB517FB-DD1C-AB09-ECA5-0D45B69DC4A1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3FA23D8A-56A7-139A-7860-28B73BD29DF4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55BB5F3C-F7CB-0E54-6749-B0925A4CC6FB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ACC4DE63-EB7E-D090-FE12-656A6D6A3E4D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77CCC524-545C-4D27-21FD-2EFA75544C97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E728A7C0-AF47-8717-FB62-0349D45847C3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E5DBF597-D140-3E9A-9C17-93AD38661AFB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9AB591ED-FCB1-F0B5-BE1B-4844FC9C4D5E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9FE36CFA-0C76-3D5B-6146-9142648BE985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9C8CEBAC-1615-0D81-E404-CC64CE9F6A23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09DBB228-78DA-F8EB-2691-DF6A1D4C1A7F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3</a:t>
            </a:r>
            <a:r>
              <a:rPr lang="en-US" altLang="zh-TW"/>
              <a:t>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DF9AB118-E4E2-5456-62DD-939DF0DED3D1}"/>
              </a:ext>
            </a:extLst>
          </p:cNvPr>
          <p:cNvSpPr/>
          <p:nvPr/>
        </p:nvSpPr>
        <p:spPr>
          <a:xfrm>
            <a:off x="4318545" y="5010827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3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2330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778E1-0472-076D-609A-1B03630F0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0ADD4F1C-37F4-1893-BAE1-878AA7C08874}"/>
              </a:ext>
            </a:extLst>
          </p:cNvPr>
          <p:cNvGrpSpPr/>
          <p:nvPr/>
        </p:nvGrpSpPr>
        <p:grpSpPr>
          <a:xfrm>
            <a:off x="3563159" y="1358042"/>
            <a:ext cx="1729334" cy="3877763"/>
            <a:chOff x="3242788" y="1804196"/>
            <a:chExt cx="1729334" cy="3877763"/>
          </a:xfrm>
        </p:grpSpPr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53C49B59-A813-EE8F-611E-997C377184D0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solidFill>
              <a:schemeClr val="accent1">
                <a:lumMod val="60000"/>
                <a:lumOff val="4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21" name="矩形 20">
              <a:extLst>
                <a:ext uri="{FF2B5EF4-FFF2-40B4-BE49-F238E27FC236}">
                  <a16:creationId xmlns:a16="http://schemas.microsoft.com/office/drawing/2014/main" id="{C606AC67-6514-3602-918E-93862D43247B}"/>
                </a:ext>
              </a:extLst>
            </p:cNvPr>
            <p:cNvSpPr/>
            <p:nvPr/>
          </p:nvSpPr>
          <p:spPr>
            <a:xfrm>
              <a:off x="4131861" y="1863942"/>
              <a:ext cx="837361" cy="3769789"/>
            </a:xfrm>
            <a:prstGeom prst="rect">
              <a:avLst/>
            </a:pr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E87A86B8-187F-C1F9-50AC-A1E84C95C727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A93BF0A-5F04-09E4-8803-9EF9C2C6C566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62D9AC0D-608D-8B3A-EB48-CD90C0634631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04AE5F90-50C1-C065-D380-D8BD0C55A39C}"/>
              </a:ext>
            </a:extLst>
          </p:cNvPr>
          <p:cNvGrpSpPr/>
          <p:nvPr/>
        </p:nvGrpSpPr>
        <p:grpSpPr>
          <a:xfrm>
            <a:off x="5720742" y="1356456"/>
            <a:ext cx="1729334" cy="3877763"/>
            <a:chOff x="3242788" y="1804196"/>
            <a:chExt cx="1729334" cy="3877763"/>
          </a:xfrm>
          <a:solidFill>
            <a:schemeClr val="bg1"/>
          </a:solidFill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73644C86-862E-3A51-C7C2-79D80147EB20}"/>
                </a:ext>
              </a:extLst>
            </p:cNvPr>
            <p:cNvSpPr/>
            <p:nvPr/>
          </p:nvSpPr>
          <p:spPr>
            <a:xfrm>
              <a:off x="4131861" y="185759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 26">
              <a:extLst>
                <a:ext uri="{FF2B5EF4-FFF2-40B4-BE49-F238E27FC236}">
                  <a16:creationId xmlns:a16="http://schemas.microsoft.com/office/drawing/2014/main" id="{D42C35BD-5118-EFAA-A0A6-F8F064351AD9}"/>
                </a:ext>
              </a:extLst>
            </p:cNvPr>
            <p:cNvSpPr/>
            <p:nvPr/>
          </p:nvSpPr>
          <p:spPr>
            <a:xfrm>
              <a:off x="3242788" y="1858182"/>
              <a:ext cx="837361" cy="376978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 27">
              <a:extLst>
                <a:ext uri="{FF2B5EF4-FFF2-40B4-BE49-F238E27FC236}">
                  <a16:creationId xmlns:a16="http://schemas.microsoft.com/office/drawing/2014/main" id="{408A3985-F04C-7C57-BDD6-B01F1489BE25}"/>
                </a:ext>
              </a:extLst>
            </p:cNvPr>
            <p:cNvSpPr/>
            <p:nvPr/>
          </p:nvSpPr>
          <p:spPr>
            <a:xfrm>
              <a:off x="4083050" y="1804815"/>
              <a:ext cx="48811" cy="3877144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 28">
              <a:extLst>
                <a:ext uri="{FF2B5EF4-FFF2-40B4-BE49-F238E27FC236}">
                  <a16:creationId xmlns:a16="http://schemas.microsoft.com/office/drawing/2014/main" id="{728C429F-A7C3-FF94-F010-F21DC469C7AB}"/>
                </a:ext>
              </a:extLst>
            </p:cNvPr>
            <p:cNvSpPr/>
            <p:nvPr/>
          </p:nvSpPr>
          <p:spPr>
            <a:xfrm rot="5400000" flipH="1">
              <a:off x="4085383" y="964502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7D150FE8-E017-AECB-8C05-64365237DDE5}"/>
                </a:ext>
              </a:extLst>
            </p:cNvPr>
            <p:cNvSpPr/>
            <p:nvPr/>
          </p:nvSpPr>
          <p:spPr>
            <a:xfrm rot="5400000" flipH="1">
              <a:off x="4085382" y="4795219"/>
              <a:ext cx="47046" cy="1726433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3847A632-9AF1-E53C-B37D-E9F37AB621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8306644"/>
              </p:ext>
            </p:extLst>
          </p:nvPr>
        </p:nvGraphicFramePr>
        <p:xfrm>
          <a:off x="3137811" y="918404"/>
          <a:ext cx="4748943" cy="4752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428943">
                  <a:extLst>
                    <a:ext uri="{9D8B030D-6E8A-4147-A177-3AD203B41FA5}">
                      <a16:colId xmlns:a16="http://schemas.microsoft.com/office/drawing/2014/main" val="55951458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2053341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9252587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34966941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032098320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078716479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18135266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65142840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31129294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642471845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889138257"/>
                    </a:ext>
                  </a:extLst>
                </a:gridCol>
              </a:tblGrid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5846809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11-10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382670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11-9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090819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11-8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520448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11-7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6595564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11-6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57791807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11-5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3388278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11-4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036770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11-3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863026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11-2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6536791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2-1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3-1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4-1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5-1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6-1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7-1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8-1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9-1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10-1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800" dirty="0">
                          <a:latin typeface="+mj-lt"/>
                        </a:rPr>
                        <a:t>11-1</a:t>
                      </a:r>
                      <a:endParaRPr lang="zh-TW" altLang="en-US" sz="800" dirty="0">
                        <a:latin typeface="+mj-lt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30371224"/>
                  </a:ext>
                </a:extLst>
              </a:tr>
            </a:tbl>
          </a:graphicData>
        </a:graphic>
      </p:graphicFrame>
      <p:pic>
        <p:nvPicPr>
          <p:cNvPr id="5" name="圖片 4">
            <a:extLst>
              <a:ext uri="{FF2B5EF4-FFF2-40B4-BE49-F238E27FC236}">
                <a16:creationId xmlns:a16="http://schemas.microsoft.com/office/drawing/2014/main" id="{8BC44682-3F7B-1A42-6888-DDE968362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5270" y="835261"/>
            <a:ext cx="7111999" cy="4872618"/>
          </a:xfrm>
          <a:prstGeom prst="rect">
            <a:avLst/>
          </a:prstGeom>
        </p:spPr>
      </p:pic>
      <p:sp>
        <p:nvSpPr>
          <p:cNvPr id="39" name="矩形 38">
            <a:extLst>
              <a:ext uri="{FF2B5EF4-FFF2-40B4-BE49-F238E27FC236}">
                <a16:creationId xmlns:a16="http://schemas.microsoft.com/office/drawing/2014/main" id="{F5881BE4-B992-2B34-372F-8C3206293B8C}"/>
              </a:ext>
            </a:extLst>
          </p:cNvPr>
          <p:cNvSpPr/>
          <p:nvPr/>
        </p:nvSpPr>
        <p:spPr>
          <a:xfrm>
            <a:off x="2726606" y="5233110"/>
            <a:ext cx="398665" cy="2593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900" dirty="0">
                <a:solidFill>
                  <a:schemeClr val="tx1"/>
                </a:solidFill>
              </a:rPr>
              <a:t>Sink</a:t>
            </a:r>
            <a:endParaRPr lang="zh-TW" altLang="en-US" sz="900" dirty="0">
              <a:solidFill>
                <a:schemeClr val="tx1"/>
              </a:solidFill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B7049B1-2329-3D21-5C56-EBB56CE08CB4}"/>
              </a:ext>
            </a:extLst>
          </p:cNvPr>
          <p:cNvSpPr/>
          <p:nvPr/>
        </p:nvSpPr>
        <p:spPr>
          <a:xfrm rot="5400000">
            <a:off x="4693039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aphicFrame>
        <p:nvGraphicFramePr>
          <p:cNvPr id="10" name="表格 9">
            <a:extLst>
              <a:ext uri="{FF2B5EF4-FFF2-40B4-BE49-F238E27FC236}">
                <a16:creationId xmlns:a16="http://schemas.microsoft.com/office/drawing/2014/main" id="{6FCAFC3D-12AA-6C56-7601-96B19441B8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4563619"/>
              </p:ext>
            </p:extLst>
          </p:nvPr>
        </p:nvGraphicFramePr>
        <p:xfrm>
          <a:off x="39950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3-1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4-1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176374DC-3AAD-08F2-96A7-A12BD88650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993514"/>
              </p:ext>
            </p:extLst>
          </p:nvPr>
        </p:nvGraphicFramePr>
        <p:xfrm>
          <a:off x="6139422" y="5242745"/>
          <a:ext cx="880248" cy="4212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0124">
                  <a:extLst>
                    <a:ext uri="{9D8B030D-6E8A-4147-A177-3AD203B41FA5}">
                      <a16:colId xmlns:a16="http://schemas.microsoft.com/office/drawing/2014/main" val="3199250521"/>
                    </a:ext>
                  </a:extLst>
                </a:gridCol>
                <a:gridCol w="440124">
                  <a:extLst>
                    <a:ext uri="{9D8B030D-6E8A-4147-A177-3AD203B41FA5}">
                      <a16:colId xmlns:a16="http://schemas.microsoft.com/office/drawing/2014/main" val="2833156177"/>
                    </a:ext>
                  </a:extLst>
                </a:gridCol>
              </a:tblGrid>
              <a:tr h="421271"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8-1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>
                          <a:solidFill>
                            <a:schemeClr val="tx1"/>
                          </a:solidFill>
                        </a:rPr>
                        <a:t>9-1</a:t>
                      </a:r>
                      <a:endParaRPr lang="zh-TW" altLang="en-US" sz="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7797845"/>
                  </a:ext>
                </a:extLst>
              </a:tr>
            </a:tbl>
          </a:graphicData>
        </a:graphic>
      </p:graphicFrame>
      <p:sp>
        <p:nvSpPr>
          <p:cNvPr id="13" name="矩形 12">
            <a:extLst>
              <a:ext uri="{FF2B5EF4-FFF2-40B4-BE49-F238E27FC236}">
                <a16:creationId xmlns:a16="http://schemas.microsoft.com/office/drawing/2014/main" id="{F1CD4F35-065D-F4B5-1D36-F1597EAD17FA}"/>
              </a:ext>
            </a:extLst>
          </p:cNvPr>
          <p:cNvSpPr/>
          <p:nvPr/>
        </p:nvSpPr>
        <p:spPr>
          <a:xfrm rot="5400000">
            <a:off x="2534045" y="3197592"/>
            <a:ext cx="3784737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3C0BEB7F-1AE7-422E-8B12-1A80D6797491}"/>
              </a:ext>
            </a:extLst>
          </p:cNvPr>
          <p:cNvSpPr/>
          <p:nvPr/>
        </p:nvSpPr>
        <p:spPr>
          <a:xfrm>
            <a:off x="5732072" y="1358388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F3E90DB-CA4C-0BEA-9E55-A40C73F199F0}"/>
              </a:ext>
            </a:extLst>
          </p:cNvPr>
          <p:cNvSpPr/>
          <p:nvPr/>
        </p:nvSpPr>
        <p:spPr>
          <a:xfrm>
            <a:off x="5729651" y="5101438"/>
            <a:ext cx="1720906" cy="131672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0EDA56E4-143C-6811-DDC2-30D1D09A7683}"/>
              </a:ext>
            </a:extLst>
          </p:cNvPr>
          <p:cNvSpPr/>
          <p:nvPr/>
        </p:nvSpPr>
        <p:spPr>
          <a:xfrm>
            <a:off x="3570779" y="1356455"/>
            <a:ext cx="1720906" cy="128257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1F97DB1-D711-49BA-FA10-CEAEC1D03BEB}"/>
              </a:ext>
            </a:extLst>
          </p:cNvPr>
          <p:cNvSpPr/>
          <p:nvPr/>
        </p:nvSpPr>
        <p:spPr>
          <a:xfrm>
            <a:off x="3567957" y="5101437"/>
            <a:ext cx="1720906" cy="13635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EC73F5E-B52E-E68E-F0FF-E3CDA71FFC5A}"/>
              </a:ext>
            </a:extLst>
          </p:cNvPr>
          <p:cNvSpPr/>
          <p:nvPr/>
        </p:nvSpPr>
        <p:spPr>
          <a:xfrm rot="5400000">
            <a:off x="7783158" y="4488894"/>
            <a:ext cx="2158040" cy="19220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8BFBFEFA-686E-2DDF-CFC4-4D4130476A0F}"/>
              </a:ext>
            </a:extLst>
          </p:cNvPr>
          <p:cNvSpPr/>
          <p:nvPr/>
        </p:nvSpPr>
        <p:spPr>
          <a:xfrm>
            <a:off x="8132242" y="3050404"/>
            <a:ext cx="1138238" cy="45557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600" dirty="0">
                <a:solidFill>
                  <a:schemeClr val="tx1"/>
                </a:solidFill>
              </a:rPr>
              <a:t>Metal Cabinet</a:t>
            </a:r>
            <a:endParaRPr lang="zh-TW" altLang="en-US" sz="1600" dirty="0">
              <a:solidFill>
                <a:schemeClr val="tx1"/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052A09D8-D435-0C19-9762-737C57EA9DA5}"/>
              </a:ext>
            </a:extLst>
          </p:cNvPr>
          <p:cNvSpPr/>
          <p:nvPr/>
        </p:nvSpPr>
        <p:spPr>
          <a:xfrm>
            <a:off x="8132242" y="927894"/>
            <a:ext cx="1138238" cy="33355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400" dirty="0">
                <a:solidFill>
                  <a:schemeClr val="tx1"/>
                </a:solidFill>
              </a:rPr>
              <a:t>Dining table</a:t>
            </a:r>
            <a:endParaRPr lang="zh-TW" altLang="en-US" sz="1400" dirty="0">
              <a:solidFill>
                <a:schemeClr val="tx1"/>
              </a:solidFill>
            </a:endParaRPr>
          </a:p>
        </p:txBody>
      </p:sp>
      <p:sp>
        <p:nvSpPr>
          <p:cNvPr id="35" name="局部圓 34">
            <a:extLst>
              <a:ext uri="{FF2B5EF4-FFF2-40B4-BE49-F238E27FC236}">
                <a16:creationId xmlns:a16="http://schemas.microsoft.com/office/drawing/2014/main" id="{DD9737F4-8F51-92DE-8C9A-570607421D8E}"/>
              </a:ext>
            </a:extLst>
          </p:cNvPr>
          <p:cNvSpPr/>
          <p:nvPr/>
        </p:nvSpPr>
        <p:spPr>
          <a:xfrm>
            <a:off x="1817645" y="273844"/>
            <a:ext cx="1120545" cy="1316356"/>
          </a:xfrm>
          <a:prstGeom prst="pie">
            <a:avLst>
              <a:gd name="adj1" fmla="val 0"/>
              <a:gd name="adj2" fmla="val 5441895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tx1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A7E4422D-97D2-7779-0BC8-02C0BFD2BF44}"/>
              </a:ext>
            </a:extLst>
          </p:cNvPr>
          <p:cNvSpPr txBox="1"/>
          <p:nvPr/>
        </p:nvSpPr>
        <p:spPr>
          <a:xfrm>
            <a:off x="2363381" y="965693"/>
            <a:ext cx="67461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Door</a:t>
            </a:r>
            <a:endParaRPr lang="zh-TW" altLang="en-US" sz="1400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id="{4D17D124-AB3B-166A-C648-891816A01C02}"/>
              </a:ext>
            </a:extLst>
          </p:cNvPr>
          <p:cNvSpPr/>
          <p:nvPr/>
        </p:nvSpPr>
        <p:spPr>
          <a:xfrm>
            <a:off x="2380578" y="4127660"/>
            <a:ext cx="657422" cy="521970"/>
          </a:xfrm>
          <a:prstGeom prst="rect">
            <a:avLst/>
          </a:prstGeom>
          <a:solidFill>
            <a:srgbClr val="DEEB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Server</a:t>
            </a:r>
          </a:p>
          <a:p>
            <a:pPr algn="ctr"/>
            <a:r>
              <a:rPr lang="en-US" altLang="zh-TW" sz="1300" dirty="0">
                <a:solidFill>
                  <a:schemeClr val="tx1"/>
                </a:solidFill>
              </a:rPr>
              <a:t>area</a:t>
            </a:r>
            <a:endParaRPr lang="zh-TW" altLang="en-US" sz="1300" dirty="0">
              <a:solidFill>
                <a:schemeClr val="tx1"/>
              </a:solidFill>
            </a:endParaRPr>
          </a:p>
        </p:txBody>
      </p:sp>
      <p:cxnSp>
        <p:nvCxnSpPr>
          <p:cNvPr id="44" name="直線接點 43">
            <a:extLst>
              <a:ext uri="{FF2B5EF4-FFF2-40B4-BE49-F238E27FC236}">
                <a16:creationId xmlns:a16="http://schemas.microsoft.com/office/drawing/2014/main" id="{A399B386-4E9D-C7A9-9B59-6167CFD1796C}"/>
              </a:ext>
            </a:extLst>
          </p:cNvPr>
          <p:cNvCxnSpPr>
            <a:cxnSpLocks/>
          </p:cNvCxnSpPr>
          <p:nvPr/>
        </p:nvCxnSpPr>
        <p:spPr>
          <a:xfrm>
            <a:off x="2363381" y="918404"/>
            <a:ext cx="7923416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直線接點 44">
            <a:extLst>
              <a:ext uri="{FF2B5EF4-FFF2-40B4-BE49-F238E27FC236}">
                <a16:creationId xmlns:a16="http://schemas.microsoft.com/office/drawing/2014/main" id="{163590BE-04A7-5443-FB8D-26E480A86A21}"/>
              </a:ext>
            </a:extLst>
          </p:cNvPr>
          <p:cNvCxnSpPr>
            <a:cxnSpLocks/>
          </p:cNvCxnSpPr>
          <p:nvPr/>
        </p:nvCxnSpPr>
        <p:spPr>
          <a:xfrm flipH="1">
            <a:off x="2363381" y="91840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4" name="直線接點 53">
            <a:extLst>
              <a:ext uri="{FF2B5EF4-FFF2-40B4-BE49-F238E27FC236}">
                <a16:creationId xmlns:a16="http://schemas.microsoft.com/office/drawing/2014/main" id="{A1B6C81B-E111-27B8-4640-07D70C0E5A0D}"/>
              </a:ext>
            </a:extLst>
          </p:cNvPr>
          <p:cNvCxnSpPr>
            <a:cxnSpLocks/>
          </p:cNvCxnSpPr>
          <p:nvPr/>
        </p:nvCxnSpPr>
        <p:spPr>
          <a:xfrm flipH="1">
            <a:off x="10268913" y="927894"/>
            <a:ext cx="5933" cy="475200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7" name="直線單箭頭接點 56">
            <a:extLst>
              <a:ext uri="{FF2B5EF4-FFF2-40B4-BE49-F238E27FC236}">
                <a16:creationId xmlns:a16="http://schemas.microsoft.com/office/drawing/2014/main" id="{A1A0EF1A-1343-1385-EA42-DCF899EE0556}"/>
              </a:ext>
            </a:extLst>
          </p:cNvPr>
          <p:cNvCxnSpPr>
            <a:cxnSpLocks/>
          </p:cNvCxnSpPr>
          <p:nvPr/>
        </p:nvCxnSpPr>
        <p:spPr>
          <a:xfrm>
            <a:off x="7924621" y="5861333"/>
            <a:ext cx="2387812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" name="文字方塊 57">
            <a:extLst>
              <a:ext uri="{FF2B5EF4-FFF2-40B4-BE49-F238E27FC236}">
                <a16:creationId xmlns:a16="http://schemas.microsoft.com/office/drawing/2014/main" id="{F15B2748-5785-F08F-6EA0-0BD09EDAC05C}"/>
              </a:ext>
            </a:extLst>
          </p:cNvPr>
          <p:cNvSpPr txBox="1"/>
          <p:nvPr/>
        </p:nvSpPr>
        <p:spPr>
          <a:xfrm>
            <a:off x="8862178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3.9m</a:t>
            </a:r>
            <a:endParaRPr lang="zh-TW" altLang="en-US" sz="1200" b="1" dirty="0"/>
          </a:p>
        </p:txBody>
      </p:sp>
      <p:cxnSp>
        <p:nvCxnSpPr>
          <p:cNvPr id="59" name="直線單箭頭接點 58">
            <a:extLst>
              <a:ext uri="{FF2B5EF4-FFF2-40B4-BE49-F238E27FC236}">
                <a16:creationId xmlns:a16="http://schemas.microsoft.com/office/drawing/2014/main" id="{73B9168C-E6A5-5EB2-6CBA-DB5750AF9CEE}"/>
              </a:ext>
            </a:extLst>
          </p:cNvPr>
          <p:cNvCxnSpPr>
            <a:cxnSpLocks/>
          </p:cNvCxnSpPr>
          <p:nvPr/>
        </p:nvCxnSpPr>
        <p:spPr>
          <a:xfrm flipV="1">
            <a:off x="3175678" y="5861557"/>
            <a:ext cx="4748943" cy="11978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文字方塊 59">
            <a:extLst>
              <a:ext uri="{FF2B5EF4-FFF2-40B4-BE49-F238E27FC236}">
                <a16:creationId xmlns:a16="http://schemas.microsoft.com/office/drawing/2014/main" id="{755C2F54-1306-353A-1035-A5EC98904402}"/>
              </a:ext>
            </a:extLst>
          </p:cNvPr>
          <p:cNvSpPr txBox="1"/>
          <p:nvPr/>
        </p:nvSpPr>
        <p:spPr>
          <a:xfrm>
            <a:off x="5217506" y="5906277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6.6m</a:t>
            </a:r>
            <a:endParaRPr lang="zh-TW" altLang="en-US" sz="1200" b="1" dirty="0"/>
          </a:p>
        </p:txBody>
      </p:sp>
      <p:cxnSp>
        <p:nvCxnSpPr>
          <p:cNvPr id="61" name="直線單箭頭接點 60">
            <a:extLst>
              <a:ext uri="{FF2B5EF4-FFF2-40B4-BE49-F238E27FC236}">
                <a16:creationId xmlns:a16="http://schemas.microsoft.com/office/drawing/2014/main" id="{B88DE016-3631-298D-95CB-067C734CF78A}"/>
              </a:ext>
            </a:extLst>
          </p:cNvPr>
          <p:cNvCxnSpPr>
            <a:cxnSpLocks/>
          </p:cNvCxnSpPr>
          <p:nvPr/>
        </p:nvCxnSpPr>
        <p:spPr>
          <a:xfrm>
            <a:off x="2363381" y="5867546"/>
            <a:ext cx="8122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文字方塊 61">
            <a:extLst>
              <a:ext uri="{FF2B5EF4-FFF2-40B4-BE49-F238E27FC236}">
                <a16:creationId xmlns:a16="http://schemas.microsoft.com/office/drawing/2014/main" id="{D769369C-9F80-F3A6-3732-1C1B3DF20958}"/>
              </a:ext>
            </a:extLst>
          </p:cNvPr>
          <p:cNvSpPr txBox="1"/>
          <p:nvPr/>
        </p:nvSpPr>
        <p:spPr>
          <a:xfrm>
            <a:off x="2436886" y="5904905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1.5m</a:t>
            </a:r>
            <a:endParaRPr lang="zh-TW" altLang="en-US" sz="1200" b="1" dirty="0"/>
          </a:p>
        </p:txBody>
      </p:sp>
      <p:cxnSp>
        <p:nvCxnSpPr>
          <p:cNvPr id="69" name="直線單箭頭接點 68">
            <a:extLst>
              <a:ext uri="{FF2B5EF4-FFF2-40B4-BE49-F238E27FC236}">
                <a16:creationId xmlns:a16="http://schemas.microsoft.com/office/drawing/2014/main" id="{1E9ECE17-B987-E560-CFC8-EDE3EFC99C36}"/>
              </a:ext>
            </a:extLst>
          </p:cNvPr>
          <p:cNvCxnSpPr>
            <a:cxnSpLocks/>
          </p:cNvCxnSpPr>
          <p:nvPr/>
        </p:nvCxnSpPr>
        <p:spPr>
          <a:xfrm flipH="1">
            <a:off x="10465502" y="918404"/>
            <a:ext cx="2901" cy="476149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文字方塊 69">
            <a:extLst>
              <a:ext uri="{FF2B5EF4-FFF2-40B4-BE49-F238E27FC236}">
                <a16:creationId xmlns:a16="http://schemas.microsoft.com/office/drawing/2014/main" id="{04491788-82E8-0237-DD72-62B3A57B8E44}"/>
              </a:ext>
            </a:extLst>
          </p:cNvPr>
          <p:cNvSpPr txBox="1"/>
          <p:nvPr/>
        </p:nvSpPr>
        <p:spPr>
          <a:xfrm>
            <a:off x="10454906" y="3155194"/>
            <a:ext cx="6652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200" b="1" dirty="0"/>
              <a:t>7.2m</a:t>
            </a:r>
            <a:endParaRPr lang="zh-TW" altLang="en-US" sz="1200" b="1" dirty="0"/>
          </a:p>
        </p:txBody>
      </p:sp>
      <p:grpSp>
        <p:nvGrpSpPr>
          <p:cNvPr id="76" name="群組 75">
            <a:extLst>
              <a:ext uri="{FF2B5EF4-FFF2-40B4-BE49-F238E27FC236}">
                <a16:creationId xmlns:a16="http://schemas.microsoft.com/office/drawing/2014/main" id="{FDBDBB2B-F8D8-E8B4-025B-13943E03A53B}"/>
              </a:ext>
            </a:extLst>
          </p:cNvPr>
          <p:cNvGrpSpPr/>
          <p:nvPr/>
        </p:nvGrpSpPr>
        <p:grpSpPr>
          <a:xfrm>
            <a:off x="473687" y="2877769"/>
            <a:ext cx="1866813" cy="885016"/>
            <a:chOff x="7715357" y="4821285"/>
            <a:chExt cx="1866813" cy="885016"/>
          </a:xfrm>
        </p:grpSpPr>
        <p:grpSp>
          <p:nvGrpSpPr>
            <p:cNvPr id="78" name="群組 77">
              <a:extLst>
                <a:ext uri="{FF2B5EF4-FFF2-40B4-BE49-F238E27FC236}">
                  <a16:creationId xmlns:a16="http://schemas.microsoft.com/office/drawing/2014/main" id="{1A4AC6E3-8882-E9BA-B345-09AEF8881E37}"/>
                </a:ext>
              </a:extLst>
            </p:cNvPr>
            <p:cNvGrpSpPr/>
            <p:nvPr/>
          </p:nvGrpSpPr>
          <p:grpSpPr>
            <a:xfrm>
              <a:off x="7723139" y="4821285"/>
              <a:ext cx="1859031" cy="885016"/>
              <a:chOff x="717383" y="1368438"/>
              <a:chExt cx="1859031" cy="885016"/>
            </a:xfrm>
          </p:grpSpPr>
          <p:sp>
            <p:nvSpPr>
              <p:cNvPr id="80" name="文字方塊 79">
                <a:extLst>
                  <a:ext uri="{FF2B5EF4-FFF2-40B4-BE49-F238E27FC236}">
                    <a16:creationId xmlns:a16="http://schemas.microsoft.com/office/drawing/2014/main" id="{4E952596-A10E-AB19-4910-7566D0F8B4CD}"/>
                  </a:ext>
                </a:extLst>
              </p:cNvPr>
              <p:cNvSpPr txBox="1"/>
              <p:nvPr/>
            </p:nvSpPr>
            <p:spPr>
              <a:xfrm>
                <a:off x="1005313" y="1391680"/>
                <a:ext cx="1571101" cy="8617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TW" sz="1000" dirty="0"/>
                  <a:t>Wi-Fi  AP 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seat partition</a:t>
                </a:r>
              </a:p>
              <a:p>
                <a:endParaRPr lang="en-US" altLang="zh-TW" sz="1000" dirty="0"/>
              </a:p>
              <a:p>
                <a:r>
                  <a:rPr lang="en-US" altLang="zh-TW" sz="1000" dirty="0"/>
                  <a:t>LOS reference point</a:t>
                </a:r>
              </a:p>
            </p:txBody>
          </p:sp>
          <p:pic>
            <p:nvPicPr>
              <p:cNvPr id="81" name="圖形 80" descr="無線路由器 以實心填滿">
                <a:extLst>
                  <a:ext uri="{FF2B5EF4-FFF2-40B4-BE49-F238E27FC236}">
                    <a16:creationId xmlns:a16="http://schemas.microsoft.com/office/drawing/2014/main" id="{10828F01-2E0E-E0D9-FF54-02E297B8CE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p:blipFill>
            <p:spPr>
              <a:xfrm>
                <a:off x="717385" y="1368438"/>
                <a:ext cx="201600" cy="201600"/>
              </a:xfrm>
              <a:prstGeom prst="rect">
                <a:avLst/>
              </a:prstGeom>
            </p:spPr>
          </p:pic>
          <p:sp>
            <p:nvSpPr>
              <p:cNvPr id="82" name="矩形 81">
                <a:extLst>
                  <a:ext uri="{FF2B5EF4-FFF2-40B4-BE49-F238E27FC236}">
                    <a16:creationId xmlns:a16="http://schemas.microsoft.com/office/drawing/2014/main" id="{E3C0A833-A31A-3111-37C4-36765E58BF9A}"/>
                  </a:ext>
                </a:extLst>
              </p:cNvPr>
              <p:cNvSpPr/>
              <p:nvPr/>
            </p:nvSpPr>
            <p:spPr>
              <a:xfrm rot="5400000">
                <a:off x="794485" y="1698069"/>
                <a:ext cx="47395" cy="201600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D9CEDC82-AA29-60F2-4183-74C5E8D152CC}"/>
                </a:ext>
              </a:extLst>
            </p:cNvPr>
            <p:cNvSpPr txBox="1"/>
            <p:nvPr/>
          </p:nvSpPr>
          <p:spPr>
            <a:xfrm>
              <a:off x="7715357" y="5467615"/>
              <a:ext cx="201600" cy="21544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TW" sz="800" dirty="0"/>
                <a:t>1</a:t>
              </a:r>
              <a:endParaRPr lang="zh-TW" altLang="en-US" sz="800" dirty="0"/>
            </a:p>
          </p:txBody>
        </p:sp>
      </p:grpSp>
      <p:sp>
        <p:nvSpPr>
          <p:cNvPr id="77" name="矩形 76">
            <a:extLst>
              <a:ext uri="{FF2B5EF4-FFF2-40B4-BE49-F238E27FC236}">
                <a16:creationId xmlns:a16="http://schemas.microsoft.com/office/drawing/2014/main" id="{52B3FDFE-4AD6-2707-118D-A0CD03A4C3A8}"/>
              </a:ext>
            </a:extLst>
          </p:cNvPr>
          <p:cNvSpPr/>
          <p:nvPr/>
        </p:nvSpPr>
        <p:spPr>
          <a:xfrm>
            <a:off x="473687" y="3271570"/>
            <a:ext cx="201600" cy="49031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橢圓 74">
            <a:extLst>
              <a:ext uri="{FF2B5EF4-FFF2-40B4-BE49-F238E27FC236}">
                <a16:creationId xmlns:a16="http://schemas.microsoft.com/office/drawing/2014/main" id="{8E55FE93-DCD7-A02C-F3FC-0FBF2D3923F6}"/>
              </a:ext>
            </a:extLst>
          </p:cNvPr>
          <p:cNvSpPr/>
          <p:nvPr/>
        </p:nvSpPr>
        <p:spPr>
          <a:xfrm>
            <a:off x="446602" y="2877769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  <p:sp>
        <p:nvSpPr>
          <p:cNvPr id="85" name="矩形 84">
            <a:extLst>
              <a:ext uri="{FF2B5EF4-FFF2-40B4-BE49-F238E27FC236}">
                <a16:creationId xmlns:a16="http://schemas.microsoft.com/office/drawing/2014/main" id="{43487788-ECDD-3FB7-AABB-9AD4A45A7713}"/>
              </a:ext>
            </a:extLst>
          </p:cNvPr>
          <p:cNvSpPr/>
          <p:nvPr/>
        </p:nvSpPr>
        <p:spPr>
          <a:xfrm>
            <a:off x="8219120" y="5294933"/>
            <a:ext cx="1051360" cy="3659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47" name="直線接點 46">
            <a:extLst>
              <a:ext uri="{FF2B5EF4-FFF2-40B4-BE49-F238E27FC236}">
                <a16:creationId xmlns:a16="http://schemas.microsoft.com/office/drawing/2014/main" id="{9F63127F-3CB8-CA1F-1C88-5A9749EDE6BB}"/>
              </a:ext>
            </a:extLst>
          </p:cNvPr>
          <p:cNvCxnSpPr>
            <a:cxnSpLocks/>
          </p:cNvCxnSpPr>
          <p:nvPr/>
        </p:nvCxnSpPr>
        <p:spPr>
          <a:xfrm>
            <a:off x="2363381" y="5670404"/>
            <a:ext cx="7905532" cy="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直線接點 86">
            <a:extLst>
              <a:ext uri="{FF2B5EF4-FFF2-40B4-BE49-F238E27FC236}">
                <a16:creationId xmlns:a16="http://schemas.microsoft.com/office/drawing/2014/main" id="{84035196-842C-18A5-5339-9916CC43CEBB}"/>
              </a:ext>
            </a:extLst>
          </p:cNvPr>
          <p:cNvCxnSpPr>
            <a:cxnSpLocks/>
          </p:cNvCxnSpPr>
          <p:nvPr/>
        </p:nvCxnSpPr>
        <p:spPr>
          <a:xfrm>
            <a:off x="8381797" y="5286821"/>
            <a:ext cx="576484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直線接點 89">
            <a:extLst>
              <a:ext uri="{FF2B5EF4-FFF2-40B4-BE49-F238E27FC236}">
                <a16:creationId xmlns:a16="http://schemas.microsoft.com/office/drawing/2014/main" id="{4E5EDBBD-9748-1A33-50A6-9CF220A327FF}"/>
              </a:ext>
            </a:extLst>
          </p:cNvPr>
          <p:cNvCxnSpPr>
            <a:cxnSpLocks/>
          </p:cNvCxnSpPr>
          <p:nvPr/>
        </p:nvCxnSpPr>
        <p:spPr>
          <a:xfrm>
            <a:off x="8381797" y="3505976"/>
            <a:ext cx="0" cy="178895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文字方塊 2">
            <a:extLst>
              <a:ext uri="{FF2B5EF4-FFF2-40B4-BE49-F238E27FC236}">
                <a16:creationId xmlns:a16="http://schemas.microsoft.com/office/drawing/2014/main" id="{1D002C29-B688-ED6C-B7D1-954265B910D7}"/>
              </a:ext>
            </a:extLst>
          </p:cNvPr>
          <p:cNvSpPr txBox="1"/>
          <p:nvPr/>
        </p:nvSpPr>
        <p:spPr>
          <a:xfrm>
            <a:off x="473548" y="3904182"/>
            <a:ext cx="201600" cy="21544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zh-TW" sz="800" dirty="0"/>
              <a:t>1</a:t>
            </a:r>
            <a:endParaRPr lang="zh-TW" altLang="en-US" sz="800" dirty="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2C7F2E03-BDCE-38FE-B832-01432739D924}"/>
              </a:ext>
            </a:extLst>
          </p:cNvPr>
          <p:cNvSpPr txBox="1"/>
          <p:nvPr/>
        </p:nvSpPr>
        <p:spPr>
          <a:xfrm>
            <a:off x="764169" y="3893315"/>
            <a:ext cx="157110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/>
              <a:t>NLOS reference point</a:t>
            </a:r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9DB00B7F-2882-A3D5-6C39-CF8A08D7BF11}"/>
              </a:ext>
            </a:extLst>
          </p:cNvPr>
          <p:cNvSpPr txBox="1"/>
          <p:nvPr/>
        </p:nvSpPr>
        <p:spPr>
          <a:xfrm>
            <a:off x="4299942" y="412907"/>
            <a:ext cx="41152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/>
              <a:t>All RP</a:t>
            </a:r>
            <a:r>
              <a:rPr lang="zh-TW" altLang="en-US" dirty="0"/>
              <a:t> 之於 </a:t>
            </a:r>
            <a:r>
              <a:rPr lang="en-US" altLang="zh-TW" dirty="0"/>
              <a:t>AP</a:t>
            </a:r>
            <a:r>
              <a:rPr lang="zh-TW" altLang="en-US" dirty="0"/>
              <a:t> </a:t>
            </a:r>
            <a:r>
              <a:rPr lang="en-US" altLang="zh-TW" dirty="0"/>
              <a:t>4 </a:t>
            </a:r>
            <a:r>
              <a:rPr lang="zh-TW" altLang="en-US" dirty="0"/>
              <a:t>的 </a:t>
            </a:r>
            <a:r>
              <a:rPr lang="en-US" altLang="zh-TW" dirty="0"/>
              <a:t>LOS/NLOS </a:t>
            </a:r>
            <a:r>
              <a:rPr lang="zh-TW" altLang="en-US" dirty="0"/>
              <a:t>關係</a:t>
            </a:r>
          </a:p>
        </p:txBody>
      </p:sp>
      <p:sp>
        <p:nvSpPr>
          <p:cNvPr id="2" name="橢圓 1">
            <a:extLst>
              <a:ext uri="{FF2B5EF4-FFF2-40B4-BE49-F238E27FC236}">
                <a16:creationId xmlns:a16="http://schemas.microsoft.com/office/drawing/2014/main" id="{810551CB-556F-D62C-4F11-3012309AAA42}"/>
              </a:ext>
            </a:extLst>
          </p:cNvPr>
          <p:cNvSpPr/>
          <p:nvPr/>
        </p:nvSpPr>
        <p:spPr>
          <a:xfrm>
            <a:off x="9917816" y="992046"/>
            <a:ext cx="255769" cy="255070"/>
          </a:xfrm>
          <a:prstGeom prst="ellipse">
            <a:avLst/>
          </a:prstGeom>
          <a:solidFill>
            <a:srgbClr val="FFFF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>
                <a:solidFill>
                  <a:schemeClr val="tx1"/>
                </a:solidFill>
              </a:rPr>
              <a:t>4</a:t>
            </a:r>
            <a:endParaRPr lang="zh-TW" altLang="en-US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30353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04AF60859D2D644895359F0B7386D4CA" ma:contentTypeVersion="6" ma:contentTypeDescription="建立新的文件。" ma:contentTypeScope="" ma:versionID="f17ce012ef67436c9dee35074fc2b49b">
  <xsd:schema xmlns:xsd="http://www.w3.org/2001/XMLSchema" xmlns:xs="http://www.w3.org/2001/XMLSchema" xmlns:p="http://schemas.microsoft.com/office/2006/metadata/properties" xmlns:ns3="f2e7b2de-c430-4a23-b2a8-b74e68678afe" targetNamespace="http://schemas.microsoft.com/office/2006/metadata/properties" ma:root="true" ma:fieldsID="561f5bbd71643a84d60eddb19e532ef1" ns3:_="">
    <xsd:import namespace="f2e7b2de-c430-4a23-b2a8-b74e68678afe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SearchProperties" minOccurs="0"/>
                <xsd:element ref="ns3:_activity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2e7b2de-c430-4a23-b2a8-b74e68678af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2e7b2de-c430-4a23-b2a8-b74e68678afe" xsi:nil="true"/>
  </documentManagement>
</p:properties>
</file>

<file path=customXml/itemProps1.xml><?xml version="1.0" encoding="utf-8"?>
<ds:datastoreItem xmlns:ds="http://schemas.openxmlformats.org/officeDocument/2006/customXml" ds:itemID="{65A58D74-E14D-4CD8-95D4-CE483F3E6A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2e7b2de-c430-4a23-b2a8-b74e68678af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E6C5941F-F751-4683-9769-B1DBDD6142B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FA4C9F-339D-4AB3-B5E3-703719659AEC}">
  <ds:schemaRefs>
    <ds:schemaRef ds:uri="http://www.w3.org/XML/1998/namespace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2006/metadata/properties"/>
    <ds:schemaRef ds:uri="f2e7b2de-c430-4a23-b2a8-b74e68678afe"/>
    <ds:schemaRef ds:uri="http://purl.org/dc/elements/1.1/"/>
    <ds:schemaRef ds:uri="http://schemas.microsoft.com/office/infopath/2007/PartnerControl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34309</TotalTime>
  <Words>604</Words>
  <Application>Microsoft Office PowerPoint</Application>
  <PresentationFormat>寬螢幕</PresentationFormat>
  <Paragraphs>538</Paragraphs>
  <Slides>9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林耕澤 LIN,KENG-TSE</dc:creator>
  <cp:lastModifiedBy>吳定洋 WU TING YANG</cp:lastModifiedBy>
  <cp:revision>41</cp:revision>
  <dcterms:created xsi:type="dcterms:W3CDTF">2024-11-05T07:49:46Z</dcterms:created>
  <dcterms:modified xsi:type="dcterms:W3CDTF">2025-03-21T02:30:32Z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0x01010004AF60859D2D644895359F0B7386D4CA</vt:lpwstr>
  </property>
</Properties>
</file>