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dirty="0"/>
              <a:t>不同資料訓練定位模型之準確度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模型 1-1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工作表1!$B$2</c:f>
              <c:numCache>
                <c:formatCode>General</c:formatCode>
                <c:ptCount val="1"/>
                <c:pt idx="0">
                  <c:v>0.2399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3-4780-8E33-08A27926733E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模型 2-1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工作表1!$C$2</c:f>
              <c:numCache>
                <c:formatCode>General</c:formatCode>
                <c:ptCount val="1"/>
                <c:pt idx="0">
                  <c:v>1.8845000000000001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E3-4780-8E33-08A27926733E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模型 2-2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工作表1!$D$2</c:f>
              <c:numCache>
                <c:formatCode>General</c:formatCode>
                <c:ptCount val="1"/>
                <c:pt idx="0">
                  <c:v>0.27879999999999999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E3-4780-8E33-08A27926733E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模型 2-3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</c:f>
              <c:strCache>
                <c:ptCount val="1"/>
                <c:pt idx="0">
                  <c:v>不同模型 MDE 必較</c:v>
                </c:pt>
              </c:strCache>
            </c:strRef>
          </c:cat>
          <c:val>
            <c:numRef>
              <c:f>工作表1!$E$2</c:f>
              <c:numCache>
                <c:formatCode>General</c:formatCode>
                <c:ptCount val="1"/>
                <c:pt idx="0">
                  <c:v>2.7199999999999998E-2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E3-4780-8E33-08A27926733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1772191"/>
        <c:axId val="721779391"/>
      </c:barChart>
      <c:catAx>
        <c:axId val="72177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9391"/>
        <c:crosses val="autoZero"/>
        <c:auto val="1"/>
        <c:lblAlgn val="ctr"/>
        <c:lblOffset val="100"/>
        <c:noMultiLvlLbl val="0"/>
      </c:catAx>
      <c:valAx>
        <c:axId val="72177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MDE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(m)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2177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44B3E-2578-3FF3-2FA8-68EA75C76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CAAF7F-1FC2-B527-BA0E-29BD687FD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E0B84F-FC65-0B55-AE00-CD72EA3C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09CA16-AEE0-2CFC-03A7-6F3B7CDC3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32D349-8AC5-BC0B-0653-01BEBB8A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671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B2034F-341C-3A93-1D22-8A40B90A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1E03D2-BFCD-EDCA-A7F4-24B687DA7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4B9375-6197-02C5-F5BC-2166F4B7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76B9D-4CD1-C90B-98E7-B6E348384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EBBF7-64CF-B6CE-6799-C8748B5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30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668927-4AA7-745E-AAEC-CFF15E456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512300-01AC-77A3-0C3D-535B91788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3953C9-EAEE-5843-7191-1F318B0B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30FEC9-BB7B-8D8D-3B42-17EC8F95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651CFC-46D7-3D89-A5D8-789B6ABE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2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569B13-331C-E84D-DDA3-0AA2E8B1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B1401-BDEF-197A-99D6-D9870432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E0D75-139E-A2AC-3197-0408ADD6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C352D3-2B04-1F07-331B-327C13BA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CB6713-D681-73CE-BDF4-FA89A534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9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D592D-7E8F-E4C3-AD75-BA5E45ED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677C32-FA75-05AB-21F8-621A19A2E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6A5BA0-D85A-2220-092A-2C2C02C8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4F378-354E-00C1-7293-8F6A5E1F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DED09D-FD0A-8EED-B9EC-477F3B28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48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20544-33BD-A1AB-5144-C56BA24A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5BA18-477F-3810-316F-4D654963E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3012E3-15B2-5F88-2C52-EEB20949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403D58-58B5-8B43-085F-CEB1FA01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E40BF1-9A54-DA3A-15E5-B45DA82D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C10F58-9ACC-8E53-31E8-B673B2E9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0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4DD1D-B66F-1376-AC42-C99E6EAB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703B91-B847-A031-FA0B-F480001A5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671DEB-C1FC-E453-B5FA-ACD848933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0A9C8-6393-4D9A-9431-4A3AF9E5D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C64914-18E1-280E-8AF7-A52AD3594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18D1D83-C7C9-E012-D4F1-3B29CF3F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B12522-FCC0-AC5B-F4F8-2E553AD5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28202A-9AC6-4124-E553-8FB8762A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40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1F2F9-B741-C9F8-7D62-BDE5F882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FC9EFF4-469E-77E2-ABAA-98DA02A3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23031E-EA9E-6999-1E74-0F812D46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18EF15-F366-D68D-6674-648E06CB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78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94680A7-0461-889A-39C8-9A231C21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71C5B4-E404-B1EE-4315-73B37C74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0A234F-48AC-4021-555E-BE19720C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82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C912A2-45F1-D26E-90E0-14886DE2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F413A6-1916-A0E0-0731-329F1C27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61C1BA-56EC-AA7D-C0D4-A5A19A2A7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2DBD1F-8FA6-B1FC-E6D4-4C436F35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2BA9E1-57F3-6828-3F29-ACFEF6EA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397F64-3DED-1F1E-CBDF-A053AF49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62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3A1DA-3090-6152-7099-D78A28E5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460AA3-5EEF-42A4-48D5-A2E2CC730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4E9A2C5-9669-FB44-17B2-478F0AC21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1B5911-9A04-4622-C162-AE9662CC9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C15E55-EB19-3704-69E6-CAD479A8E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A290FF-3154-C582-77DF-48649647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25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206018-4DD3-FA01-8D7E-735D0E42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131CF0-C3AF-5C67-5779-12C99D1B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984EBD-8DF7-70E1-7901-65EC27F3DC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B0D1E-38BC-4C97-8E1E-DC0C99EBEFB3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26A4CA-5596-A40E-187E-F37F73590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16689-D975-045F-3CF8-385478A79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0E13E-4E87-4EA8-A68F-7879BB77CF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9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1D9D6870-8052-5B4F-656A-C7F61588D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62475"/>
              </p:ext>
            </p:extLst>
          </p:nvPr>
        </p:nvGraphicFramePr>
        <p:xfrm>
          <a:off x="3121498" y="719666"/>
          <a:ext cx="624623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7162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70766-796C-FBF5-8694-639E5A31C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FDC7CDD-5342-3D28-F38F-BEE485B38D93}"/>
              </a:ext>
            </a:extLst>
          </p:cNvPr>
          <p:cNvSpPr txBox="1"/>
          <p:nvPr/>
        </p:nvSpPr>
        <p:spPr>
          <a:xfrm>
            <a:off x="2655651" y="612843"/>
            <a:ext cx="7529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把舊資料</a:t>
            </a:r>
            <a:r>
              <a:rPr lang="en-US" altLang="zh-TW" dirty="0"/>
              <a:t>label</a:t>
            </a:r>
            <a:r>
              <a:rPr lang="zh-TW" altLang="en-US" dirty="0"/>
              <a:t>都從數字換掉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自動方法把每周的</a:t>
            </a:r>
            <a:r>
              <a:rPr lang="en-US" altLang="zh-TW" dirty="0"/>
              <a:t>MDE</a:t>
            </a:r>
            <a:r>
              <a:rPr lang="zh-TW" altLang="en-US"/>
              <a:t>存下來，最後化成一張圖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592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34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6</cp:revision>
  <dcterms:created xsi:type="dcterms:W3CDTF">2025-01-11T06:46:55Z</dcterms:created>
  <dcterms:modified xsi:type="dcterms:W3CDTF">2025-01-16T07:08:45Z</dcterms:modified>
</cp:coreProperties>
</file>