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eb0068f7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eb0068f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eb0068f7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eb0068f7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eb0068f7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eb0068f7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eb0068f7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eb0068f7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eb0068f7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eb0068f7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eb0068f7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eb0068f7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eb0068f7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eb0068f7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eb0068f7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eb0068f7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949725" y="53350"/>
            <a:ext cx="5194200" cy="22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tarea final base de datos II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505725" y="4350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estudiante: kevin oscar mamani laura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725" y="152400"/>
            <a:ext cx="738490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625" y="1175875"/>
            <a:ext cx="744855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0" y="0"/>
            <a:ext cx="73482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## parte practica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## 11.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## Crear las tablas y 2 registros para cada tabla para el siguiente modelo ER.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## ○ Se sugiere crear una base de datos de nombre POLLOS_COPA y en ella crear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## las tablas: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## ■ cliente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## ■ detalle_pedido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## ■ pedido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## ○ Adjuntar el código SQL generado.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3775" y="1708500"/>
            <a:ext cx="3313790" cy="31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0" y="0"/>
            <a:ext cx="9144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## 12.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Crear una consulta SQL en base al ejercicio anterior.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○ Debe de utilizar las 3 tablas creadas anteriormente.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○ Para relacionar las tablas utilizar JOINS.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○ Adjuntar el código SQL generado.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mostrar la consulta sql que permita ver el articulo que pidio kevin, el costo, fecha y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el id del pedido.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275" y="1678575"/>
            <a:ext cx="73056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/>
        </p:nvSpPr>
        <p:spPr>
          <a:xfrm>
            <a:off x="65625" y="2341725"/>
            <a:ext cx="9014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13.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Crear un función que compare dos códigos de materia.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○ Recrear la siguiente base de datos: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4450" y="2500500"/>
            <a:ext cx="2219750" cy="24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0" y="0"/>
            <a:ext cx="9144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○ Resolver lo siguiente: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■ Mostrar los nombres y apellidos de los estudiantes inscritos en la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materia ARQ-105, adicionalmente mostrar el nombre de la materia.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7700" y="1215900"/>
            <a:ext cx="604837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52500" y="692700"/>
            <a:ext cx="914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■ Deberá de crear una función que reciba dos parámetros y esta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función deberá ser utilizada en la cláusula WHERE.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0" y="1701675"/>
            <a:ext cx="9144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14.Crear una función que permita obtener el promedio de las edades del género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masculino o femenino de los estudiantes inscritos en la asignatura ARQ-104.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○ La función recibe como parámetro el género y el código de materia.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0125" y="2333625"/>
            <a:ext cx="4237920" cy="5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52500" y="2880150"/>
            <a:ext cx="9144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15 Crear una función que permita concatenar 3 cadenas.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#○ La función recibe 3 parámetros.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#○ Si las cadenas fuesen: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#■ Pepito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#■ Pep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#■ 50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#○ La salida debería ser: (Pepito), (Pep), (50)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#○ La función creada utilizarlo en una consulta SQL.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84375" y="4489725"/>
            <a:ext cx="4185600" cy="5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0" y="0"/>
            <a:ext cx="91440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16.Crear una función de acuerdo a lo siguiente: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○ Mostrar el nombre, apellidos, edad y el semestre de todos los estudiantes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que estén inscritos.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○ Siempre y cuando la suma de las edades del sexo femenino(tambien puede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ser masculino) sea par y mayores a cierta edad.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○ Debe de crear una función que sume las edades (recibir como parámetro el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sexo, y la edad).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■ Ejemplo: sexo=’Masculino’ y edad=22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■ Note que la función recibe 2 parámetros.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○ La función creada anteriormente debe utilizarse en la consulta SQL.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(Cláusula WHERE).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275" y="2107750"/>
            <a:ext cx="555307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641275"/>
            <a:ext cx="5514975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0" y="0"/>
            <a:ext cx="9144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17. Crear una función de acuerdo a lo siguiente: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○ Crear una función sobre la tabla estudiantes que compara un nombre y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apellidos. (si existe este nombre y apellido mostrar todos los datos del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estudiante).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■ La función devuelve un boolean.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■ La función debe recibir 4 parámetros, nombres y apellidos.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■ Similar al siguiente ejemplo.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○ Ejemplo: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create function busca_nombres_apellidos(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est.nombres,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‘William’,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est.apellidos,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‘Barra Paredes’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) RETURNS ….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○ La función debería ser usada en la cláusula WHERE.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○ El objetivo es buscar a estudiantes a través de sus nombres y apellidos.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46200"/>
            <a:ext cx="862965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