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8710663a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8710663a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589975" y="618900"/>
            <a:ext cx="5819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9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FARMACIA “FENIX”</a:t>
            </a:r>
            <a:endParaRPr i="1" sz="49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D966"/>
                </a:solidFill>
                <a:highlight>
                  <a:srgbClr val="666666"/>
                </a:highlight>
              </a:rPr>
              <a:t>EST: Kevin Oscar Mamani Laura</a:t>
            </a:r>
            <a:endParaRPr sz="2400">
              <a:solidFill>
                <a:srgbClr val="FFD966"/>
              </a:solidFill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D966"/>
                </a:solidFill>
                <a:highlight>
                  <a:srgbClr val="666666"/>
                </a:highlight>
              </a:rPr>
              <a:t>EST: Dereck Fernandez Mendoza</a:t>
            </a:r>
            <a:endParaRPr sz="2400">
              <a:solidFill>
                <a:srgbClr val="FFD966"/>
              </a:solidFill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D966"/>
                </a:solidFill>
                <a:highlight>
                  <a:srgbClr val="666666"/>
                </a:highlight>
              </a:rPr>
              <a:t>EST: jhonathan alarcon</a:t>
            </a:r>
            <a:endParaRPr sz="2400">
              <a:solidFill>
                <a:srgbClr val="FFD966"/>
              </a:solidFill>
              <a:highlight>
                <a:srgbClr val="666666"/>
              </a:highlight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8" y="3846763"/>
            <a:ext cx="39338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7375" y="3418875"/>
            <a:ext cx="1656625" cy="16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1683250" y="1499550"/>
            <a:ext cx="5981400" cy="21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5"/>
                </a:solidFill>
              </a:rPr>
              <a:t>MariaDB</a:t>
            </a:r>
            <a:r>
              <a:rPr b="0" lang="es" sz="2000">
                <a:solidFill>
                  <a:srgbClr val="7F6000"/>
                </a:solidFill>
              </a:rPr>
              <a:t> </a:t>
            </a:r>
            <a:r>
              <a:rPr b="0" lang="es" sz="2000">
                <a:solidFill>
                  <a:srgbClr val="FFD966"/>
                </a:solidFill>
              </a:rPr>
              <a:t>es un sistema de gestión de bases de datos relacionales libre y de código abierto.</a:t>
            </a:r>
            <a:endParaRPr b="0" sz="2000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000">
                <a:solidFill>
                  <a:srgbClr val="FFD966"/>
                </a:solidFill>
              </a:rPr>
              <a:t> MariaDB se utiliza ampliamente en muchos sitios web y aplicaciones populares y se considera una alternativa viable a MySQL.</a:t>
            </a:r>
            <a:endParaRPr b="0" sz="2000">
              <a:solidFill>
                <a:srgbClr val="FFD966"/>
              </a:solidFill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96350"/>
            <a:ext cx="3825052" cy="11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5"/>
          <p:cNvGrpSpPr/>
          <p:nvPr/>
        </p:nvGrpSpPr>
        <p:grpSpPr>
          <a:xfrm>
            <a:off x="4852975" y="1173068"/>
            <a:ext cx="3224775" cy="3279481"/>
            <a:chOff x="6803272" y="252240"/>
            <a:chExt cx="2309515" cy="2680191"/>
          </a:xfrm>
        </p:grpSpPr>
        <p:pic>
          <p:nvPicPr>
            <p:cNvPr id="87" name="Google Shape;8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2" y="317069"/>
              <a:ext cx="2309515" cy="26153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zo de cinta adhesiva que pega una nota a la diapositiva" id="88" name="Google Shape;88;p15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419390" y="276296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" name="Google Shape;89;p15"/>
          <p:cNvGrpSpPr/>
          <p:nvPr/>
        </p:nvGrpSpPr>
        <p:grpSpPr>
          <a:xfrm>
            <a:off x="435075" y="339337"/>
            <a:ext cx="3343700" cy="3286037"/>
            <a:chOff x="6803277" y="395363"/>
            <a:chExt cx="2414224" cy="2766024"/>
          </a:xfrm>
        </p:grpSpPr>
        <p:pic>
          <p:nvPicPr>
            <p:cNvPr id="90" name="Google Shape;9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7" y="427444"/>
              <a:ext cx="2414224" cy="27339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zo de cinta adhesiva que pega una nota a la diapositiva" id="91" name="Google Shape;91;p15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5"/>
          <p:cNvSpPr txBox="1"/>
          <p:nvPr/>
        </p:nvSpPr>
        <p:spPr>
          <a:xfrm>
            <a:off x="261275" y="319350"/>
            <a:ext cx="853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500">
              <a:solidFill>
                <a:srgbClr val="FFE5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5245450" y="1654050"/>
            <a:ext cx="28323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Las UDF se utilizan para ampliar la funcionalidad de una base de datos y permiten a los usuarios realizar operaciones complejas y personalizadas que no están disponibles en las funciones incorporadas de la base de datos. 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690775" y="849275"/>
            <a:ext cx="28323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Una </a:t>
            </a:r>
            <a:r>
              <a:rPr b="1" lang="es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función definida por el usuario</a:t>
            </a: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(UDF, por sus siglas en inglés) es una función personalizada que se puede crear y utilizar en una base de datos para realizar cálculos o procesos específicos.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930174"/>
            <a:ext cx="3884524" cy="121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6"/>
          <p:cNvGrpSpPr/>
          <p:nvPr/>
        </p:nvGrpSpPr>
        <p:grpSpPr>
          <a:xfrm>
            <a:off x="463421" y="277608"/>
            <a:ext cx="3818883" cy="4588301"/>
            <a:chOff x="6803275" y="395363"/>
            <a:chExt cx="2212050" cy="2537076"/>
          </a:xfrm>
        </p:grpSpPr>
        <p:pic>
          <p:nvPicPr>
            <p:cNvPr id="101" name="Google Shape;10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zo de cinta adhesiva que pega una nota a la diapositiva" id="102" name="Google Shape;102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" name="Google Shape;103;p16"/>
          <p:cNvGrpSpPr/>
          <p:nvPr/>
        </p:nvGrpSpPr>
        <p:grpSpPr>
          <a:xfrm>
            <a:off x="5211809" y="277617"/>
            <a:ext cx="3636610" cy="4446733"/>
            <a:chOff x="6803275" y="395363"/>
            <a:chExt cx="2212050" cy="2537076"/>
          </a:xfrm>
        </p:grpSpPr>
        <p:pic>
          <p:nvPicPr>
            <p:cNvPr id="104" name="Google Shape;10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zo de cinta adhesiva que pega una nota a la diapositiva" id="105" name="Google Shape;105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6"/>
          <p:cNvSpPr txBox="1"/>
          <p:nvPr/>
        </p:nvSpPr>
        <p:spPr>
          <a:xfrm>
            <a:off x="798301" y="1166275"/>
            <a:ext cx="3149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b="1" lang="es" sz="1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INNER JOIN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 es un tipo de operación de unión en una consulta relacional que combina las filas de dos o más tablas en una sola tabla resultante. Un INNER JOIN se realiza comparando los valores de una o varias columnas comunes en las tablas que se están uniendo. Las filas que no tienen correspondencia en las tablas se descartan y solo se incluyen en la tabla resultante las filas que cumplen la condición de la unión.</a:t>
            </a:r>
            <a:endParaRPr sz="1700"/>
          </a:p>
        </p:txBody>
      </p:sp>
      <p:sp>
        <p:nvSpPr>
          <p:cNvPr id="107" name="Google Shape;107;p16"/>
          <p:cNvSpPr txBox="1"/>
          <p:nvPr/>
        </p:nvSpPr>
        <p:spPr>
          <a:xfrm>
            <a:off x="5596700" y="935275"/>
            <a:ext cx="29910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Una vista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 es una tabla virtual que se crea a partir de una consulta a otras tablas.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Las vistas se pueden utilizar para facilitar el acceso a la información.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Las vistas también pueden proporcionar una capa de abstracción y seguridad, ya que permiten mostrar solo una parte de los datos de una tabla o combinar datos de varias tablas de manera que sea más fácil de entender y utilizar.</a:t>
            </a:r>
            <a:endParaRPr sz="17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30475"/>
            <a:ext cx="2282750" cy="7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19 at 11.46.25 PM.png"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26143" r="26148" t="0"/>
          <a:stretch/>
        </p:blipFill>
        <p:spPr>
          <a:xfrm>
            <a:off x="-1" y="0"/>
            <a:ext cx="4567200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7"/>
          <p:cNvGrpSpPr/>
          <p:nvPr/>
        </p:nvGrpSpPr>
        <p:grpSpPr>
          <a:xfrm>
            <a:off x="135004" y="2277186"/>
            <a:ext cx="2550051" cy="2809558"/>
            <a:chOff x="6803275" y="395363"/>
            <a:chExt cx="2212050" cy="2537076"/>
          </a:xfrm>
        </p:grpSpPr>
        <p:pic>
          <p:nvPicPr>
            <p:cNvPr id="115" name="Google Shape;115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zo de cinta adhesiva que pega una nota a la diapositiva" id="116" name="Google Shape;116;p17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17"/>
          <p:cNvSpPr txBox="1"/>
          <p:nvPr/>
        </p:nvSpPr>
        <p:spPr>
          <a:xfrm>
            <a:off x="294550" y="2717300"/>
            <a:ext cx="2311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triggers: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se ejecuta </a:t>
            </a: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 respuesta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ciertas acciones o comandos a ciertos eventos o señales externas. Un "trigger" es una señal que provoca la ejecución de una acción determinada en un programa o base de datos.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275" y="152400"/>
            <a:ext cx="744415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4190072"/>
            <a:ext cx="3052350" cy="9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8650" y="3470775"/>
            <a:ext cx="1402925" cy="14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