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4106c1c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4106c1c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4106c1cc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4106c1cc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4106c1cc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4106c1cc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4106c1cc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4106c1cc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4106c1cc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4106c1cc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4106c1cc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4106c1c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4106c1cc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4106c1c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4106c1cc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4106c1cc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4106c1cc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4106c1cc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https://github.com/oscar999ml/BaseDeDatos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8.png"/><Relationship Id="rId5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20.png"/><Relationship Id="rId8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jp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1675" y="339450"/>
            <a:ext cx="4437600" cy="446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UNIVERSIDAD PRIVADA FRANZ TAMAYO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 </a:t>
            </a:r>
            <a:r>
              <a:rPr b="1" lang="es" sz="2000">
                <a:solidFill>
                  <a:schemeClr val="dk1"/>
                </a:solidFill>
              </a:rPr>
              <a:t>“</a:t>
            </a:r>
            <a:r>
              <a:rPr b="1" lang="es" sz="2000">
                <a:solidFill>
                  <a:schemeClr val="dk1"/>
                </a:solidFill>
              </a:rPr>
              <a:t>RESOLUCIÓN</a:t>
            </a:r>
            <a:r>
              <a:rPr b="1" lang="es" sz="2000">
                <a:solidFill>
                  <a:schemeClr val="dk1"/>
                </a:solidFill>
              </a:rPr>
              <a:t> A LA </a:t>
            </a:r>
            <a:r>
              <a:rPr b="1" lang="es" sz="2000">
                <a:solidFill>
                  <a:schemeClr val="dk1"/>
                </a:solidFill>
              </a:rPr>
              <a:t>EVALUACIÓN”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Estudiante:</a:t>
            </a:r>
            <a:r>
              <a:rPr lang="es" sz="1700">
                <a:solidFill>
                  <a:schemeClr val="dk1"/>
                </a:solidFill>
              </a:rPr>
              <a:t> Univ. Kevin Oscar Mamani Laura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Asignatura: </a:t>
            </a:r>
            <a:r>
              <a:rPr lang="es" sz="1700">
                <a:solidFill>
                  <a:schemeClr val="dk1"/>
                </a:solidFill>
              </a:rPr>
              <a:t>BASE DE DATOS II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 Carrera:</a:t>
            </a:r>
            <a:r>
              <a:rPr lang="es" sz="1700">
                <a:solidFill>
                  <a:schemeClr val="dk1"/>
                </a:solidFill>
              </a:rPr>
              <a:t> INGENIERÍA DE SISTEMAS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Paralelo:</a:t>
            </a:r>
            <a:r>
              <a:rPr lang="es" sz="1700">
                <a:solidFill>
                  <a:schemeClr val="dk1"/>
                </a:solidFill>
              </a:rPr>
              <a:t> BDA (1)</a:t>
            </a:r>
            <a:r>
              <a:rPr b="1" lang="es" sz="1700">
                <a:solidFill>
                  <a:schemeClr val="dk1"/>
                </a:solidFill>
              </a:rPr>
              <a:t> 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Docente:</a:t>
            </a:r>
            <a:r>
              <a:rPr lang="es" sz="1700">
                <a:solidFill>
                  <a:schemeClr val="dk1"/>
                </a:solidFill>
              </a:rPr>
              <a:t> Lic. William Barra Paredes</a:t>
            </a:r>
            <a:r>
              <a:rPr b="1" lang="es" sz="1700">
                <a:solidFill>
                  <a:schemeClr val="dk1"/>
                </a:solidFill>
              </a:rPr>
              <a:t> 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fecha:</a:t>
            </a:r>
            <a:r>
              <a:rPr lang="es" sz="1700">
                <a:solidFill>
                  <a:schemeClr val="dk1"/>
                </a:solidFill>
              </a:rPr>
              <a:t> 10/4/2022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GITHUB:</a:t>
            </a:r>
            <a:r>
              <a:rPr b="1" lang="es" sz="17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https://github.com/oscar999ml/BaseDeDatos1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85750" y="357175"/>
            <a:ext cx="7143900" cy="1180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2"/>
                </a:solidFill>
              </a:rPr>
              <a:t>1 </a:t>
            </a:r>
            <a:r>
              <a:rPr b="1" lang="es" sz="1200">
                <a:solidFill>
                  <a:schemeClr val="accent2"/>
                </a:solidFill>
              </a:rPr>
              <a:t>Defina los siguientes:</a:t>
            </a:r>
            <a:endParaRPr b="1" sz="12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Char char="●"/>
            </a:pP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Que es una Base de Datos.</a:t>
            </a:r>
            <a:endParaRPr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Char char="●"/>
            </a:pPr>
            <a:r>
              <a:rPr b="1"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 que se refiere cuando se habla de bases de datos RELACIONALES y no RELACIONALES.</a:t>
            </a:r>
            <a:endParaRPr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46500" y="1696625"/>
            <a:ext cx="5268600" cy="7020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es">
                <a:solidFill>
                  <a:schemeClr val="accent2"/>
                </a:solidFill>
              </a:rPr>
              <a:t>2</a:t>
            </a:r>
            <a:r>
              <a:rPr b="1" lang="es">
                <a:solidFill>
                  <a:schemeClr val="accent2"/>
                </a:solidFill>
              </a:rPr>
              <a:t>¿Qué es el modelo entidad relación(E-R) y/o diagrama entidad relación(E-R)? </a:t>
            </a:r>
            <a:endParaRPr b="1">
              <a:solidFill>
                <a:schemeClr val="accent2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7050" y="2473650"/>
            <a:ext cx="4869425" cy="2404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2" name="Google Shape;62;p14"/>
          <p:cNvSpPr txBox="1"/>
          <p:nvPr/>
        </p:nvSpPr>
        <p:spPr>
          <a:xfrm>
            <a:off x="6144000" y="3464725"/>
            <a:ext cx="2553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BDC1C6"/>
                </a:solidFill>
                <a:highlight>
                  <a:srgbClr val="202124"/>
                </a:highlight>
              </a:rPr>
              <a:t>Un </a:t>
            </a:r>
            <a:r>
              <a:rPr b="1" lang="es" sz="1350">
                <a:solidFill>
                  <a:srgbClr val="BCC0C3"/>
                </a:solidFill>
                <a:highlight>
                  <a:srgbClr val="202124"/>
                </a:highlight>
              </a:rPr>
              <a:t>modelo entidad</a:t>
            </a:r>
            <a:r>
              <a:rPr lang="es" sz="1350">
                <a:solidFill>
                  <a:srgbClr val="BDC1C6"/>
                </a:solidFill>
                <a:highlight>
                  <a:srgbClr val="202124"/>
                </a:highlight>
              </a:rPr>
              <a:t>-</a:t>
            </a:r>
            <a:r>
              <a:rPr b="1" lang="es" sz="1350">
                <a:solidFill>
                  <a:srgbClr val="BCC0C3"/>
                </a:solidFill>
                <a:highlight>
                  <a:srgbClr val="202124"/>
                </a:highlight>
              </a:rPr>
              <a:t>relación</a:t>
            </a:r>
            <a:r>
              <a:rPr lang="es" sz="1350">
                <a:solidFill>
                  <a:srgbClr val="BDC1C6"/>
                </a:solidFill>
                <a:highlight>
                  <a:srgbClr val="202124"/>
                </a:highlight>
              </a:rPr>
              <a:t> es una herramienta para el modelo de datos, la </a:t>
            </a:r>
            <a:r>
              <a:rPr b="1" lang="es" sz="1350">
                <a:solidFill>
                  <a:srgbClr val="BCC0C3"/>
                </a:solidFill>
                <a:highlight>
                  <a:srgbClr val="202124"/>
                </a:highlight>
              </a:rPr>
              <a:t>cual</a:t>
            </a:r>
            <a:r>
              <a:rPr lang="es" sz="1350">
                <a:solidFill>
                  <a:srgbClr val="BDC1C6"/>
                </a:solidFill>
                <a:highlight>
                  <a:srgbClr val="202124"/>
                </a:highlight>
              </a:rPr>
              <a:t> facilita la representación de entidades de una base de datos.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60725" y="178600"/>
            <a:ext cx="6375900" cy="12771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3 </a:t>
            </a:r>
            <a:r>
              <a:rPr lang="es">
                <a:solidFill>
                  <a:schemeClr val="accent2"/>
                </a:solidFill>
              </a:rPr>
              <a:t>¿Cuáles son las figuras que representan a un diagrama entidad relación? Explique cada una de ellas.</a:t>
            </a:r>
            <a:endParaRPr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Char char="●"/>
            </a:pPr>
            <a:r>
              <a:rPr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Adicionalmente muestre un ejemplo de su uso.</a:t>
            </a:r>
            <a:endParaRPr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Char char="●"/>
            </a:pPr>
            <a:r>
              <a:rPr lang="e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Para esto adjunte una imagen con el ejemplo</a:t>
            </a:r>
            <a:endParaRPr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571500" y="1629750"/>
            <a:ext cx="1446600" cy="482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2518175" y="1504650"/>
            <a:ext cx="1196700" cy="732300"/>
          </a:xfrm>
          <a:prstGeom prst="diamond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304100" y="1504650"/>
            <a:ext cx="1750200" cy="4821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135113" y="1629750"/>
            <a:ext cx="1750200" cy="4821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305575" y="1629750"/>
            <a:ext cx="1750200" cy="482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160725" y="66300"/>
            <a:ext cx="5840100" cy="5010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accent2"/>
                </a:solidFill>
              </a:rPr>
              <a:t>use universidad</a:t>
            </a:r>
            <a:endParaRPr b="1" sz="11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accent2"/>
                </a:solidFill>
              </a:rPr>
              <a:t>   create table celular</a:t>
            </a:r>
            <a:endParaRPr b="1" sz="11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accent2"/>
                </a:solidFill>
              </a:rPr>
              <a:t>   (</a:t>
            </a:r>
            <a:endParaRPr b="1" sz="11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accent2"/>
                </a:solidFill>
              </a:rPr>
              <a:t>   id_celular varchar (20)primary key,</a:t>
            </a:r>
            <a:endParaRPr b="1" sz="11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accent2"/>
                </a:solidFill>
              </a:rPr>
              <a:t>   marca_celular varchar (20),</a:t>
            </a:r>
            <a:endParaRPr b="1" sz="11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accent2"/>
                </a:solidFill>
              </a:rPr>
              <a:t>   modelo_celular varchar (20),</a:t>
            </a:r>
            <a:endParaRPr b="1" sz="11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accent2"/>
                </a:solidFill>
              </a:rPr>
              <a:t>   precio integer,</a:t>
            </a:r>
            <a:endParaRPr b="1" sz="11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accent2"/>
                </a:solidFill>
              </a:rPr>
              <a:t>   camara varchar(20),</a:t>
            </a:r>
            <a:endParaRPr b="1" sz="11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accent2"/>
                </a:solidFill>
              </a:rPr>
              <a:t>   procesador varchar (20),</a:t>
            </a:r>
            <a:endParaRPr b="1" sz="11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accent2"/>
                </a:solidFill>
              </a:rPr>
              <a:t>   );</a:t>
            </a:r>
            <a:endParaRPr b="1" sz="11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accent2"/>
                </a:solidFill>
              </a:rPr>
              <a:t>   insert into celular (id_celular, marca_celular, modelo_celular, precio, camara, procesador)</a:t>
            </a:r>
            <a:endParaRPr b="1" sz="11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accent2"/>
                </a:solidFill>
              </a:rPr>
              <a:t>   values ('9723full-ak','Xiaomi','poco x3 pro', 1500, '48MP','snapdragon720');</a:t>
            </a:r>
            <a:endParaRPr b="1" sz="11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accent2"/>
                </a:solidFill>
              </a:rPr>
              <a:t>   insert into celular (id_celular, marca_celular, modelo_celular, precio, camara, procesador)</a:t>
            </a:r>
            <a:endParaRPr b="1" sz="11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accent2"/>
                </a:solidFill>
              </a:rPr>
              <a:t>   values ('9345ner-af','Xiaomi','redmi 9 pro', 1900, '64MP','snapdragon800');</a:t>
            </a:r>
            <a:endParaRPr b="1" sz="11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accent2"/>
                </a:solidFill>
              </a:rPr>
              <a:t>   select*</a:t>
            </a:r>
            <a:endParaRPr b="1" sz="11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accent2"/>
                </a:solidFill>
              </a:rPr>
              <a:t>   from celular;</a:t>
            </a:r>
            <a:endParaRPr b="1" sz="1100">
              <a:solidFill>
                <a:schemeClr val="accent2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60725" y="982175"/>
            <a:ext cx="3000000" cy="27789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accent2"/>
                </a:solidFill>
              </a:rPr>
              <a:t>4 Crear una tabla cualquiera de nombre CELULAR identifique 3 columnas que debería tener y adicionalmente agregue su primary key.</a:t>
            </a:r>
            <a:endParaRPr b="1" sz="11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accent2"/>
                </a:solidFill>
              </a:rPr>
              <a:t>Después de la creación agregar a la tabla 2 registros.</a:t>
            </a:r>
            <a:endParaRPr b="1" sz="1100">
              <a:solidFill>
                <a:schemeClr val="accent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Courier New"/>
              <a:buChar char="●"/>
            </a:pPr>
            <a:r>
              <a:rPr b="1" lang="es" sz="1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Adjuntar la consulta SQL generado (Copiar el código que genero en SQL server Management Studio)</a:t>
            </a:r>
            <a:endParaRPr b="1" sz="13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100" y="0"/>
            <a:ext cx="4794649" cy="15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3446875" y="378800"/>
            <a:ext cx="5357700" cy="460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</a:rPr>
              <a:t>create table equipo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</a:rPr>
              <a:t>   (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</a:rPr>
              <a:t>   id_equipo varchar (20)primary key,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</a:rPr>
              <a:t>   nombre_equipo varchar (20),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</a:rPr>
              <a:t>   categoria varchar (20),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</a:rPr>
              <a:t>   id_campeonato varchar (20)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</a:rPr>
              <a:t>   );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</a:rPr>
              <a:t>   insert into equipo(id_equipo,nombre_equipo, categoria, id_campeonato)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</a:rPr>
              <a:t>   values ('1AA','cobra','machos','1AAB');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</a:rPr>
              <a:t>   insert into equipo(id_equipo,nombre_equipo, categoria, id_campeonato)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</a:rPr>
              <a:t>   values ('2AA','shao-lin','machos','1AAB');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</a:rPr>
              <a:t>   insert into equipo(id_equipo,nombre_equipo, categoria, id_campeonato)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</a:rPr>
              <a:t>   values ('3AA','mariposa','damas','1AAB');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</a:rPr>
              <a:t>   select*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s" sz="1200">
                <a:solidFill>
                  <a:schemeClr val="accent2"/>
                </a:solidFill>
              </a:rPr>
              <a:t>   from equipo;</a:t>
            </a:r>
            <a:endParaRPr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0" y="0"/>
            <a:ext cx="4572000" cy="10569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accent2"/>
                </a:solidFill>
              </a:rPr>
              <a:t>7 </a:t>
            </a:r>
            <a:r>
              <a:rPr lang="es" sz="1500">
                <a:solidFill>
                  <a:schemeClr val="accent2"/>
                </a:solidFill>
              </a:rPr>
              <a:t>Generar la base de datos para el siguiente diagrama entidad relacion.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4">
            <a:alphaModFix/>
          </a:blip>
          <a:srcRect b="15500" l="0" r="0" t="10932"/>
          <a:stretch/>
        </p:blipFill>
        <p:spPr>
          <a:xfrm>
            <a:off x="4026100" y="170300"/>
            <a:ext cx="4932449" cy="46678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652125"/>
            <a:ext cx="4360050" cy="228745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863" y="0"/>
            <a:ext cx="5418675" cy="9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992500"/>
            <a:ext cx="5230025" cy="18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325" y="2774725"/>
            <a:ext cx="5469749" cy="124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563" y="3931188"/>
            <a:ext cx="54292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2425" y="1144900"/>
            <a:ext cx="3155178" cy="14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45525" y="2774725"/>
            <a:ext cx="3255250" cy="778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45525" y="3803496"/>
            <a:ext cx="3255250" cy="1052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5777150" cy="91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215025"/>
            <a:ext cx="6869003" cy="37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6672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695325"/>
            <a:ext cx="6364696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