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4106c1c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4106c1c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4106c1cc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4106c1cc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4106c1cc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4106c1cc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4106c1cc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4106c1cc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848cc08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848cc08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848cc088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848cc088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848cc08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a848cc08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848cc088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848cc088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hyperlink" Target="https://github.com/oscar999ml/BaseDeDatos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1675" y="339450"/>
            <a:ext cx="4437600" cy="411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UNIVERSIDAD PRIVADA FRANZ TAMAYO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 </a:t>
            </a:r>
            <a:r>
              <a:rPr b="1" lang="es" sz="2000">
                <a:solidFill>
                  <a:schemeClr val="dk1"/>
                </a:solidFill>
              </a:rPr>
              <a:t>“def-hito-4</a:t>
            </a:r>
            <a:r>
              <a:rPr b="1" lang="es" sz="2000">
                <a:solidFill>
                  <a:schemeClr val="dk1"/>
                </a:solidFill>
              </a:rPr>
              <a:t>”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Estudiante:</a:t>
            </a:r>
            <a:r>
              <a:rPr lang="es" sz="1700">
                <a:solidFill>
                  <a:schemeClr val="dk1"/>
                </a:solidFill>
              </a:rPr>
              <a:t> Univ. Kevin Oscar Mamani Laura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Asignatura: </a:t>
            </a:r>
            <a:r>
              <a:rPr lang="es" sz="1700">
                <a:solidFill>
                  <a:schemeClr val="dk1"/>
                </a:solidFill>
              </a:rPr>
              <a:t>BASE DE DATOS II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 Carrera:</a:t>
            </a:r>
            <a:r>
              <a:rPr lang="es" sz="1700">
                <a:solidFill>
                  <a:schemeClr val="dk1"/>
                </a:solidFill>
              </a:rPr>
              <a:t> INGENIERÍA DE SISTEMAS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Paralelo:</a:t>
            </a:r>
            <a:r>
              <a:rPr lang="es" sz="1700">
                <a:solidFill>
                  <a:schemeClr val="dk1"/>
                </a:solidFill>
              </a:rPr>
              <a:t> BDA (1)</a:t>
            </a:r>
            <a:r>
              <a:rPr b="1" lang="es" sz="1700">
                <a:solidFill>
                  <a:schemeClr val="dk1"/>
                </a:solidFill>
              </a:rPr>
              <a:t> 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Docente:</a:t>
            </a:r>
            <a:r>
              <a:rPr lang="es" sz="1700">
                <a:solidFill>
                  <a:schemeClr val="dk1"/>
                </a:solidFill>
              </a:rPr>
              <a:t> Lic. William Barra Paredes</a:t>
            </a:r>
            <a:r>
              <a:rPr b="1" lang="es" sz="1700">
                <a:solidFill>
                  <a:schemeClr val="dk1"/>
                </a:solidFill>
              </a:rPr>
              <a:t> 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fecha:</a:t>
            </a:r>
            <a:r>
              <a:rPr lang="es" sz="1700">
                <a:solidFill>
                  <a:schemeClr val="dk1"/>
                </a:solidFill>
              </a:rPr>
              <a:t> 10/4/2022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GITHUB:</a:t>
            </a:r>
            <a:r>
              <a:rPr b="1" lang="es" sz="17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https://github.com/oscar999ml/BaseDeDatos1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0" y="0"/>
            <a:ext cx="375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accent6"/>
                </a:highlight>
              </a:rPr>
              <a:t>1. ¿A que se refiere cuando se habla de ESTRUCTURA DE DATOS?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0" y="524975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BDC1C6"/>
                </a:solidFill>
                <a:highlight>
                  <a:srgbClr val="202124"/>
                </a:highlight>
              </a:rPr>
              <a:t>son aquellas que nos permiten, como desarrolladores, organizar la información de manera eficiente, y en definitiva diseñar la solución correcta para un determinado problema</a:t>
            </a:r>
            <a:r>
              <a:rPr lang="es" sz="1200">
                <a:solidFill>
                  <a:srgbClr val="BDC1C6"/>
                </a:solidFill>
                <a:highlight>
                  <a:srgbClr val="202124"/>
                </a:highlight>
              </a:rPr>
              <a:t>.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0" y="1633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accent6"/>
                </a:highlight>
              </a:rPr>
              <a:t>2. ¿Que significa FIFO?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0" y="19599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BDC1C6"/>
                </a:solidFill>
                <a:highlight>
                  <a:srgbClr val="202124"/>
                </a:highlight>
              </a:rPr>
              <a:t>FIFO: </a:t>
            </a:r>
            <a:r>
              <a:rPr b="1" lang="es" sz="1200">
                <a:solidFill>
                  <a:srgbClr val="BDC1C6"/>
                </a:solidFill>
                <a:highlight>
                  <a:srgbClr val="202124"/>
                </a:highlight>
              </a:rPr>
              <a:t>Primero En Entrar, Primero en Salir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0" y="24584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accent6"/>
                </a:highlight>
              </a:rPr>
              <a:t>3. ¿Muestra la diferencia entre LIFO y FIFO?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0" y="305095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BDC1C6"/>
                </a:solidFill>
                <a:highlight>
                  <a:srgbClr val="202124"/>
                </a:highlight>
              </a:rPr>
              <a:t>El </a:t>
            </a:r>
            <a:r>
              <a:rPr b="1" lang="es" sz="1200">
                <a:solidFill>
                  <a:srgbClr val="BDC1C6"/>
                </a:solidFill>
                <a:highlight>
                  <a:srgbClr val="202124"/>
                </a:highlight>
              </a:rPr>
              <a:t>el método FIFO las primeras mercancías en entrar serán las primeras en salir, mientras que en el método LIFO, las ultimas mercancías en entrar serán las primeras en salir</a:t>
            </a:r>
            <a:r>
              <a:rPr lang="es" sz="1200">
                <a:solidFill>
                  <a:srgbClr val="BDC1C6"/>
                </a:solidFill>
                <a:highlight>
                  <a:srgbClr val="202124"/>
                </a:highlight>
              </a:rPr>
              <a:t>.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489425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accent6"/>
                </a:highlight>
              </a:rPr>
              <a:t>4. ¿Qué es una COLA?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342150" y="430525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BDC1C6"/>
                </a:solidFill>
                <a:highlight>
                  <a:srgbClr val="202124"/>
                </a:highlight>
              </a:rPr>
              <a:t>Una cola (queue) es una </a:t>
            </a:r>
            <a:r>
              <a:rPr b="1" lang="es" sz="1200">
                <a:solidFill>
                  <a:srgbClr val="BDC1C6"/>
                </a:solidFill>
                <a:highlight>
                  <a:srgbClr val="202124"/>
                </a:highlight>
              </a:rPr>
              <a:t>estructura de datos donde la inserción y eliminación de los elementos se hace según el principio FIFO (First In First Out)</a:t>
            </a:r>
            <a:r>
              <a:rPr lang="es" sz="1200">
                <a:solidFill>
                  <a:srgbClr val="BDC1C6"/>
                </a:solidFill>
                <a:highlight>
                  <a:srgbClr val="202124"/>
                </a:highlight>
              </a:rPr>
              <a:t>. Esto es, el primer elemento en salir es el primero en entrar en la cola. La cola se representa como una lista enlazada (también llamada lista encadenada).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342150" y="212315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accent6"/>
                </a:highlight>
              </a:rPr>
              <a:t>5. ¿Qué es QUEUE en JAVA, una QUEUE será lo mismo que una COLA?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342150" y="2954450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BDC1C6"/>
                </a:solidFill>
                <a:highlight>
                  <a:srgbClr val="202124"/>
                </a:highlight>
              </a:rPr>
              <a:t>Una Cola o Queue es una </a:t>
            </a:r>
            <a:r>
              <a:rPr b="1" lang="es" sz="1200">
                <a:solidFill>
                  <a:srgbClr val="BDC1C6"/>
                </a:solidFill>
                <a:highlight>
                  <a:srgbClr val="202124"/>
                </a:highlight>
              </a:rPr>
              <a:t>estructura de datos que sigue la Filosofía FIFO del ingles First In – First Out que en español seria “Primero en entrar primero en salir”</a:t>
            </a:r>
            <a:r>
              <a:rPr lang="es" sz="1200">
                <a:solidFill>
                  <a:srgbClr val="BDC1C6"/>
                </a:solidFill>
                <a:highlight>
                  <a:srgbClr val="202124"/>
                </a:highlight>
              </a:rPr>
              <a:t>. Esto quiere decir que el elemento que entre primero a la Cola sera el primero que salga y el último que entre sera el último en salir.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634215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accent6"/>
                </a:highlight>
              </a:rPr>
              <a:t>6. ¿Qué es INI o REAR en una COLA?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342150" y="7137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accent6"/>
                </a:highlight>
              </a:rPr>
              <a:t>¿Qué es FIN o FRONT en una COLA?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274175" y="1323325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BDC1C6"/>
                </a:solidFill>
                <a:highlight>
                  <a:srgbClr val="202124"/>
                </a:highlight>
              </a:rPr>
              <a:t>En una cola </a:t>
            </a:r>
            <a:r>
              <a:rPr b="1" lang="es" sz="1200">
                <a:solidFill>
                  <a:srgbClr val="BDC1C6"/>
                </a:solidFill>
                <a:highlight>
                  <a:srgbClr val="202124"/>
                </a:highlight>
              </a:rPr>
              <a:t>los datos entran por un extremo llamado final (rear) y se insertan por el otro extremo llamado frente(front)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0" y="0"/>
            <a:ext cx="4644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00FF00"/>
                </a:highlight>
              </a:rPr>
              <a:t>8. ¿A que se refiere los métodos esVacia() y esLLena() en una COLA? ○ Adjunte los métodos</a:t>
            </a:r>
            <a:endParaRPr sz="1800">
              <a:solidFill>
                <a:schemeClr val="dk1"/>
              </a:solidFill>
              <a:highlight>
                <a:srgbClr val="00FF00"/>
              </a:highlight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0" y="1336875"/>
            <a:ext cx="6049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highlight>
                  <a:srgbClr val="00FF00"/>
                </a:highlight>
              </a:rPr>
              <a:t>9. ¿Qué son los métodos estáticos en JAVA? </a:t>
            </a:r>
            <a:endParaRPr sz="1600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highlight>
                  <a:srgbClr val="00FF00"/>
                </a:highlight>
              </a:rPr>
              <a:t>10.¿A través de un gráfico, muestre los métodos mínimos que debería de tener una COLA? ○ Generar el diagrama con el editor INTELLIJ IDEA</a:t>
            </a:r>
            <a:endParaRPr sz="1600"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476250" y="2050604"/>
            <a:ext cx="7534809" cy="67283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Times New Roman"/>
              </a:rPr>
              <a:t>continuaremos con el video xfabor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3670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199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5312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863457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8257" y="152400"/>
            <a:ext cx="224790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