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9f2be12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9f2be12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075" y="152400"/>
            <a:ext cx="572185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238" y="152400"/>
            <a:ext cx="45135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