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E583-69A8-40C7-902C-B32541727432}" type="datetimeFigureOut">
              <a:rPr lang="es-MX" smtClean="0"/>
              <a:t>07/06/2018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C305-F830-4648-9F42-6F0523C4101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0" y="0"/>
            <a:ext cx="9144000" cy="7317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3851920" y="3429000"/>
            <a:ext cx="1944216" cy="115212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Joseph A.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Herrera Pesqueda</a:t>
            </a:r>
            <a:endParaRPr lang="es-MX" b="1" dirty="0" smtClean="0">
              <a:solidFill>
                <a:schemeClr val="tx1"/>
              </a:solidFill>
            </a:endParaRP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Ventas y MKT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55576" y="404664"/>
            <a:ext cx="1944216" cy="115212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Jacqueline Tapia Prado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851920" y="5085184"/>
            <a:ext cx="1944216" cy="115212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Joana K.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Cruz Mares</a:t>
            </a:r>
            <a:endParaRPr lang="es-MX" b="1" dirty="0" smtClean="0">
              <a:solidFill>
                <a:schemeClr val="tx1"/>
              </a:solidFill>
            </a:endParaRP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Desarrollo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851920" y="1700808"/>
            <a:ext cx="1944216" cy="115212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Oscar E. 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Olvera Martínez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Finanzas</a:t>
            </a:r>
          </a:p>
        </p:txBody>
      </p:sp>
      <p:cxnSp>
        <p:nvCxnSpPr>
          <p:cNvPr id="12" name="11 Conector recto"/>
          <p:cNvCxnSpPr>
            <a:stCxn id="8" idx="2"/>
          </p:cNvCxnSpPr>
          <p:nvPr/>
        </p:nvCxnSpPr>
        <p:spPr>
          <a:xfrm>
            <a:off x="1727684" y="1556792"/>
            <a:ext cx="36004" cy="4104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9" idx="1"/>
          </p:cNvCxnSpPr>
          <p:nvPr/>
        </p:nvCxnSpPr>
        <p:spPr>
          <a:xfrm flipH="1">
            <a:off x="1763688" y="5661248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6" idx="1"/>
          </p:cNvCxnSpPr>
          <p:nvPr/>
        </p:nvCxnSpPr>
        <p:spPr>
          <a:xfrm flipH="1">
            <a:off x="1763688" y="400506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1"/>
          </p:cNvCxnSpPr>
          <p:nvPr/>
        </p:nvCxnSpPr>
        <p:spPr>
          <a:xfrm flipH="1">
            <a:off x="1763688" y="227687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red_rouss@hotmail.com</dc:creator>
  <cp:lastModifiedBy>CERTIFICACIÓN</cp:lastModifiedBy>
  <cp:revision>4</cp:revision>
  <dcterms:created xsi:type="dcterms:W3CDTF">2018-06-05T01:23:19Z</dcterms:created>
  <dcterms:modified xsi:type="dcterms:W3CDTF">2018-06-07T16:53:09Z</dcterms:modified>
</cp:coreProperties>
</file>