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1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83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4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3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8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5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7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50F2-288C-492A-A57A-921F18D53744}" type="datetimeFigureOut">
              <a:rPr lang="zh-TW" altLang="en-US" smtClean="0"/>
              <a:t>2018/8/1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E7C-1A6A-4E46-A7AD-54399F134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MySQL</a:t>
            </a:r>
            <a:r>
              <a:rPr lang="zh-TW" altLang="en-US" sz="4800" dirty="0" smtClean="0"/>
              <a:t>環境建置教學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助教</a:t>
            </a:r>
            <a:r>
              <a:rPr lang="en-US" altLang="zh-TW" dirty="0" smtClean="0"/>
              <a:t>:</a:t>
            </a:r>
            <a:r>
              <a:rPr lang="zh-TW" altLang="en-US" dirty="0" smtClean="0"/>
              <a:t> 林翰隆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4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8983E-95AA-4D7A-BA5F-C9AB5531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84F14-F888-42AE-B5F0-75D61D40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使用以下指令更新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相關套件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 </a:t>
            </a:r>
            <a:r>
              <a:rPr lang="en-US" altLang="zh-TW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apt upgrade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0BF6C7-3728-498C-8311-BA31B204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2B46-111F-448E-AF73-737DB40299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及設定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-server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15" y="3123121"/>
            <a:ext cx="6296025" cy="2095500"/>
          </a:xfrm>
          <a:prstGeom prst="rect">
            <a:avLst/>
          </a:prstGeom>
        </p:spPr>
      </p:pic>
      <p:sp>
        <p:nvSpPr>
          <p:cNvPr id="7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77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調整可連線的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9971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cd /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mysql.conf.d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gedit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mysqld.cnf</a:t>
            </a:r>
            <a:endParaRPr lang="en-US" altLang="zh-TW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bind-address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0.0.0.0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65" y="3425599"/>
            <a:ext cx="6019800" cy="205740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482999"/>
            <a:ext cx="10515600" cy="1529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</a:t>
            </a: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restart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TW" altLang="en-US" dirty="0"/>
          </a:p>
        </p:txBody>
      </p:sp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13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輸入下列指令，輸入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的密碼就可以了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islab@ubuntu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:~$ </a:t>
            </a:r>
            <a:r>
              <a:rPr lang="en-US" altLang="zh-TW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 -u root -p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9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31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建立資料庫與存取權限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ysql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altLang="zh-TW" dirty="0" smtClean="0"/>
              <a:t>Create DATABASE </a:t>
            </a:r>
            <a:r>
              <a:rPr lang="en-US" altLang="zh-TW" dirty="0" err="1" smtClean="0"/>
              <a:t>hwDB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altLang="zh-TW" sz="2000" dirty="0" smtClean="0"/>
              <a:t>grant all privileges on </a:t>
            </a:r>
            <a:r>
              <a:rPr lang="en-US" altLang="zh-TW" sz="2000" dirty="0" smtClean="0">
                <a:solidFill>
                  <a:srgbClr val="FF0000"/>
                </a:solidFill>
              </a:rPr>
              <a:t>hwDB</a:t>
            </a:r>
            <a:r>
              <a:rPr lang="en-US" altLang="zh-TW" sz="2000" dirty="0" smtClean="0"/>
              <a:t>.</a:t>
            </a:r>
            <a:r>
              <a:rPr lang="en-US" altLang="zh-TW" sz="2000" dirty="0" smtClean="0">
                <a:solidFill>
                  <a:srgbClr val="FF0000"/>
                </a:solidFill>
              </a:rPr>
              <a:t>*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rgbClr val="FF0000"/>
                </a:solidFill>
              </a:rPr>
              <a:t>root</a:t>
            </a:r>
            <a:r>
              <a:rPr lang="en-US" altLang="zh-TW" sz="2000" dirty="0" smtClean="0"/>
              <a:t>@ '</a:t>
            </a:r>
            <a:r>
              <a:rPr lang="en-US" altLang="zh-TW" sz="2000" dirty="0" smtClean="0">
                <a:solidFill>
                  <a:srgbClr val="FF0000"/>
                </a:solidFill>
              </a:rPr>
              <a:t>192.168.56.1</a:t>
            </a:r>
            <a:r>
              <a:rPr lang="en-US" altLang="zh-TW" sz="2000" dirty="0" smtClean="0"/>
              <a:t>' identified by '</a:t>
            </a:r>
            <a:r>
              <a:rPr lang="en-US" altLang="zh-TW" sz="2000" dirty="0" smtClean="0">
                <a:solidFill>
                  <a:srgbClr val="FF0000"/>
                </a:solidFill>
              </a:rPr>
              <a:t>root</a:t>
            </a:r>
            <a:r>
              <a:rPr lang="en-US" altLang="zh-TW" sz="2000" dirty="0" smtClean="0"/>
              <a:t>‘</a:t>
            </a:r>
          </a:p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mysql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&gt; </a:t>
            </a:r>
            <a:r>
              <a:rPr lang="en-US" altLang="zh-TW" sz="2000" dirty="0" smtClean="0"/>
              <a:t>grant all privileges on 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 smtClean="0"/>
              <a:t>.</a:t>
            </a:r>
            <a:r>
              <a:rPr lang="en-US" altLang="zh-TW" sz="2000" dirty="0" smtClean="0">
                <a:solidFill>
                  <a:srgbClr val="FF0000"/>
                </a:solidFill>
              </a:rPr>
              <a:t>*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rgbClr val="FF0000"/>
                </a:solidFill>
              </a:rPr>
              <a:t>root</a:t>
            </a:r>
            <a:r>
              <a:rPr lang="en-US" altLang="zh-TW" sz="2000" dirty="0" smtClean="0"/>
              <a:t>@ '</a:t>
            </a:r>
            <a:r>
              <a:rPr lang="en-US" altLang="zh-TW" sz="2000" dirty="0" smtClean="0">
                <a:solidFill>
                  <a:srgbClr val="FF0000"/>
                </a:solidFill>
              </a:rPr>
              <a:t>192.168.56.1</a:t>
            </a:r>
            <a:r>
              <a:rPr lang="en-US" altLang="zh-TW" sz="2000" dirty="0" smtClean="0"/>
              <a:t>' identified by '</a:t>
            </a:r>
            <a:r>
              <a:rPr lang="en-US" altLang="zh-TW" sz="2000" dirty="0" smtClean="0">
                <a:solidFill>
                  <a:srgbClr val="FF0000"/>
                </a:solidFill>
              </a:rPr>
              <a:t>root</a:t>
            </a:r>
            <a:r>
              <a:rPr lang="en-US" altLang="zh-TW" sz="2000" dirty="0" smtClean="0"/>
              <a:t>'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grant all privileges on </a:t>
            </a:r>
            <a:r>
              <a:rPr lang="en-US" altLang="zh-TW" sz="2000" dirty="0" smtClean="0">
                <a:solidFill>
                  <a:srgbClr val="FF0000"/>
                </a:solidFill>
              </a:rPr>
              <a:t>[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DBname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dirty="0" smtClean="0"/>
              <a:t>.</a:t>
            </a:r>
            <a:r>
              <a:rPr lang="en-US" altLang="zh-TW" sz="2000" dirty="0" smtClean="0">
                <a:solidFill>
                  <a:srgbClr val="FF0000"/>
                </a:solidFill>
              </a:rPr>
              <a:t>[Table]</a:t>
            </a:r>
            <a:r>
              <a:rPr lang="en-US" altLang="zh-TW" sz="2000" dirty="0" smtClean="0"/>
              <a:t> to </a:t>
            </a:r>
            <a:r>
              <a:rPr lang="en-US" altLang="zh-TW" sz="2000" dirty="0" smtClean="0">
                <a:solidFill>
                  <a:srgbClr val="FF0000"/>
                </a:solidFill>
              </a:rPr>
              <a:t>[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userName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dirty="0" smtClean="0"/>
              <a:t>@ </a:t>
            </a:r>
            <a:r>
              <a:rPr lang="en-US" altLang="zh-TW" sz="2000" dirty="0" smtClean="0">
                <a:solidFill>
                  <a:srgbClr val="FF0000"/>
                </a:solidFill>
              </a:rPr>
              <a:t>'[host]' </a:t>
            </a:r>
            <a:r>
              <a:rPr lang="en-US" altLang="zh-TW" sz="2000" dirty="0" smtClean="0"/>
              <a:t>identified by '</a:t>
            </a:r>
            <a:r>
              <a:rPr lang="en-US" altLang="zh-TW" sz="2000" dirty="0" smtClean="0">
                <a:solidFill>
                  <a:srgbClr val="FF0000"/>
                </a:solidFill>
              </a:rPr>
              <a:t>[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passwd</a:t>
            </a:r>
            <a:r>
              <a:rPr lang="en-US" altLang="zh-TW" sz="2000" dirty="0" smtClean="0">
                <a:solidFill>
                  <a:srgbClr val="FF0000"/>
                </a:solidFill>
              </a:rPr>
              <a:t>]</a:t>
            </a:r>
            <a:r>
              <a:rPr lang="en-US" altLang="zh-TW" sz="2000" dirty="0" smtClean="0"/>
              <a:t>'</a:t>
            </a:r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62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/>
              <a:t>MySQL Workbench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MySQL Workbench</a:t>
            </a:r>
            <a:r>
              <a:rPr lang="zh-TW" altLang="en-US" dirty="0"/>
              <a:t>是一款專為資料庫架構師、開發人員和 </a:t>
            </a:r>
            <a:r>
              <a:rPr lang="en-US" altLang="zh-TW" dirty="0"/>
              <a:t>DBA </a:t>
            </a:r>
            <a:r>
              <a:rPr lang="zh-TW" altLang="en-US" dirty="0"/>
              <a:t>打造的一個統一的視覺化工具。</a:t>
            </a:r>
            <a:r>
              <a:rPr lang="en-US" altLang="zh-TW" dirty="0"/>
              <a:t>MySQL Workbench </a:t>
            </a:r>
            <a:r>
              <a:rPr lang="zh-TW" altLang="en-US" dirty="0"/>
              <a:t>提供了資料建模工具、</a:t>
            </a:r>
            <a:r>
              <a:rPr lang="en-US" altLang="zh-TW" dirty="0"/>
              <a:t>SQL </a:t>
            </a:r>
            <a:r>
              <a:rPr lang="zh-TW" altLang="en-US" dirty="0"/>
              <a:t>開發工具和全面的管理</a:t>
            </a:r>
            <a:r>
              <a:rPr lang="zh-TW" altLang="en-US" dirty="0" smtClean="0"/>
              <a:t>工具。</a:t>
            </a:r>
            <a:endParaRPr lang="en-US" altLang="zh-TW" dirty="0" smtClean="0"/>
          </a:p>
          <a:p>
            <a:r>
              <a:rPr lang="en-US" altLang="zh-TW" dirty="0"/>
              <a:t>https://www.mysql.com/products/workbench/</a:t>
            </a:r>
            <a:endParaRPr lang="en-US" altLang="zh-TW" dirty="0" smtClean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072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Clinet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MySQL workbench 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80" y="2495512"/>
            <a:ext cx="5383794" cy="3198705"/>
          </a:xfrm>
          <a:prstGeom prst="rect">
            <a:avLst/>
          </a:prstGeom>
        </p:spPr>
      </p:pic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6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601"/>
            <a:ext cx="10515600" cy="3587385"/>
          </a:xfrm>
          <a:prstGeom prst="rect">
            <a:avLst/>
          </a:prstGeom>
        </p:spPr>
      </p:pic>
      <p:sp>
        <p:nvSpPr>
          <p:cNvPr id="5" name="頁尾版面配置區 3">
            <a:extLst>
              <a:ext uri="{FF2B5EF4-FFF2-40B4-BE49-F238E27FC236}">
                <a16:creationId xmlns:a16="http://schemas.microsoft.com/office/drawing/2014/main" id="{101D05C6-BF96-4177-9AB8-85B91DCD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Intelligent System Laboratory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47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237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MySQL環境建置教學</vt:lpstr>
      <vt:lpstr>更新Ubuntu</vt:lpstr>
      <vt:lpstr>下載MYSQL server</vt:lpstr>
      <vt:lpstr>調整可連線的 IP</vt:lpstr>
      <vt:lpstr>登入 MySQL</vt:lpstr>
      <vt:lpstr>建立資料庫與存取權限</vt:lpstr>
      <vt:lpstr>下載MySQL Workbench</vt:lpstr>
      <vt:lpstr>Clinet遠端連線</vt:lpstr>
      <vt:lpstr>建立table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HAN-LUNG LIN</dc:creator>
  <cp:lastModifiedBy>HAN-LUNG LIN</cp:lastModifiedBy>
  <cp:revision>91</cp:revision>
  <dcterms:created xsi:type="dcterms:W3CDTF">2018-08-01T02:08:26Z</dcterms:created>
  <dcterms:modified xsi:type="dcterms:W3CDTF">2018-08-01T05:57:03Z</dcterms:modified>
</cp:coreProperties>
</file>