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D6A9C-1171-4586-A021-C7E0B466B082}" v="1398" dt="2018-07-07T14:36:17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Jiun Wang" userId="d9f152e0d34e96dd" providerId="LiveId" clId="{7A5D6A9C-1171-4586-A021-C7E0B466B082}"/>
    <pc:docChg chg="undo redo custSel addSld delSld modSld">
      <pc:chgData name="Bo Jiun Wang" userId="d9f152e0d34e96dd" providerId="LiveId" clId="{7A5D6A9C-1171-4586-A021-C7E0B466B082}" dt="2018-07-07T14:36:17.141" v="1384" actId="1076"/>
      <pc:docMkLst>
        <pc:docMk/>
      </pc:docMkLst>
      <pc:sldChg chg="modSp">
        <pc:chgData name="Bo Jiun Wang" userId="d9f152e0d34e96dd" providerId="LiveId" clId="{7A5D6A9C-1171-4586-A021-C7E0B466B082}" dt="2018-07-07T02:28:31.085" v="135" actId="20577"/>
        <pc:sldMkLst>
          <pc:docMk/>
          <pc:sldMk cId="3540139702" sldId="262"/>
        </pc:sldMkLst>
        <pc:spChg chg="mod">
          <ac:chgData name="Bo Jiun Wang" userId="d9f152e0d34e96dd" providerId="LiveId" clId="{7A5D6A9C-1171-4586-A021-C7E0B466B082}" dt="2018-07-07T02:28:31.085" v="135" actId="20577"/>
          <ac:spMkLst>
            <pc:docMk/>
            <pc:sldMk cId="3540139702" sldId="262"/>
            <ac:spMk id="3" creationId="{B732124C-59EC-4EA1-8259-580C7FD239E4}"/>
          </ac:spMkLst>
        </pc:spChg>
      </pc:sldChg>
      <pc:sldChg chg="modSp">
        <pc:chgData name="Bo Jiun Wang" userId="d9f152e0d34e96dd" providerId="LiveId" clId="{7A5D6A9C-1171-4586-A021-C7E0B466B082}" dt="2018-07-07T11:08:48.457" v="491" actId="20577"/>
        <pc:sldMkLst>
          <pc:docMk/>
          <pc:sldMk cId="3530823930" sldId="263"/>
        </pc:sldMkLst>
        <pc:spChg chg="mod">
          <ac:chgData name="Bo Jiun Wang" userId="d9f152e0d34e96dd" providerId="LiveId" clId="{7A5D6A9C-1171-4586-A021-C7E0B466B082}" dt="2018-07-07T11:08:48.457" v="491" actId="20577"/>
          <ac:spMkLst>
            <pc:docMk/>
            <pc:sldMk cId="3530823930" sldId="263"/>
            <ac:spMk id="3" creationId="{E033C30C-7E7C-4947-91CD-ED61DB0251B3}"/>
          </ac:spMkLst>
        </pc:spChg>
      </pc:sldChg>
      <pc:sldChg chg="del">
        <pc:chgData name="Bo Jiun Wang" userId="d9f152e0d34e96dd" providerId="LiveId" clId="{7A5D6A9C-1171-4586-A021-C7E0B466B082}" dt="2018-07-07T02:32:16.767" v="136" actId="2696"/>
        <pc:sldMkLst>
          <pc:docMk/>
          <pc:sldMk cId="3811928251" sldId="264"/>
        </pc:sldMkLst>
      </pc:sldChg>
      <pc:sldChg chg="modSp">
        <pc:chgData name="Bo Jiun Wang" userId="d9f152e0d34e96dd" providerId="LiveId" clId="{7A5D6A9C-1171-4586-A021-C7E0B466B082}" dt="2018-07-07T11:07:32.774" v="469" actId="108"/>
        <pc:sldMkLst>
          <pc:docMk/>
          <pc:sldMk cId="3421949606" sldId="265"/>
        </pc:sldMkLst>
        <pc:spChg chg="mod">
          <ac:chgData name="Bo Jiun Wang" userId="d9f152e0d34e96dd" providerId="LiveId" clId="{7A5D6A9C-1171-4586-A021-C7E0B466B082}" dt="2018-07-07T02:32:28.631" v="147" actId="20577"/>
          <ac:spMkLst>
            <pc:docMk/>
            <pc:sldMk cId="3421949606" sldId="265"/>
            <ac:spMk id="2" creationId="{CFAEBBDD-ACB8-4F7B-A57A-72FEEB8DDDFA}"/>
          </ac:spMkLst>
        </pc:spChg>
        <pc:spChg chg="mod">
          <ac:chgData name="Bo Jiun Wang" userId="d9f152e0d34e96dd" providerId="LiveId" clId="{7A5D6A9C-1171-4586-A021-C7E0B466B082}" dt="2018-07-07T11:07:32.774" v="469" actId="108"/>
          <ac:spMkLst>
            <pc:docMk/>
            <pc:sldMk cId="3421949606" sldId="265"/>
            <ac:spMk id="3" creationId="{6BB1480E-AD16-494C-944D-8DC515E0D2B0}"/>
          </ac:spMkLst>
        </pc:spChg>
      </pc:sldChg>
      <pc:sldChg chg="modSp">
        <pc:chgData name="Bo Jiun Wang" userId="d9f152e0d34e96dd" providerId="LiveId" clId="{7A5D6A9C-1171-4586-A021-C7E0B466B082}" dt="2018-07-07T02:32:32.756" v="149" actId="20577"/>
        <pc:sldMkLst>
          <pc:docMk/>
          <pc:sldMk cId="2685277380" sldId="266"/>
        </pc:sldMkLst>
        <pc:spChg chg="mod">
          <ac:chgData name="Bo Jiun Wang" userId="d9f152e0d34e96dd" providerId="LiveId" clId="{7A5D6A9C-1171-4586-A021-C7E0B466B082}" dt="2018-07-07T02:32:32.756" v="149" actId="20577"/>
          <ac:spMkLst>
            <pc:docMk/>
            <pc:sldMk cId="2685277380" sldId="266"/>
            <ac:spMk id="2" creationId="{F96375D8-531C-4E19-8C2E-3227B52044B1}"/>
          </ac:spMkLst>
        </pc:spChg>
      </pc:sldChg>
      <pc:sldChg chg="modSp">
        <pc:chgData name="Bo Jiun Wang" userId="d9f152e0d34e96dd" providerId="LiveId" clId="{7A5D6A9C-1171-4586-A021-C7E0B466B082}" dt="2018-07-07T02:32:38.909" v="151" actId="20577"/>
        <pc:sldMkLst>
          <pc:docMk/>
          <pc:sldMk cId="2183023416" sldId="267"/>
        </pc:sldMkLst>
        <pc:spChg chg="mod">
          <ac:chgData name="Bo Jiun Wang" userId="d9f152e0d34e96dd" providerId="LiveId" clId="{7A5D6A9C-1171-4586-A021-C7E0B466B082}" dt="2018-07-07T02:32:38.909" v="151" actId="20577"/>
          <ac:spMkLst>
            <pc:docMk/>
            <pc:sldMk cId="2183023416" sldId="267"/>
            <ac:spMk id="2" creationId="{6347B8F9-2FC6-4D8E-B8D3-D324C2843D2C}"/>
          </ac:spMkLst>
        </pc:spChg>
      </pc:sldChg>
      <pc:sldChg chg="addSp delSp modSp">
        <pc:chgData name="Bo Jiun Wang" userId="d9f152e0d34e96dd" providerId="LiveId" clId="{7A5D6A9C-1171-4586-A021-C7E0B466B082}" dt="2018-07-07T12:01:41.404" v="990" actId="1076"/>
        <pc:sldMkLst>
          <pc:docMk/>
          <pc:sldMk cId="560715808" sldId="268"/>
        </pc:sldMkLst>
        <pc:spChg chg="mod">
          <ac:chgData name="Bo Jiun Wang" userId="d9f152e0d34e96dd" providerId="LiveId" clId="{7A5D6A9C-1171-4586-A021-C7E0B466B082}" dt="2018-07-07T02:32:45.253" v="153" actId="20577"/>
          <ac:spMkLst>
            <pc:docMk/>
            <pc:sldMk cId="560715808" sldId="268"/>
            <ac:spMk id="2" creationId="{CCE4DFEE-61DB-46FE-AB45-63A04BF1FE33}"/>
          </ac:spMkLst>
        </pc:spChg>
        <pc:spChg chg="mod">
          <ac:chgData name="Bo Jiun Wang" userId="d9f152e0d34e96dd" providerId="LiveId" clId="{7A5D6A9C-1171-4586-A021-C7E0B466B082}" dt="2018-07-07T11:09:22.494" v="493" actId="20577"/>
          <ac:spMkLst>
            <pc:docMk/>
            <pc:sldMk cId="560715808" sldId="268"/>
            <ac:spMk id="3" creationId="{9DFFE295-CBE2-45D9-8FC0-79D377677E4C}"/>
          </ac:spMkLst>
        </pc:spChg>
        <pc:picChg chg="add del">
          <ac:chgData name="Bo Jiun Wang" userId="d9f152e0d34e96dd" providerId="LiveId" clId="{7A5D6A9C-1171-4586-A021-C7E0B466B082}" dt="2018-07-07T12:01:30.771" v="986" actId="478"/>
          <ac:picMkLst>
            <pc:docMk/>
            <pc:sldMk cId="560715808" sldId="268"/>
            <ac:picMk id="6" creationId="{45B88E0C-27B5-459C-8224-79A7E3287C2C}"/>
          </ac:picMkLst>
        </pc:picChg>
        <pc:picChg chg="add del mod">
          <ac:chgData name="Bo Jiun Wang" userId="d9f152e0d34e96dd" providerId="LiveId" clId="{7A5D6A9C-1171-4586-A021-C7E0B466B082}" dt="2018-07-07T11:58:43.192" v="984"/>
          <ac:picMkLst>
            <pc:docMk/>
            <pc:sldMk cId="560715808" sldId="268"/>
            <ac:picMk id="7" creationId="{A3BB9152-8991-4904-9303-D4F4FCB2E90B}"/>
          </ac:picMkLst>
        </pc:picChg>
        <pc:picChg chg="add mod">
          <ac:chgData name="Bo Jiun Wang" userId="d9f152e0d34e96dd" providerId="LiveId" clId="{7A5D6A9C-1171-4586-A021-C7E0B466B082}" dt="2018-07-07T12:01:41.404" v="990" actId="1076"/>
          <ac:picMkLst>
            <pc:docMk/>
            <pc:sldMk cId="560715808" sldId="268"/>
            <ac:picMk id="8" creationId="{54A42EDB-0623-43A2-9D48-BD83A45DD6F1}"/>
          </ac:picMkLst>
        </pc:picChg>
      </pc:sldChg>
      <pc:sldChg chg="addSp delSp modSp mod setBg">
        <pc:chgData name="Bo Jiun Wang" userId="d9f152e0d34e96dd" providerId="LiveId" clId="{7A5D6A9C-1171-4586-A021-C7E0B466B082}" dt="2018-07-07T13:46:33.493" v="1307" actId="26606"/>
        <pc:sldMkLst>
          <pc:docMk/>
          <pc:sldMk cId="460259132" sldId="269"/>
        </pc:sldMkLst>
        <pc:spChg chg="mod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2" creationId="{94582F17-2AD9-42C9-A199-76258E2E10CA}"/>
          </ac:spMkLst>
        </pc:spChg>
        <pc:spChg chg="add del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3" creationId="{79EA2C66-E79D-418A-8890-C37373365CE1}"/>
          </ac:spMkLst>
        </pc:spChg>
        <pc:spChg chg="mod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4" creationId="{07122E55-AFCA-46AF-A670-5DCB33545C40}"/>
          </ac:spMkLst>
        </pc:spChg>
        <pc:spChg chg="mod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5" creationId="{8BF15822-5E59-41A2-B3AB-60D025B2BB1A}"/>
          </ac:spMkLst>
        </pc:spChg>
        <pc:graphicFrameChg chg="add del">
          <ac:chgData name="Bo Jiun Wang" userId="d9f152e0d34e96dd" providerId="LiveId" clId="{7A5D6A9C-1171-4586-A021-C7E0B466B082}" dt="2018-07-07T13:46:33.493" v="1307" actId="26606"/>
          <ac:graphicFrameMkLst>
            <pc:docMk/>
            <pc:sldMk cId="460259132" sldId="269"/>
            <ac:graphicFrameMk id="7" creationId="{348841E2-9716-4C98-B5B5-0C95234401DB}"/>
          </ac:graphicFrameMkLst>
        </pc:graphicFrameChg>
      </pc:sldChg>
      <pc:sldChg chg="modSp">
        <pc:chgData name="Bo Jiun Wang" userId="d9f152e0d34e96dd" providerId="LiveId" clId="{7A5D6A9C-1171-4586-A021-C7E0B466B082}" dt="2018-07-07T11:10:19.294" v="509" actId="20577"/>
        <pc:sldMkLst>
          <pc:docMk/>
          <pc:sldMk cId="3716428087" sldId="272"/>
        </pc:sldMkLst>
        <pc:spChg chg="mod">
          <ac:chgData name="Bo Jiun Wang" userId="d9f152e0d34e96dd" providerId="LiveId" clId="{7A5D6A9C-1171-4586-A021-C7E0B466B082}" dt="2018-07-07T01:50:50.770" v="37"/>
          <ac:spMkLst>
            <pc:docMk/>
            <pc:sldMk cId="3716428087" sldId="272"/>
            <ac:spMk id="2" creationId="{D3053435-5FD6-4D4D-9C85-38E14E3AEFB6}"/>
          </ac:spMkLst>
        </pc:spChg>
        <pc:spChg chg="mod">
          <ac:chgData name="Bo Jiun Wang" userId="d9f152e0d34e96dd" providerId="LiveId" clId="{7A5D6A9C-1171-4586-A021-C7E0B466B082}" dt="2018-07-07T11:10:19.294" v="509" actId="20577"/>
          <ac:spMkLst>
            <pc:docMk/>
            <pc:sldMk cId="3716428087" sldId="272"/>
            <ac:spMk id="3" creationId="{121D98B9-EFCF-4485-8973-0935914989FB}"/>
          </ac:spMkLst>
        </pc:spChg>
      </pc:sldChg>
      <pc:sldChg chg="addSp modSp">
        <pc:chgData name="Bo Jiun Wang" userId="d9f152e0d34e96dd" providerId="LiveId" clId="{7A5D6A9C-1171-4586-A021-C7E0B466B082}" dt="2018-07-07T11:11:23.155" v="518" actId="207"/>
        <pc:sldMkLst>
          <pc:docMk/>
          <pc:sldMk cId="880090613" sldId="273"/>
        </pc:sldMkLst>
        <pc:spChg chg="mod">
          <ac:chgData name="Bo Jiun Wang" userId="d9f152e0d34e96dd" providerId="LiveId" clId="{7A5D6A9C-1171-4586-A021-C7E0B466B082}" dt="2018-07-07T01:50:47.174" v="34"/>
          <ac:spMkLst>
            <pc:docMk/>
            <pc:sldMk cId="880090613" sldId="273"/>
            <ac:spMk id="2" creationId="{D3053435-5FD6-4D4D-9C85-38E14E3AEFB6}"/>
          </ac:spMkLst>
        </pc:spChg>
        <pc:spChg chg="mod">
          <ac:chgData name="Bo Jiun Wang" userId="d9f152e0d34e96dd" providerId="LiveId" clId="{7A5D6A9C-1171-4586-A021-C7E0B466B082}" dt="2018-07-07T11:11:23.155" v="518" actId="207"/>
          <ac:spMkLst>
            <pc:docMk/>
            <pc:sldMk cId="880090613" sldId="273"/>
            <ac:spMk id="3" creationId="{121D98B9-EFCF-4485-8973-0935914989FB}"/>
          </ac:spMkLst>
        </pc:spChg>
        <pc:spChg chg="add mod">
          <ac:chgData name="Bo Jiun Wang" userId="d9f152e0d34e96dd" providerId="LiveId" clId="{7A5D6A9C-1171-4586-A021-C7E0B466B082}" dt="2018-07-07T01:51:44.958" v="46" actId="14100"/>
          <ac:spMkLst>
            <pc:docMk/>
            <pc:sldMk cId="880090613" sldId="273"/>
            <ac:spMk id="6" creationId="{1455C703-E2E3-4BE7-8AAB-6418BBCB04AB}"/>
          </ac:spMkLst>
        </pc:spChg>
      </pc:sldChg>
      <pc:sldChg chg="addSp delSp modSp">
        <pc:chgData name="Bo Jiun Wang" userId="d9f152e0d34e96dd" providerId="LiveId" clId="{7A5D6A9C-1171-4586-A021-C7E0B466B082}" dt="2018-07-07T11:11:51.642" v="527"/>
        <pc:sldMkLst>
          <pc:docMk/>
          <pc:sldMk cId="2122232748" sldId="274"/>
        </pc:sldMkLst>
        <pc:spChg chg="mod">
          <ac:chgData name="Bo Jiun Wang" userId="d9f152e0d34e96dd" providerId="LiveId" clId="{7A5D6A9C-1171-4586-A021-C7E0B466B082}" dt="2018-07-07T01:50:41.413" v="32"/>
          <ac:spMkLst>
            <pc:docMk/>
            <pc:sldMk cId="2122232748" sldId="274"/>
            <ac:spMk id="2" creationId="{D3053435-5FD6-4D4D-9C85-38E14E3AEFB6}"/>
          </ac:spMkLst>
        </pc:spChg>
        <pc:spChg chg="mod">
          <ac:chgData name="Bo Jiun Wang" userId="d9f152e0d34e96dd" providerId="LiveId" clId="{7A5D6A9C-1171-4586-A021-C7E0B466B082}" dt="2018-07-07T11:11:51.642" v="527"/>
          <ac:spMkLst>
            <pc:docMk/>
            <pc:sldMk cId="2122232748" sldId="274"/>
            <ac:spMk id="3" creationId="{121D98B9-EFCF-4485-8973-0935914989FB}"/>
          </ac:spMkLst>
        </pc:spChg>
        <pc:spChg chg="add del mod">
          <ac:chgData name="Bo Jiun Wang" userId="d9f152e0d34e96dd" providerId="LiveId" clId="{7A5D6A9C-1171-4586-A021-C7E0B466B082}" dt="2018-07-07T11:04:49.141" v="424" actId="478"/>
          <ac:spMkLst>
            <pc:docMk/>
            <pc:sldMk cId="2122232748" sldId="274"/>
            <ac:spMk id="6" creationId="{F46DC952-77EE-4504-A40B-E83AF69D3CBB}"/>
          </ac:spMkLst>
        </pc:spChg>
        <pc:spChg chg="add del mod">
          <ac:chgData name="Bo Jiun Wang" userId="d9f152e0d34e96dd" providerId="LiveId" clId="{7A5D6A9C-1171-4586-A021-C7E0B466B082}" dt="2018-07-07T11:05:02.238" v="431" actId="478"/>
          <ac:spMkLst>
            <pc:docMk/>
            <pc:sldMk cId="2122232748" sldId="274"/>
            <ac:spMk id="7" creationId="{D4CE3A11-8A80-4297-AFDC-CACB3C24CDB6}"/>
          </ac:spMkLst>
        </pc:spChg>
        <pc:spChg chg="add mod">
          <ac:chgData name="Bo Jiun Wang" userId="d9f152e0d34e96dd" providerId="LiveId" clId="{7A5D6A9C-1171-4586-A021-C7E0B466B082}" dt="2018-07-07T11:11:36.580" v="521" actId="1076"/>
          <ac:spMkLst>
            <pc:docMk/>
            <pc:sldMk cId="2122232748" sldId="274"/>
            <ac:spMk id="8" creationId="{4DB03F6F-AE6F-476C-9E6E-D8FFCCB3C17D}"/>
          </ac:spMkLst>
        </pc:spChg>
        <pc:spChg chg="add mod">
          <ac:chgData name="Bo Jiun Wang" userId="d9f152e0d34e96dd" providerId="LiveId" clId="{7A5D6A9C-1171-4586-A021-C7E0B466B082}" dt="2018-07-07T11:11:41.550" v="522" actId="1076"/>
          <ac:spMkLst>
            <pc:docMk/>
            <pc:sldMk cId="2122232748" sldId="274"/>
            <ac:spMk id="9" creationId="{E7AEAACB-8387-4936-A57C-4563F6EDF2D0}"/>
          </ac:spMkLst>
        </pc:spChg>
      </pc:sldChg>
      <pc:sldChg chg="addSp delSp modSp add">
        <pc:chgData name="Bo Jiun Wang" userId="d9f152e0d34e96dd" providerId="LiveId" clId="{7A5D6A9C-1171-4586-A021-C7E0B466B082}" dt="2018-07-07T11:03:56.169" v="414" actId="1035"/>
        <pc:sldMkLst>
          <pc:docMk/>
          <pc:sldMk cId="3531073510" sldId="275"/>
        </pc:sldMkLst>
        <pc:spChg chg="mod">
          <ac:chgData name="Bo Jiun Wang" userId="d9f152e0d34e96dd" providerId="LiveId" clId="{7A5D6A9C-1171-4586-A021-C7E0B466B082}" dt="2018-07-07T01:50:36.466" v="30"/>
          <ac:spMkLst>
            <pc:docMk/>
            <pc:sldMk cId="3531073510" sldId="275"/>
            <ac:spMk id="2" creationId="{80306B76-325C-4588-B685-21F9AFB9651F}"/>
          </ac:spMkLst>
        </pc:spChg>
        <pc:spChg chg="mod">
          <ac:chgData name="Bo Jiun Wang" userId="d9f152e0d34e96dd" providerId="LiveId" clId="{7A5D6A9C-1171-4586-A021-C7E0B466B082}" dt="2018-07-07T11:03:20.933" v="405" actId="108"/>
          <ac:spMkLst>
            <pc:docMk/>
            <pc:sldMk cId="3531073510" sldId="275"/>
            <ac:spMk id="3" creationId="{2E36703E-C601-4519-8082-F8CA2AD6D621}"/>
          </ac:spMkLst>
        </pc:spChg>
        <pc:spChg chg="add mod">
          <ac:chgData name="Bo Jiun Wang" userId="d9f152e0d34e96dd" providerId="LiveId" clId="{7A5D6A9C-1171-4586-A021-C7E0B466B082}" dt="2018-07-07T11:02:51.231" v="401" actId="1076"/>
          <ac:spMkLst>
            <pc:docMk/>
            <pc:sldMk cId="3531073510" sldId="275"/>
            <ac:spMk id="6" creationId="{C0872FA4-A154-4909-80D4-E841A8AC75CE}"/>
          </ac:spMkLst>
        </pc:spChg>
        <pc:spChg chg="add del">
          <ac:chgData name="Bo Jiun Wang" userId="d9f152e0d34e96dd" providerId="LiveId" clId="{7A5D6A9C-1171-4586-A021-C7E0B466B082}" dt="2018-07-07T02:44:28.166" v="286"/>
          <ac:spMkLst>
            <pc:docMk/>
            <pc:sldMk cId="3531073510" sldId="275"/>
            <ac:spMk id="7" creationId="{2D8B0236-8C3F-40C0-8692-5810DCBC7E40}"/>
          </ac:spMkLst>
        </pc:spChg>
        <pc:spChg chg="add del mod">
          <ac:chgData name="Bo Jiun Wang" userId="d9f152e0d34e96dd" providerId="LiveId" clId="{7A5D6A9C-1171-4586-A021-C7E0B466B082}" dt="2018-07-07T11:03:31.476" v="406" actId="478"/>
          <ac:spMkLst>
            <pc:docMk/>
            <pc:sldMk cId="3531073510" sldId="275"/>
            <ac:spMk id="8" creationId="{59D7E9E6-F148-4ED8-A665-461E41D166A9}"/>
          </ac:spMkLst>
        </pc:spChg>
        <pc:spChg chg="add mod">
          <ac:chgData name="Bo Jiun Wang" userId="d9f152e0d34e96dd" providerId="LiveId" clId="{7A5D6A9C-1171-4586-A021-C7E0B466B082}" dt="2018-07-07T11:03:56.169" v="414" actId="1035"/>
          <ac:spMkLst>
            <pc:docMk/>
            <pc:sldMk cId="3531073510" sldId="275"/>
            <ac:spMk id="9" creationId="{F714B7CB-018F-4154-ABC1-3ADC6F7733AC}"/>
          </ac:spMkLst>
        </pc:spChg>
      </pc:sldChg>
      <pc:sldChg chg="addSp delSp modSp add">
        <pc:chgData name="Bo Jiun Wang" userId="d9f152e0d34e96dd" providerId="LiveId" clId="{7A5D6A9C-1171-4586-A021-C7E0B466B082}" dt="2018-07-07T11:32:33.458" v="771"/>
        <pc:sldMkLst>
          <pc:docMk/>
          <pc:sldMk cId="2616532414" sldId="276"/>
        </pc:sldMkLst>
        <pc:spChg chg="mod">
          <ac:chgData name="Bo Jiun Wang" userId="d9f152e0d34e96dd" providerId="LiveId" clId="{7A5D6A9C-1171-4586-A021-C7E0B466B082}" dt="2018-07-07T11:21:16.696" v="662" actId="255"/>
          <ac:spMkLst>
            <pc:docMk/>
            <pc:sldMk cId="2616532414" sldId="276"/>
            <ac:spMk id="2" creationId="{155A5650-2FA2-4F3D-8541-5BA615819D46}"/>
          </ac:spMkLst>
        </pc:spChg>
        <pc:spChg chg="mod">
          <ac:chgData name="Bo Jiun Wang" userId="d9f152e0d34e96dd" providerId="LiveId" clId="{7A5D6A9C-1171-4586-A021-C7E0B466B082}" dt="2018-07-07T11:32:33.458" v="771"/>
          <ac:spMkLst>
            <pc:docMk/>
            <pc:sldMk cId="2616532414" sldId="276"/>
            <ac:spMk id="3" creationId="{F0D7DB6F-4B8C-4975-8915-5C05AB22659D}"/>
          </ac:spMkLst>
        </pc:spChg>
        <pc:spChg chg="add del">
          <ac:chgData name="Bo Jiun Wang" userId="d9f152e0d34e96dd" providerId="LiveId" clId="{7A5D6A9C-1171-4586-A021-C7E0B466B082}" dt="2018-07-07T11:17:14.896" v="624"/>
          <ac:spMkLst>
            <pc:docMk/>
            <pc:sldMk cId="2616532414" sldId="276"/>
            <ac:spMk id="6" creationId="{04B652C5-15A8-48BE-8FFA-97355CECA053}"/>
          </ac:spMkLst>
        </pc:spChg>
        <pc:spChg chg="add mod">
          <ac:chgData name="Bo Jiun Wang" userId="d9f152e0d34e96dd" providerId="LiveId" clId="{7A5D6A9C-1171-4586-A021-C7E0B466B082}" dt="2018-07-07T11:18:35.332" v="659" actId="14100"/>
          <ac:spMkLst>
            <pc:docMk/>
            <pc:sldMk cId="2616532414" sldId="276"/>
            <ac:spMk id="7" creationId="{DB9DFBC3-A48E-4186-A2CA-3AE382FDC37B}"/>
          </ac:spMkLst>
        </pc:spChg>
      </pc:sldChg>
      <pc:sldChg chg="addSp delSp modSp add">
        <pc:chgData name="Bo Jiun Wang" userId="d9f152e0d34e96dd" providerId="LiveId" clId="{7A5D6A9C-1171-4586-A021-C7E0B466B082}" dt="2018-07-07T11:34:56.581" v="780" actId="20577"/>
        <pc:sldMkLst>
          <pc:docMk/>
          <pc:sldMk cId="113492188" sldId="277"/>
        </pc:sldMkLst>
        <pc:spChg chg="mod">
          <ac:chgData name="Bo Jiun Wang" userId="d9f152e0d34e96dd" providerId="LiveId" clId="{7A5D6A9C-1171-4586-A021-C7E0B466B082}" dt="2018-07-07T11:26:18.867" v="666" actId="20577"/>
          <ac:spMkLst>
            <pc:docMk/>
            <pc:sldMk cId="113492188" sldId="277"/>
            <ac:spMk id="2" creationId="{231D549E-6C14-40FD-B253-289F69B640D7}"/>
          </ac:spMkLst>
        </pc:spChg>
        <pc:spChg chg="mod">
          <ac:chgData name="Bo Jiun Wang" userId="d9f152e0d34e96dd" providerId="LiveId" clId="{7A5D6A9C-1171-4586-A021-C7E0B466B082}" dt="2018-07-07T11:34:56.581" v="780" actId="20577"/>
          <ac:spMkLst>
            <pc:docMk/>
            <pc:sldMk cId="113492188" sldId="277"/>
            <ac:spMk id="3" creationId="{17901866-49A0-40E9-A8D6-66460C085327}"/>
          </ac:spMkLst>
        </pc:spChg>
        <pc:spChg chg="add del mod">
          <ac:chgData name="Bo Jiun Wang" userId="d9f152e0d34e96dd" providerId="LiveId" clId="{7A5D6A9C-1171-4586-A021-C7E0B466B082}" dt="2018-07-07T11:29:39.983" v="690" actId="478"/>
          <ac:spMkLst>
            <pc:docMk/>
            <pc:sldMk cId="113492188" sldId="277"/>
            <ac:spMk id="6" creationId="{FB0E4545-54E4-4DF4-B08E-F265336A5152}"/>
          </ac:spMkLst>
        </pc:spChg>
        <pc:picChg chg="add del mod modCrop">
          <ac:chgData name="Bo Jiun Wang" userId="d9f152e0d34e96dd" providerId="LiveId" clId="{7A5D6A9C-1171-4586-A021-C7E0B466B082}" dt="2018-07-07T11:34:17.363" v="775"/>
          <ac:picMkLst>
            <pc:docMk/>
            <pc:sldMk cId="113492188" sldId="277"/>
            <ac:picMk id="7" creationId="{455F81D7-CEB0-474E-9910-15700AE78A74}"/>
          </ac:picMkLst>
        </pc:picChg>
      </pc:sldChg>
      <pc:sldChg chg="addSp modSp add">
        <pc:chgData name="Bo Jiun Wang" userId="d9f152e0d34e96dd" providerId="LiveId" clId="{7A5D6A9C-1171-4586-A021-C7E0B466B082}" dt="2018-07-07T14:35:36.600" v="1378" actId="1076"/>
        <pc:sldMkLst>
          <pc:docMk/>
          <pc:sldMk cId="3872692135" sldId="278"/>
        </pc:sldMkLst>
        <pc:spChg chg="mod">
          <ac:chgData name="Bo Jiun Wang" userId="d9f152e0d34e96dd" providerId="LiveId" clId="{7A5D6A9C-1171-4586-A021-C7E0B466B082}" dt="2018-07-07T11:35:10.331" v="786"/>
          <ac:spMkLst>
            <pc:docMk/>
            <pc:sldMk cId="3872692135" sldId="278"/>
            <ac:spMk id="2" creationId="{1F23BF0B-94B7-47C4-9924-19CF5B08C8E3}"/>
          </ac:spMkLst>
        </pc:spChg>
        <pc:spChg chg="mod">
          <ac:chgData name="Bo Jiun Wang" userId="d9f152e0d34e96dd" providerId="LiveId" clId="{7A5D6A9C-1171-4586-A021-C7E0B466B082}" dt="2018-07-07T11:35:00.703" v="782" actId="20577"/>
          <ac:spMkLst>
            <pc:docMk/>
            <pc:sldMk cId="3872692135" sldId="278"/>
            <ac:spMk id="3" creationId="{72BBD816-DBD2-4354-89CF-4F20F15D9863}"/>
          </ac:spMkLst>
        </pc:spChg>
        <pc:picChg chg="add mod">
          <ac:chgData name="Bo Jiun Wang" userId="d9f152e0d34e96dd" providerId="LiveId" clId="{7A5D6A9C-1171-4586-A021-C7E0B466B082}" dt="2018-07-07T14:35:36.600" v="1378" actId="1076"/>
          <ac:picMkLst>
            <pc:docMk/>
            <pc:sldMk cId="3872692135" sldId="278"/>
            <ac:picMk id="6" creationId="{F7778058-BA74-4272-9C96-2667AF6F981B}"/>
          </ac:picMkLst>
        </pc:picChg>
      </pc:sldChg>
      <pc:sldChg chg="addSp delSp modSp add">
        <pc:chgData name="Bo Jiun Wang" userId="d9f152e0d34e96dd" providerId="LiveId" clId="{7A5D6A9C-1171-4586-A021-C7E0B466B082}" dt="2018-07-07T14:35:23.678" v="1376" actId="1076"/>
        <pc:sldMkLst>
          <pc:docMk/>
          <pc:sldMk cId="2110158833" sldId="279"/>
        </pc:sldMkLst>
        <pc:spChg chg="mod">
          <ac:chgData name="Bo Jiun Wang" userId="d9f152e0d34e96dd" providerId="LiveId" clId="{7A5D6A9C-1171-4586-A021-C7E0B466B082}" dt="2018-07-07T11:38:39.649" v="865" actId="255"/>
          <ac:spMkLst>
            <pc:docMk/>
            <pc:sldMk cId="2110158833" sldId="279"/>
            <ac:spMk id="2" creationId="{F5A64692-B9A6-4498-9BE6-F661A10F5F2F}"/>
          </ac:spMkLst>
        </pc:spChg>
        <pc:spChg chg="mod">
          <ac:chgData name="Bo Jiun Wang" userId="d9f152e0d34e96dd" providerId="LiveId" clId="{7A5D6A9C-1171-4586-A021-C7E0B466B082}" dt="2018-07-07T12:01:48.614" v="991" actId="20577"/>
          <ac:spMkLst>
            <pc:docMk/>
            <pc:sldMk cId="2110158833" sldId="279"/>
            <ac:spMk id="3" creationId="{0507D822-F782-4518-A902-F4935B5D888B}"/>
          </ac:spMkLst>
        </pc:spChg>
        <pc:spChg chg="add del">
          <ac:chgData name="Bo Jiun Wang" userId="d9f152e0d34e96dd" providerId="LiveId" clId="{7A5D6A9C-1171-4586-A021-C7E0B466B082}" dt="2018-07-07T11:55:31.422" v="897"/>
          <ac:spMkLst>
            <pc:docMk/>
            <pc:sldMk cId="2110158833" sldId="279"/>
            <ac:spMk id="6" creationId="{869E45A0-BA1D-4362-B8C7-6AF05357FE8E}"/>
          </ac:spMkLst>
        </pc:spChg>
        <pc:picChg chg="add mod">
          <ac:chgData name="Bo Jiun Wang" userId="d9f152e0d34e96dd" providerId="LiveId" clId="{7A5D6A9C-1171-4586-A021-C7E0B466B082}" dt="2018-07-07T14:35:23.678" v="1376" actId="1076"/>
          <ac:picMkLst>
            <pc:docMk/>
            <pc:sldMk cId="2110158833" sldId="279"/>
            <ac:picMk id="7" creationId="{73386025-74B1-4F7B-A7E2-087A38EBBC76}"/>
          </ac:picMkLst>
        </pc:picChg>
      </pc:sldChg>
      <pc:sldChg chg="addSp delSp modSp add">
        <pc:chgData name="Bo Jiun Wang" userId="d9f152e0d34e96dd" providerId="LiveId" clId="{7A5D6A9C-1171-4586-A021-C7E0B466B082}" dt="2018-07-07T14:35:31.552" v="1377" actId="1076"/>
        <pc:sldMkLst>
          <pc:docMk/>
          <pc:sldMk cId="1254351382" sldId="280"/>
        </pc:sldMkLst>
        <pc:spChg chg="mod">
          <ac:chgData name="Bo Jiun Wang" userId="d9f152e0d34e96dd" providerId="LiveId" clId="{7A5D6A9C-1171-4586-A021-C7E0B466B082}" dt="2018-07-07T12:01:54.873" v="995"/>
          <ac:spMkLst>
            <pc:docMk/>
            <pc:sldMk cId="1254351382" sldId="280"/>
            <ac:spMk id="2" creationId="{F5A64692-B9A6-4498-9BE6-F661A10F5F2F}"/>
          </ac:spMkLst>
        </pc:spChg>
        <pc:spChg chg="mod">
          <ac:chgData name="Bo Jiun Wang" userId="d9f152e0d34e96dd" providerId="LiveId" clId="{7A5D6A9C-1171-4586-A021-C7E0B466B082}" dt="2018-07-07T13:40:45.164" v="1302"/>
          <ac:spMkLst>
            <pc:docMk/>
            <pc:sldMk cId="1254351382" sldId="280"/>
            <ac:spMk id="3" creationId="{0507D822-F782-4518-A902-F4935B5D888B}"/>
          </ac:spMkLst>
        </pc:spChg>
        <pc:picChg chg="add del mod">
          <ac:chgData name="Bo Jiun Wang" userId="d9f152e0d34e96dd" providerId="LiveId" clId="{7A5D6A9C-1171-4586-A021-C7E0B466B082}" dt="2018-07-07T13:40:47.989" v="1303" actId="478"/>
          <ac:picMkLst>
            <pc:docMk/>
            <pc:sldMk cId="1254351382" sldId="280"/>
            <ac:picMk id="6" creationId="{50F0966C-DAD2-4368-82DD-A397818CB014}"/>
          </ac:picMkLst>
        </pc:picChg>
        <pc:picChg chg="add mod">
          <ac:chgData name="Bo Jiun Wang" userId="d9f152e0d34e96dd" providerId="LiveId" clId="{7A5D6A9C-1171-4586-A021-C7E0B466B082}" dt="2018-07-07T14:35:31.552" v="1377" actId="1076"/>
          <ac:picMkLst>
            <pc:docMk/>
            <pc:sldMk cId="1254351382" sldId="280"/>
            <ac:picMk id="7" creationId="{84B40733-73C4-4601-A298-F88C49D09778}"/>
          </ac:picMkLst>
        </pc:picChg>
        <pc:picChg chg="del">
          <ac:chgData name="Bo Jiun Wang" userId="d9f152e0d34e96dd" providerId="LiveId" clId="{7A5D6A9C-1171-4586-A021-C7E0B466B082}" dt="2018-07-07T12:02:02.456" v="996" actId="478"/>
          <ac:picMkLst>
            <pc:docMk/>
            <pc:sldMk cId="1254351382" sldId="280"/>
            <ac:picMk id="7" creationId="{73386025-74B1-4F7B-A7E2-087A38EBBC76}"/>
          </ac:picMkLst>
        </pc:picChg>
      </pc:sldChg>
      <pc:sldChg chg="delSp modSp add del">
        <pc:chgData name="Bo Jiun Wang" userId="d9f152e0d34e96dd" providerId="LiveId" clId="{7A5D6A9C-1171-4586-A021-C7E0B466B082}" dt="2018-07-07T14:33:20.289" v="1308" actId="2696"/>
        <pc:sldMkLst>
          <pc:docMk/>
          <pc:sldMk cId="1993344010" sldId="281"/>
        </pc:sldMkLst>
        <pc:spChg chg="mod">
          <ac:chgData name="Bo Jiun Wang" userId="d9f152e0d34e96dd" providerId="LiveId" clId="{7A5D6A9C-1171-4586-A021-C7E0B466B082}" dt="2018-07-07T12:29:44.358" v="1257"/>
          <ac:spMkLst>
            <pc:docMk/>
            <pc:sldMk cId="1993344010" sldId="281"/>
            <ac:spMk id="2" creationId="{F5A64692-B9A6-4498-9BE6-F661A10F5F2F}"/>
          </ac:spMkLst>
        </pc:spChg>
        <pc:picChg chg="del">
          <ac:chgData name="Bo Jiun Wang" userId="d9f152e0d34e96dd" providerId="LiveId" clId="{7A5D6A9C-1171-4586-A021-C7E0B466B082}" dt="2018-07-07T12:33:58.633" v="1258" actId="478"/>
          <ac:picMkLst>
            <pc:docMk/>
            <pc:sldMk cId="1993344010" sldId="281"/>
            <ac:picMk id="6" creationId="{50F0966C-DAD2-4368-82DD-A397818CB014}"/>
          </ac:picMkLst>
        </pc:picChg>
      </pc:sldChg>
      <pc:sldChg chg="addSp delSp modSp add">
        <pc:chgData name="Bo Jiun Wang" userId="d9f152e0d34e96dd" providerId="LiveId" clId="{7A5D6A9C-1171-4586-A021-C7E0B466B082}" dt="2018-07-07T14:36:17.141" v="1384" actId="1076"/>
        <pc:sldMkLst>
          <pc:docMk/>
          <pc:sldMk cId="2011807923" sldId="281"/>
        </pc:sldMkLst>
        <pc:spChg chg="mod">
          <ac:chgData name="Bo Jiun Wang" userId="d9f152e0d34e96dd" providerId="LiveId" clId="{7A5D6A9C-1171-4586-A021-C7E0B466B082}" dt="2018-07-07T14:34:13.164" v="1310" actId="20577"/>
          <ac:spMkLst>
            <pc:docMk/>
            <pc:sldMk cId="2011807923" sldId="281"/>
            <ac:spMk id="2" creationId="{F5A64692-B9A6-4498-9BE6-F661A10F5F2F}"/>
          </ac:spMkLst>
        </pc:spChg>
        <pc:spChg chg="mod">
          <ac:chgData name="Bo Jiun Wang" userId="d9f152e0d34e96dd" providerId="LiveId" clId="{7A5D6A9C-1171-4586-A021-C7E0B466B082}" dt="2018-07-07T14:34:44.401" v="1374"/>
          <ac:spMkLst>
            <pc:docMk/>
            <pc:sldMk cId="2011807923" sldId="281"/>
            <ac:spMk id="3" creationId="{0507D822-F782-4518-A902-F4935B5D888B}"/>
          </ac:spMkLst>
        </pc:spChg>
        <pc:picChg chg="add mod modCrop">
          <ac:chgData name="Bo Jiun Wang" userId="d9f152e0d34e96dd" providerId="LiveId" clId="{7A5D6A9C-1171-4586-A021-C7E0B466B082}" dt="2018-07-07T14:36:17.141" v="1384" actId="1076"/>
          <ac:picMkLst>
            <pc:docMk/>
            <pc:sldMk cId="2011807923" sldId="281"/>
            <ac:picMk id="6" creationId="{DDA6856B-9415-4198-AC48-5DE4FE20AA64}"/>
          </ac:picMkLst>
        </pc:picChg>
        <pc:picChg chg="del mod">
          <ac:chgData name="Bo Jiun Wang" userId="d9f152e0d34e96dd" providerId="LiveId" clId="{7A5D6A9C-1171-4586-A021-C7E0B466B082}" dt="2018-07-07T14:35:40.374" v="1379" actId="478"/>
          <ac:picMkLst>
            <pc:docMk/>
            <pc:sldMk cId="2011807923" sldId="281"/>
            <ac:picMk id="7" creationId="{73386025-74B1-4F7B-A7E2-087A38EBBC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455AD-521F-4C27-9992-4BF248BF4B6E}" type="datetimeFigureOut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620C-9492-499A-A494-0C4D3B5EF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64B4-8776-4A59-953C-5CB44591828E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903-65C3-47EB-9CCB-F55AE78E6215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9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F301-10D6-44A1-929D-3BE2CF9AB39A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18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C1F4-0F97-4A59-90E6-6453BF582522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3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A629-A96D-4BEB-96D5-95759CF582CC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514A-32BD-47DF-85FE-BC12609B5222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2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9382-05A3-4654-9C0B-C26F4259A1DD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878-8D95-46A4-BFD5-9E584FDE5B00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5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F862-E1EB-4277-9027-1323C690ED90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79BAF1-9AF5-423F-B499-171857186013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87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7414-D6BC-43D5-B246-6821021D13E3}" type="datetime1">
              <a:rPr lang="zh-TW" altLang="en-US" smtClean="0"/>
              <a:t>2018/7/15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fld id="{72A4C1DC-6EF4-49EC-B273-6879CAE43646}" type="datetime1">
              <a:rPr lang="zh-TW" altLang="en-US" smtClean="0"/>
              <a:t>2018/7/15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11D2B46-111F-448E-AF73-737DB402995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tp.tku.edu.tw/ubuntu-releases/xenial/ubuntu-16.04.4-desktop-amd64.is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4F9AF-689E-4697-AF66-EA498125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編譯 </a:t>
            </a:r>
            <a:r>
              <a:rPr lang="en-US" altLang="zh-TW" sz="5400" dirty="0"/>
              <a:t>Linux Kernel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7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375D8-531C-4E19-8C2E-3227B520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2166F-C46D-4F9F-9D37-39C763DE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 </a:t>
            </a:r>
            <a:r>
              <a:rPr lang="en-US" altLang="zh-TW" dirty="0"/>
              <a:t>filename</a:t>
            </a:r>
            <a:r>
              <a:rPr lang="zh-TW" altLang="en-US" dirty="0"/>
              <a:t>保持預設即可，按下</a:t>
            </a:r>
            <a:r>
              <a:rPr lang="en-US" altLang="zh-TW" dirty="0"/>
              <a:t>Enter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D90EBD-7EB8-486B-9004-28859E8C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D8FB3B-3807-4E33-B68A-B8BDABD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884BF-48F4-482D-98D4-548ADE6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05" y="2423187"/>
            <a:ext cx="6838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B8F9-2FC6-4D8E-B8D3-D324C284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D67E3-0A0C-4B17-9DE2-26EA43AA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檔案成功寫入，按下</a:t>
            </a:r>
            <a:r>
              <a:rPr lang="en-US" altLang="zh-TW" dirty="0"/>
              <a:t>Enter</a:t>
            </a:r>
            <a:r>
              <a:rPr lang="zh-TW" altLang="en-US" dirty="0"/>
              <a:t>即可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23F2F8-1DAA-4B5D-9997-8F4DA892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6AA500-5DB8-4FB3-9664-AE223FF9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B53F2D-EE49-4AAF-B48B-3261C0ED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310343"/>
            <a:ext cx="6838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4DFEE-61DB-46FE-AB45-63A04BF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FE295-CBE2-45D9-8FC0-79D37767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Exit</a:t>
            </a:r>
            <a:r>
              <a:rPr lang="zh-TW" altLang="en-US" dirty="0"/>
              <a:t>即可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D5ABB2-8BD8-4019-ABBF-1D54D17B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034276-E5DA-4820-848F-62F56D33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A42EDB-0623-43A2-9D48-BD83A45D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81" y="2174865"/>
            <a:ext cx="6396038" cy="41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53435-5FD6-4D4D-9C85-38E14E3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D98B9-EFCF-4485-8973-09359149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移至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linux-4.16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目錄下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linux-4.16/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建立新的資料夾並移動到該資料夾中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DF9A6D-6254-437B-A7C1-643CF55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8CA330-4039-48BB-B69B-021D7D1C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4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53435-5FD6-4D4D-9C85-38E14E3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D98B9-EFCF-4485-8973-09359149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新增一個新的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內容的程式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:~/linux-4.16/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lab.c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kernel.h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asmlinkage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sys_hellolab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(void)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printk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("Ubuntu Kernel Lab!\n");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1;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DF9A6D-6254-437B-A7C1-643CF55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8CA330-4039-48BB-B69B-021D7D1C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55C703-E2E3-4BE7-8AAB-6418BBCB04AB}"/>
              </a:ext>
            </a:extLst>
          </p:cNvPr>
          <p:cNvSpPr/>
          <p:nvPr/>
        </p:nvSpPr>
        <p:spPr>
          <a:xfrm>
            <a:off x="1097280" y="2805343"/>
            <a:ext cx="10058400" cy="231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53435-5FD6-4D4D-9C85-38E14E3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3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D98B9-EFCF-4485-8973-09359149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新增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，確保我們的程式會被編譯進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islab@ubuntu:~/linux-4.16/newsyscall$ </a:t>
            </a:r>
            <a:r>
              <a:rPr lang="it-IT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 Makefile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obj-y :=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lab.o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回到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根目錄，修改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core-y += kernel/ mm/ fs/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ipc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/ security/ crypto/ block/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找到這行，在最後面新增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core-y += kernel/ mm/ fs/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ipc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security/ crypto/ block/ </a:t>
            </a: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DF9A6D-6254-437B-A7C1-643CF55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8CA330-4039-48BB-B69B-021D7D1C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B03F6F-AE6F-476C-9E6E-D8FFCCB3C17D}"/>
              </a:ext>
            </a:extLst>
          </p:cNvPr>
          <p:cNvSpPr/>
          <p:nvPr/>
        </p:nvSpPr>
        <p:spPr>
          <a:xfrm>
            <a:off x="1097280" y="2815329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AEAACB-8387-4936-A57C-4563F6EDF2D0}"/>
              </a:ext>
            </a:extLst>
          </p:cNvPr>
          <p:cNvSpPr/>
          <p:nvPr/>
        </p:nvSpPr>
        <p:spPr>
          <a:xfrm>
            <a:off x="1097280" y="5192172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06B76-325C-4588-B685-21F9AFB9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6703E-C601-4519-8082-F8CA2AD6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新增我們的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arch/x86/entry/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/syscall_64.tbl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在最後面新增一行，原本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只到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547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號，所以這邊就填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548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i-FI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i-FI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548     x32     hellolab                sys_hellolab</a:t>
            </a:r>
          </a:p>
          <a:p>
            <a:pPr marL="0" indent="0">
              <a:buNone/>
            </a:pPr>
            <a:r>
              <a:rPr lang="zh-TW" altLang="en-US" dirty="0"/>
              <a:t>修改</a:t>
            </a:r>
            <a:r>
              <a:rPr lang="en-US" altLang="zh-TW" dirty="0"/>
              <a:t>System Call Header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it-IT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islab@ubuntu:~/linux-4.16$ </a:t>
            </a:r>
            <a:r>
              <a:rPr lang="it-IT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 include/linux/syscalls.h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在最下面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(#endif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前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新增一行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asmlinkage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fi-FI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hellolab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(void);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3DD59A-850E-48DF-9170-9AE8EAF5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858D7E-AD21-49EC-ABD6-2CCC3D1D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72FA4-A154-4909-80D4-E841A8AC75CE}"/>
              </a:ext>
            </a:extLst>
          </p:cNvPr>
          <p:cNvSpPr/>
          <p:nvPr/>
        </p:nvSpPr>
        <p:spPr>
          <a:xfrm>
            <a:off x="1154083" y="3293616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14B7CB-018F-4154-ABC1-3ADC6F7733AC}"/>
              </a:ext>
            </a:extLst>
          </p:cNvPr>
          <p:cNvSpPr/>
          <p:nvPr/>
        </p:nvSpPr>
        <p:spPr>
          <a:xfrm>
            <a:off x="1154083" y="5191660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82F17-2AD9-42C9-A199-76258E2E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編譯新版</a:t>
            </a:r>
            <a:r>
              <a:rPr lang="en-US" altLang="zh-TW" dirty="0"/>
              <a:t>Kernel(</a:t>
            </a:r>
            <a:r>
              <a:rPr lang="zh-TW" altLang="en-US" dirty="0"/>
              <a:t>大約需</a:t>
            </a:r>
            <a:r>
              <a:rPr lang="en-US" altLang="zh-TW"/>
              <a:t>0.5~1</a:t>
            </a:r>
            <a:r>
              <a:rPr lang="zh-TW" altLang="en-US"/>
              <a:t>小時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A2C66-E79D-418A-8890-C3737336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-j 4 </a:t>
            </a:r>
            <a:r>
              <a:rPr lang="zh-TW" altLang="en-US" dirty="0"/>
              <a:t>代表使用四個核心進行編譯，可以加快速度，請依照虛擬機所配置的核心數作設定，如只配置一個核心則可不用輸入</a:t>
            </a:r>
            <a:r>
              <a:rPr lang="en-US" altLang="zh-TW" dirty="0"/>
              <a:t>-j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-j 4 clean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-j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modules -j 4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122E55-AFCA-46AF-A670-5DCB3354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F15822-5E59-41A2-B3AB-60D025B2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511D2B46-111F-448E-AF73-737DB402995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2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B575A-0E25-44C9-A603-DE792489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安裝新版</a:t>
            </a: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E1F50-84FE-4A13-8900-5D7D50E9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modules_install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install</a:t>
            </a:r>
          </a:p>
          <a:p>
            <a:pPr marL="0" indent="0">
              <a:buNone/>
            </a:pPr>
            <a:r>
              <a:rPr lang="zh-TW" altLang="en-US" dirty="0"/>
              <a:t> 指令跑完後重新開機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6989C7-3D91-4D51-B7CB-B26210A7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50F161-CB62-4A7C-9A09-56C997F8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8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31485-49F4-4CD8-A460-2034A25D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Kernel</a:t>
            </a:r>
            <a:r>
              <a:rPr lang="zh-TW" altLang="en-US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19AFB-127C-4277-839E-93615D9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輸入以下指令查看目前系統所使用的</a:t>
            </a:r>
            <a:r>
              <a:rPr lang="en-US" altLang="zh-TW" dirty="0"/>
              <a:t>Kernel</a:t>
            </a:r>
            <a:r>
              <a:rPr lang="zh-TW" altLang="en-US" dirty="0"/>
              <a:t>版本資訊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此時可發現已系統使用新版</a:t>
            </a:r>
            <a:r>
              <a:rPr lang="en-US" altLang="zh-TW" dirty="0"/>
              <a:t>Kernel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8D9E7E-6CE5-4317-9B1F-9AFDFAD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500388-6876-4A2A-A4F2-DB5E1A79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C9DFD8-F4B5-48FF-80B5-29319E35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7476"/>
          <a:stretch/>
        </p:blipFill>
        <p:spPr>
          <a:xfrm>
            <a:off x="2614612" y="3033713"/>
            <a:ext cx="6962775" cy="7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0FFEC-03F6-4F29-BFB1-969D446B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8038E2-AC07-4C91-B1E4-2867401F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電腦真正在工作的東西其實是</a:t>
            </a:r>
            <a:r>
              <a:rPr lang="en-US" altLang="zh-TW" dirty="0"/>
              <a:t>『</a:t>
            </a:r>
            <a:r>
              <a:rPr lang="zh-TW" altLang="en-US" dirty="0"/>
              <a:t>硬體</a:t>
            </a:r>
            <a:r>
              <a:rPr lang="en-US" altLang="zh-TW" dirty="0"/>
              <a:t>』</a:t>
            </a:r>
            <a:r>
              <a:rPr lang="zh-TW" altLang="en-US" dirty="0"/>
              <a:t>， 例如運算要使用到 </a:t>
            </a:r>
            <a:r>
              <a:rPr lang="en-US" altLang="zh-TW" dirty="0"/>
              <a:t>CPU</a:t>
            </a:r>
            <a:r>
              <a:rPr lang="zh-TW" altLang="en-US" dirty="0"/>
              <a:t>、資料儲存要使用到硬碟、圖形顯示會用到顯示卡、連接 </a:t>
            </a:r>
            <a:r>
              <a:rPr lang="en-US" altLang="zh-TW" dirty="0"/>
              <a:t>Internet </a:t>
            </a:r>
            <a:r>
              <a:rPr lang="zh-TW" altLang="en-US" dirty="0"/>
              <a:t>可能需要網路卡等等。那麼如何控制這些硬體呢？ 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那就是</a:t>
            </a:r>
            <a:r>
              <a:rPr lang="en-US" altLang="zh-TW" dirty="0"/>
              <a:t>Kernel</a:t>
            </a:r>
            <a:r>
              <a:rPr lang="zh-TW" altLang="en-US" dirty="0"/>
              <a:t>的工作了！也就是說，你所希望電腦幫你達成的各項工作， 都需要透過</a:t>
            </a:r>
            <a:r>
              <a:rPr lang="en-US" altLang="zh-TW" dirty="0"/>
              <a:t>Kernel</a:t>
            </a:r>
            <a:r>
              <a:rPr lang="zh-TW" altLang="en-US" dirty="0"/>
              <a:t>的幫助才行！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620281-2ACD-4007-8FED-CDBBFECC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183934-9F04-4A2E-A6B2-E47713FC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A5650-2FA2-4F3D-8541-5BA61581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測試是否成功新增</a:t>
            </a:r>
            <a:r>
              <a:rPr lang="en-US" altLang="zh-TW" dirty="0"/>
              <a:t>System Call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7DB6F-4B8C-4975-8915-5C05AB22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撰寫一個</a:t>
            </a:r>
            <a:r>
              <a:rPr lang="en-US" altLang="zh-TW" dirty="0"/>
              <a:t>C</a:t>
            </a:r>
            <a:r>
              <a:rPr lang="zh-TW" altLang="en-US" dirty="0"/>
              <a:t>語言程式執行</a:t>
            </a:r>
            <a:r>
              <a:rPr lang="en-US" altLang="zh-TW" dirty="0"/>
              <a:t>System 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test.c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#include &lt;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syscall.h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#include &lt;sys/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types.h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int main(){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int a =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548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//548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P.16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設定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return 0;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86F270-1C27-4DCA-BDF3-8A550F61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8AF6BB-5C9B-4C4E-A153-DE82003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9DFBC3-A48E-4186-A2CA-3AE382FDC37B}"/>
              </a:ext>
            </a:extLst>
          </p:cNvPr>
          <p:cNvSpPr/>
          <p:nvPr/>
        </p:nvSpPr>
        <p:spPr>
          <a:xfrm>
            <a:off x="1097280" y="2805344"/>
            <a:ext cx="10058400" cy="292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5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549E-6C14-40FD-B253-289F69B6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測試是否成功新增</a:t>
            </a:r>
            <a:r>
              <a:rPr lang="en-US" altLang="zh-TW" dirty="0"/>
              <a:t>System Call</a:t>
            </a:r>
            <a:r>
              <a:rPr lang="en-US" altLang="zh-TW" sz="2400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901866-49A0-40E9-A8D6-66460C08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編譯程式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-g -Wall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test.c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-o test</a:t>
            </a:r>
          </a:p>
          <a:p>
            <a:r>
              <a:rPr lang="zh-TW" altLang="en-US" dirty="0"/>
              <a:t>執行程式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./test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E769F7-14DC-48BF-A677-C60FFB5F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70DEA5-88A3-41B9-AC68-C728CF5C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3BF0B-94B7-47C4-9924-19CF5B08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測試是否成功新增</a:t>
            </a:r>
            <a:r>
              <a:rPr lang="en-US" altLang="zh-TW" dirty="0"/>
              <a:t>System Call</a:t>
            </a:r>
            <a:r>
              <a:rPr lang="en-US" altLang="zh-TW" sz="2400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BD816-DBD2-4354-89CF-4F20F15D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用以下這指令看</a:t>
            </a:r>
            <a:r>
              <a:rPr lang="en-US" altLang="zh-TW" dirty="0"/>
              <a:t>kernel</a:t>
            </a:r>
            <a:r>
              <a:rPr lang="zh-TW" altLang="en-US" dirty="0"/>
              <a:t>有沒有輸出我們想要的訊息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dmesg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508164-4889-4529-A6A1-8EE68C8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5F3B13-1B78-4B01-BB29-7B54A202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778058-BA74-4272-9C96-2667AF6F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"/>
          <a:stretch/>
        </p:blipFill>
        <p:spPr>
          <a:xfrm>
            <a:off x="2628900" y="3049694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4692-B9A6-4498-9BE6-F661A10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Config</a:t>
            </a:r>
            <a:r>
              <a:rPr lang="zh-TW" altLang="en-US" dirty="0"/>
              <a:t>設定縮減</a:t>
            </a:r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7D822-F782-4518-A902-F4935B5D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先查看原始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sv-SE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-lha /boot | grep 4.16.0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1BE620-63F3-42DC-A9A8-90BCD97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C39DE4-CF39-4E45-92B3-F4D00C3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386025-74B1-4F7B-A7E2-087A38EB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3438314"/>
            <a:ext cx="5095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4692-B9A6-4498-9BE6-F661A10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Config</a:t>
            </a:r>
            <a:r>
              <a:rPr lang="zh-TW" altLang="en-US" dirty="0"/>
              <a:t>設定縮減</a:t>
            </a:r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7D822-F782-4518-A902-F4935B5D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設定方法如</a:t>
            </a:r>
            <a:r>
              <a:rPr lang="en-US" altLang="zh-TW" dirty="0"/>
              <a:t>P.9</a:t>
            </a:r>
            <a:r>
              <a:rPr lang="zh-TW" altLang="en-US" dirty="0"/>
              <a:t>所示，假設我們將</a:t>
            </a:r>
            <a:r>
              <a:rPr lang="en-US" altLang="zh-TW" dirty="0"/>
              <a:t>Security options</a:t>
            </a:r>
            <a:r>
              <a:rPr lang="zh-TW" altLang="en-US" dirty="0"/>
              <a:t>內的選項取消並依照</a:t>
            </a:r>
            <a:r>
              <a:rPr lang="en-US" altLang="zh-TW" dirty="0"/>
              <a:t>P.17~18</a:t>
            </a:r>
            <a:r>
              <a:rPr lang="zh-TW" altLang="en-US" dirty="0"/>
              <a:t>重新編譯安裝</a:t>
            </a:r>
            <a:r>
              <a:rPr lang="en-US" altLang="zh-TW" dirty="0"/>
              <a:t>Kernel</a:t>
            </a:r>
            <a:endParaRPr lang="sv-SE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1BE620-63F3-42DC-A9A8-90BCD97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C39DE4-CF39-4E45-92B3-F4D00C3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B40733-73C4-4601-A298-F88C49D0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602090"/>
            <a:ext cx="65436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4692-B9A6-4498-9BE6-F661A10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Config</a:t>
            </a:r>
            <a:r>
              <a:rPr lang="zh-TW" altLang="en-US" dirty="0"/>
              <a:t>設定縮減</a:t>
            </a:r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7D822-F782-4518-A902-F4935B5D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查看取消</a:t>
            </a:r>
            <a:r>
              <a:rPr lang="en-US" altLang="zh-TW" dirty="0"/>
              <a:t>Security options</a:t>
            </a:r>
            <a:r>
              <a:rPr lang="zh-TW" altLang="en-US" dirty="0"/>
              <a:t>後的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sv-SE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-lha /boot | grep 4.16.0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1BE620-63F3-42DC-A9A8-90BCD97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C39DE4-CF39-4E45-92B3-F4D00C3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A6856B-9415-4198-AC48-5DE4FE20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335"/>
          <a:stretch/>
        </p:blipFill>
        <p:spPr>
          <a:xfrm>
            <a:off x="3540442" y="3452750"/>
            <a:ext cx="5172075" cy="8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80520-14BF-4F1A-8886-0E567DAD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3F8CD-40EE-4543-A3C3-D0F97BB1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 kernel</a:t>
            </a:r>
            <a:r>
              <a:rPr lang="zh-TW" altLang="en-US" dirty="0"/>
              <a:t>，是一開源的類</a:t>
            </a:r>
            <a:r>
              <a:rPr lang="en-US" altLang="zh-TW" dirty="0"/>
              <a:t>Unix</a:t>
            </a:r>
            <a:r>
              <a:rPr lang="zh-TW" altLang="en-US" dirty="0"/>
              <a:t>作業系統</a:t>
            </a:r>
            <a:r>
              <a:rPr lang="en-US" altLang="zh-TW" dirty="0"/>
              <a:t>Monolithic kernel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整個 </a:t>
            </a:r>
            <a:r>
              <a:rPr lang="en-US" altLang="zh-TW" dirty="0"/>
              <a:t>Linux </a:t>
            </a:r>
            <a:r>
              <a:rPr lang="zh-TW" altLang="en-US" dirty="0"/>
              <a:t>作業系統家族基於該核心部署在傳統電腦平台（如個人電腦和伺服器）和各種嵌入式平台（如路由器、無線存取點、專用小交換機、機上盒、</a:t>
            </a:r>
            <a:r>
              <a:rPr lang="en-US" altLang="zh-TW" dirty="0"/>
              <a:t>FTA </a:t>
            </a:r>
            <a:r>
              <a:rPr lang="zh-TW" altLang="en-US" dirty="0"/>
              <a:t>接收器、智慧型電視、數位影片錄影機、網路附加儲存（</a:t>
            </a:r>
            <a:r>
              <a:rPr lang="en-US" altLang="zh-TW" dirty="0"/>
              <a:t>NAS</a:t>
            </a:r>
            <a:r>
              <a:rPr lang="zh-TW" altLang="en-US" dirty="0"/>
              <a:t>）等）。</a:t>
            </a:r>
            <a:endParaRPr lang="en-US" altLang="zh-TW" dirty="0"/>
          </a:p>
          <a:p>
            <a:r>
              <a:rPr lang="zh-TW" altLang="en-US" dirty="0"/>
              <a:t>工作於平板電腦、智慧型手機及智慧型手錶的 </a:t>
            </a:r>
            <a:r>
              <a:rPr lang="en-US" altLang="zh-TW" dirty="0"/>
              <a:t>Android </a:t>
            </a:r>
            <a:r>
              <a:rPr lang="zh-TW" altLang="en-US" dirty="0"/>
              <a:t>作業系統</a:t>
            </a:r>
            <a:r>
              <a:rPr lang="zh-TW" altLang="en-US" dirty="0" smtClean="0"/>
              <a:t>同樣透過 </a:t>
            </a:r>
            <a:r>
              <a:rPr lang="en-US" altLang="zh-TW" dirty="0"/>
              <a:t>Linux </a:t>
            </a:r>
            <a:r>
              <a:rPr lang="zh-TW" altLang="en-US" dirty="0"/>
              <a:t> </a:t>
            </a:r>
            <a:r>
              <a:rPr lang="en-US" altLang="zh-TW" dirty="0"/>
              <a:t>Kernel</a:t>
            </a:r>
            <a:r>
              <a:rPr lang="zh-TW" altLang="en-US" dirty="0"/>
              <a:t>提供的服務完成自身功能。</a:t>
            </a:r>
            <a:endParaRPr lang="en-US" altLang="zh-TW" dirty="0"/>
          </a:p>
          <a:p>
            <a:r>
              <a:rPr lang="zh-TW" altLang="en-US" dirty="0"/>
              <a:t>儘管於桌面電腦的占用率較低，基於</a:t>
            </a:r>
            <a:r>
              <a:rPr lang="en-US" altLang="zh-TW" dirty="0"/>
              <a:t>Linux</a:t>
            </a:r>
            <a:r>
              <a:rPr lang="zh-TW" altLang="en-US" dirty="0"/>
              <a:t>的作業系統統治了幾乎從行動裝置到主機的其他全部領域。截至</a:t>
            </a:r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月，世界前</a:t>
            </a:r>
            <a:r>
              <a:rPr lang="en-US" altLang="zh-TW" dirty="0"/>
              <a:t>500</a:t>
            </a:r>
            <a:r>
              <a:rPr lang="zh-TW" altLang="en-US" dirty="0"/>
              <a:t>台最強的超級電腦全部使用</a:t>
            </a:r>
            <a:r>
              <a:rPr lang="en-US" altLang="zh-TW" dirty="0"/>
              <a:t>Linux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D43732-4A01-4EC6-8F13-5BBD4EAB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A8A30B-25F1-4CA6-8F8A-DF6BB79E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C2291-3DF3-4B5B-8C16-47A8A2E5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D5235-F8AD-4C51-A806-117D820D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TW" altLang="en-US" dirty="0"/>
              <a:t>此</a:t>
            </a:r>
            <a:r>
              <a:rPr lang="en-US" altLang="zh-TW" dirty="0"/>
              <a:t>Lab</a:t>
            </a:r>
            <a:r>
              <a:rPr lang="zh-TW" altLang="en-US" dirty="0"/>
              <a:t>使用</a:t>
            </a:r>
            <a:r>
              <a:rPr lang="en-US" altLang="zh-TW" dirty="0"/>
              <a:t>Ubuntu 16.04 Desktop version</a:t>
            </a:r>
            <a:r>
              <a:rPr lang="zh-TW" altLang="en-US" dirty="0"/>
              <a:t>做為系統版本，下載連結如下：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http://ftp.tku.edu.tw/ubuntu-releases/xenial/ubuntu-16.04.4-desktop-amd64.iso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2086E-891E-47CD-A69A-FA2AFCD8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B18CFF-827F-4E5B-B75C-B0499775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8983E-95AA-4D7A-BA5F-C9AB5531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84F14-F888-42AE-B5F0-75D61D40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使用以下指令更新</a:t>
            </a:r>
            <a:r>
              <a:rPr lang="en-US" altLang="zh-TW" dirty="0"/>
              <a:t>Ubuntu</a:t>
            </a:r>
            <a:r>
              <a:rPr lang="zh-TW" altLang="en-US" dirty="0"/>
              <a:t> 相關套件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upgrade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0BF6C7-3728-498C-8311-BA31B204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31485-49F4-4CD8-A460-2034A25D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Kernel</a:t>
            </a:r>
            <a:r>
              <a:rPr lang="zh-TW" altLang="en-US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19AFB-127C-4277-839E-93615D9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輸入以下指令查看目前系統所使用的</a:t>
            </a:r>
            <a:r>
              <a:rPr lang="en-US" altLang="zh-TW" dirty="0"/>
              <a:t>Kernel</a:t>
            </a:r>
            <a:r>
              <a:rPr lang="zh-TW" altLang="en-US" dirty="0"/>
              <a:t>版本資訊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-a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8D9E7E-6CE5-4317-9B1F-9AFDFAD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500388-6876-4A2A-A4F2-DB5E1A79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312902-80E9-45F5-B706-8D9BD6DCC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"/>
          <a:stretch/>
        </p:blipFill>
        <p:spPr>
          <a:xfrm>
            <a:off x="2609850" y="3476414"/>
            <a:ext cx="6972300" cy="7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7DE5D-01D1-4D2D-AD04-9B1FD9F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安裝編譯所需套件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2124C-59EC-4EA1-8259-580C7FD2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編譯時需要使用到相依的套件，請務必先以下列指令安裝相依套件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install build-essential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ncurses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libssl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 build-essential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ncurses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xz-utils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kernel-package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m4 bison flex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libelf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</a:t>
            </a:r>
          </a:p>
          <a:p>
            <a:pPr marL="0" indent="0">
              <a:buNone/>
            </a:pPr>
            <a:r>
              <a:rPr lang="zh-TW" altLang="en-US" dirty="0"/>
              <a:t> 如果出現以下畫面請選</a:t>
            </a:r>
            <a:r>
              <a:rPr lang="en-US" altLang="zh-TW" dirty="0"/>
              <a:t>Keep the local version currently installed</a:t>
            </a:r>
            <a:r>
              <a:rPr lang="zh-TW" altLang="en-US" dirty="0"/>
              <a:t>即可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04B98E-0C81-4CA9-BEB6-58419929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CF31FB-47F0-4A6A-870B-87F946D1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EE1EC2-67C4-4F53-B305-40C56C45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97" y="3539513"/>
            <a:ext cx="4822805" cy="28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9B357-C43A-41C9-B499-90113E32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下載新版</a:t>
            </a:r>
            <a:r>
              <a:rPr lang="en-US" altLang="zh-TW" dirty="0"/>
              <a:t>Kernel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33C30C-7E7C-4947-91CD-ED61DB02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Linux</a:t>
            </a:r>
            <a:r>
              <a:rPr lang="zh-TW" altLang="en-US" dirty="0"/>
              <a:t> </a:t>
            </a:r>
            <a:r>
              <a:rPr lang="en-US" altLang="zh-TW" dirty="0"/>
              <a:t>Kernel</a:t>
            </a:r>
            <a:r>
              <a:rPr lang="zh-TW" altLang="en-US" dirty="0"/>
              <a:t>是一個開源的計畫，我們可以在</a:t>
            </a:r>
            <a:r>
              <a:rPr lang="en-US" altLang="zh-TW" dirty="0">
                <a:hlinkClick r:id="rId2"/>
              </a:rPr>
              <a:t>https://www.kernel.org/</a:t>
            </a:r>
            <a:r>
              <a:rPr lang="zh-TW" altLang="en-US" dirty="0"/>
              <a:t>網站中取得最新的</a:t>
            </a:r>
            <a:r>
              <a:rPr lang="en-US" altLang="zh-TW" dirty="0"/>
              <a:t>Kernel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下載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並解壓縮，以下使用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4.16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版作為範例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da-DK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wget https://github.com/torvalds/linux/archive/v4.16.tar.gz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將下載下來的檔案進行解壓縮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xvf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v4.16.tar.gz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移至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linux-4.16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目錄下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linux-4.16/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6BC92-1F52-4651-873B-B8A659EA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D7CF64-17FD-4FB5-A6BF-9A1C66AD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EBBDD-ACB8-4F7B-A57A-72FEEB8D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1480E-AD16-494C-944D-8DC515E0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產生新的</a:t>
            </a:r>
            <a:r>
              <a:rPr lang="en-US" altLang="zh-TW" dirty="0"/>
              <a:t>Config</a:t>
            </a:r>
            <a:r>
              <a:rPr lang="zh-TW" altLang="en-US" dirty="0"/>
              <a:t>檔案，出現以下畫面後點選鍵盤向右，選取到</a:t>
            </a:r>
            <a:r>
              <a:rPr lang="en-US" altLang="zh-TW" dirty="0"/>
              <a:t>Save</a:t>
            </a:r>
            <a:r>
              <a:rPr lang="zh-TW" altLang="en-US" dirty="0"/>
              <a:t>按下</a:t>
            </a:r>
            <a:r>
              <a:rPr lang="en-US" altLang="zh-TW" dirty="0"/>
              <a:t>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 </a:t>
            </a:r>
            <a:r>
              <a:rPr lang="en-US" altLang="zh-TW" dirty="0">
                <a:solidFill>
                  <a:schemeClr val="tx1"/>
                </a:solidFill>
              </a:rPr>
              <a:t>make </a:t>
            </a:r>
            <a:r>
              <a:rPr lang="en-US" altLang="zh-TW" dirty="0" err="1">
                <a:solidFill>
                  <a:schemeClr val="tx1"/>
                </a:solidFill>
              </a:rPr>
              <a:t>menuconfig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CA74E9-0DAD-4F25-8372-CE332A51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458768-9BDA-4A8C-882B-38617DD7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DFB0B8-1E2F-4F33-8BED-C1CC24CD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75" y="2913648"/>
            <a:ext cx="5734810" cy="32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2007</TotalTime>
  <Words>1133</Words>
  <Application>Microsoft Office PowerPoint</Application>
  <PresentationFormat>寬螢幕</PresentationFormat>
  <Paragraphs>161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Microsoft JhengHei UI</vt:lpstr>
      <vt:lpstr>新細明體</vt:lpstr>
      <vt:lpstr>Calibri</vt:lpstr>
      <vt:lpstr>Wingdings</vt:lpstr>
      <vt:lpstr>回顧</vt:lpstr>
      <vt:lpstr>編譯 Linux Kernel</vt:lpstr>
      <vt:lpstr>什麼是Kernel</vt:lpstr>
      <vt:lpstr>Linux Kernel</vt:lpstr>
      <vt:lpstr>Ubuntu版本</vt:lpstr>
      <vt:lpstr>更新Ubuntu</vt:lpstr>
      <vt:lpstr>查看Kernel版本</vt:lpstr>
      <vt:lpstr>安裝編譯所需套件</vt:lpstr>
      <vt:lpstr>下載新版Kernel程式碼</vt:lpstr>
      <vt:lpstr>設定 config 檔1</vt:lpstr>
      <vt:lpstr>設定 config 檔2</vt:lpstr>
      <vt:lpstr>設定 config 檔3</vt:lpstr>
      <vt:lpstr>設定 config 檔4</vt:lpstr>
      <vt:lpstr>新增System Call1</vt:lpstr>
      <vt:lpstr>新增System Call2</vt:lpstr>
      <vt:lpstr>新增System Call3</vt:lpstr>
      <vt:lpstr>新增System Call4</vt:lpstr>
      <vt:lpstr>編譯新版Kernel(大約需0.5~1小時)</vt:lpstr>
      <vt:lpstr>安裝新版Kernel</vt:lpstr>
      <vt:lpstr>查看Kernel版本</vt:lpstr>
      <vt:lpstr>測試是否成功新增System Call1</vt:lpstr>
      <vt:lpstr>測試是否成功新增System Call2</vt:lpstr>
      <vt:lpstr>測試是否成功新增System Call3</vt:lpstr>
      <vt:lpstr>調整Config設定縮減Kernel大小1</vt:lpstr>
      <vt:lpstr>調整Config設定縮減Kernel大小2</vt:lpstr>
      <vt:lpstr>調整Config設定縮減Kernel大小3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16.04 編譯 Linux Kernel</dc:title>
  <dc:creator>Bo Jiun Wang</dc:creator>
  <cp:lastModifiedBy>Windows 使用者</cp:lastModifiedBy>
  <cp:revision>26</cp:revision>
  <dcterms:created xsi:type="dcterms:W3CDTF">2018-03-13T07:46:23Z</dcterms:created>
  <dcterms:modified xsi:type="dcterms:W3CDTF">2018-07-15T03:42:45Z</dcterms:modified>
</cp:coreProperties>
</file>