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6E77B-E5FB-254A-AEA0-A317AF9A57A0}" v="1" dt="2020-02-26T23:28:58.352"/>
    <p1510:client id="{115EB48D-B79A-A044-98DC-B712D5AFD846}" v="55" dt="2020-02-26T23:37:19.118"/>
    <p1510:client id="{4B437967-FE40-438A-B253-4FB3ECE3B7E8}" v="12" dt="2020-02-26T17:12:13.984"/>
    <p1510:client id="{596E6A1D-1DC7-25C6-7360-0F5582B8F0CE}" v="11" dt="2020-02-26T20:07:29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 JUAREZ, EDGAR RANULFO" userId="S::nt704044@iteso.mx::45deb683-0a65-4bbe-a65f-f6aadfab4d5b" providerId="AD" clId="Web-{596E6A1D-1DC7-25C6-7360-0F5582B8F0CE}"/>
    <pc:docChg chg="modSld">
      <pc:chgData name="GONZALEZ JUAREZ, EDGAR RANULFO" userId="S::nt704044@iteso.mx::45deb683-0a65-4bbe-a65f-f6aadfab4d5b" providerId="AD" clId="Web-{596E6A1D-1DC7-25C6-7360-0F5582B8F0CE}" dt="2020-02-26T20:07:29.488" v="10" actId="1076"/>
      <pc:docMkLst>
        <pc:docMk/>
      </pc:docMkLst>
      <pc:sldChg chg="addSp delSp modSp">
        <pc:chgData name="GONZALEZ JUAREZ, EDGAR RANULFO" userId="S::nt704044@iteso.mx::45deb683-0a65-4bbe-a65f-f6aadfab4d5b" providerId="AD" clId="Web-{596E6A1D-1DC7-25C6-7360-0F5582B8F0CE}" dt="2020-02-26T20:07:29.488" v="10" actId="1076"/>
        <pc:sldMkLst>
          <pc:docMk/>
          <pc:sldMk cId="2676257974" sldId="260"/>
        </pc:sldMkLst>
        <pc:spChg chg="del mod">
          <ac:chgData name="GONZALEZ JUAREZ, EDGAR RANULFO" userId="S::nt704044@iteso.mx::45deb683-0a65-4bbe-a65f-f6aadfab4d5b" providerId="AD" clId="Web-{596E6A1D-1DC7-25C6-7360-0F5582B8F0CE}" dt="2020-02-26T20:06:38.550" v="3"/>
          <ac:spMkLst>
            <pc:docMk/>
            <pc:sldMk cId="2676257974" sldId="260"/>
            <ac:spMk id="3" creationId="{82BDAB39-FC2B-C646-B060-F12CCE32D520}"/>
          </ac:spMkLst>
        </pc:spChg>
        <pc:spChg chg="add mod">
          <ac:chgData name="GONZALEZ JUAREZ, EDGAR RANULFO" userId="S::nt704044@iteso.mx::45deb683-0a65-4bbe-a65f-f6aadfab4d5b" providerId="AD" clId="Web-{596E6A1D-1DC7-25C6-7360-0F5582B8F0CE}" dt="2020-02-26T20:07:29.488" v="10" actId="1076"/>
          <ac:spMkLst>
            <pc:docMk/>
            <pc:sldMk cId="2676257974" sldId="260"/>
            <ac:spMk id="6" creationId="{1E11B2D5-8F52-42C2-AF5D-C478D151ABC5}"/>
          </ac:spMkLst>
        </pc:spChg>
        <pc:cxnChg chg="add mod">
          <ac:chgData name="GONZALEZ JUAREZ, EDGAR RANULFO" userId="S::nt704044@iteso.mx::45deb683-0a65-4bbe-a65f-f6aadfab4d5b" providerId="AD" clId="Web-{596E6A1D-1DC7-25C6-7360-0F5582B8F0CE}" dt="2020-02-26T20:07:10.847" v="7" actId="1076"/>
          <ac:cxnSpMkLst>
            <pc:docMk/>
            <pc:sldMk cId="2676257974" sldId="260"/>
            <ac:cxnSpMk id="4" creationId="{C8258509-04B3-4133-B041-7E01FB097D63}"/>
          </ac:cxnSpMkLst>
        </pc:cxnChg>
      </pc:sldChg>
    </pc:docChg>
  </pc:docChgLst>
  <pc:docChgLst>
    <pc:chgData name="FLORES OROZCO, OSCAR ALFONSO" userId="cbabab3f-5c82-4661-a2f0-f7108694391b" providerId="ADAL" clId="{0726E77B-E5FB-254A-AEA0-A317AF9A57A0}"/>
    <pc:docChg chg="modSld">
      <pc:chgData name="FLORES OROZCO, OSCAR ALFONSO" userId="cbabab3f-5c82-4661-a2f0-f7108694391b" providerId="ADAL" clId="{0726E77B-E5FB-254A-AEA0-A317AF9A57A0}" dt="2020-02-26T23:28:58.352" v="0" actId="790"/>
      <pc:docMkLst>
        <pc:docMk/>
      </pc:docMkLst>
      <pc:sldChg chg="modSp">
        <pc:chgData name="FLORES OROZCO, OSCAR ALFONSO" userId="cbabab3f-5c82-4661-a2f0-f7108694391b" providerId="ADAL" clId="{0726E77B-E5FB-254A-AEA0-A317AF9A57A0}" dt="2020-02-26T23:28:58.352" v="0" actId="790"/>
        <pc:sldMkLst>
          <pc:docMk/>
          <pc:sldMk cId="3818088132" sldId="262"/>
        </pc:sldMkLst>
        <pc:spChg chg="mod">
          <ac:chgData name="FLORES OROZCO, OSCAR ALFONSO" userId="cbabab3f-5c82-4661-a2f0-f7108694391b" providerId="ADAL" clId="{0726E77B-E5FB-254A-AEA0-A317AF9A57A0}" dt="2020-02-26T23:28:58.352" v="0" actId="790"/>
          <ac:spMkLst>
            <pc:docMk/>
            <pc:sldMk cId="3818088132" sldId="262"/>
            <ac:spMk id="3" creationId="{2A477AE5-FD09-4D19-9E7E-C43AE5B9D0CB}"/>
          </ac:spMkLst>
        </pc:spChg>
      </pc:sldChg>
    </pc:docChg>
  </pc:docChgLst>
  <pc:docChgLst>
    <pc:chgData name="FLORES OROZCO, OSCAR ALFONSO" userId="S::if710183@iteso.mx::cbabab3f-5c82-4661-a2f0-f7108694391b" providerId="AD" clId="Web-{E59C1276-5FD0-61AE-769B-848DA01AAB92}"/>
    <pc:docChg chg="modSld">
      <pc:chgData name="FLORES OROZCO, OSCAR ALFONSO" userId="S::if710183@iteso.mx::cbabab3f-5c82-4661-a2f0-f7108694391b" providerId="AD" clId="Web-{E59C1276-5FD0-61AE-769B-848DA01AAB92}" dt="2020-02-25T02:57:36.683" v="53" actId="20577"/>
      <pc:docMkLst>
        <pc:docMk/>
      </pc:docMkLst>
      <pc:sldChg chg="modSp">
        <pc:chgData name="FLORES OROZCO, OSCAR ALFONSO" userId="S::if710183@iteso.mx::cbabab3f-5c82-4661-a2f0-f7108694391b" providerId="AD" clId="Web-{E59C1276-5FD0-61AE-769B-848DA01AAB92}" dt="2020-02-25T02:57:36.683" v="53" actId="20577"/>
        <pc:sldMkLst>
          <pc:docMk/>
          <pc:sldMk cId="3605588211" sldId="259"/>
        </pc:sldMkLst>
        <pc:graphicFrameChg chg="modGraphic">
          <ac:chgData name="FLORES OROZCO, OSCAR ALFONSO" userId="S::if710183@iteso.mx::cbabab3f-5c82-4661-a2f0-f7108694391b" providerId="AD" clId="Web-{E59C1276-5FD0-61AE-769B-848DA01AAB92}" dt="2020-02-25T02:57:36.683" v="53" actId="20577"/>
          <ac:graphicFrameMkLst>
            <pc:docMk/>
            <pc:sldMk cId="3605588211" sldId="259"/>
            <ac:graphicFrameMk id="8" creationId="{A315780E-96C6-45E6-BB07-CA0C2121F690}"/>
          </ac:graphicFrameMkLst>
        </pc:graphicFrameChg>
      </pc:sldChg>
    </pc:docChg>
  </pc:docChgLst>
  <pc:docChgLst>
    <pc:chgData name="GONZALEZ JUAREZ, EDGAR RANULFO" userId="45deb683-0a65-4bbe-a65f-f6aadfab4d5b" providerId="ADAL" clId="{115EB48D-B79A-A044-98DC-B712D5AFD846}"/>
    <pc:docChg chg="custSel modSld">
      <pc:chgData name="GONZALEZ JUAREZ, EDGAR RANULFO" userId="45deb683-0a65-4bbe-a65f-f6aadfab4d5b" providerId="ADAL" clId="{115EB48D-B79A-A044-98DC-B712D5AFD846}" dt="2020-02-26T23:37:19.118" v="54" actId="14100"/>
      <pc:docMkLst>
        <pc:docMk/>
      </pc:docMkLst>
      <pc:sldChg chg="modSp">
        <pc:chgData name="GONZALEZ JUAREZ, EDGAR RANULFO" userId="45deb683-0a65-4bbe-a65f-f6aadfab4d5b" providerId="ADAL" clId="{115EB48D-B79A-A044-98DC-B712D5AFD846}" dt="2020-02-26T23:37:19.118" v="54" actId="14100"/>
        <pc:sldMkLst>
          <pc:docMk/>
          <pc:sldMk cId="2945647010" sldId="258"/>
        </pc:sldMkLst>
        <pc:spChg chg="mod">
          <ac:chgData name="GONZALEZ JUAREZ, EDGAR RANULFO" userId="45deb683-0a65-4bbe-a65f-f6aadfab4d5b" providerId="ADAL" clId="{115EB48D-B79A-A044-98DC-B712D5AFD846}" dt="2020-02-26T23:37:19.118" v="54" actId="14100"/>
          <ac:spMkLst>
            <pc:docMk/>
            <pc:sldMk cId="2945647010" sldId="258"/>
            <ac:spMk id="3" creationId="{AF4555AA-EF74-0749-BCE6-2B73EA7879F7}"/>
          </ac:spMkLst>
        </pc:spChg>
      </pc:sldChg>
      <pc:sldChg chg="addSp delSp modSp">
        <pc:chgData name="GONZALEZ JUAREZ, EDGAR RANULFO" userId="45deb683-0a65-4bbe-a65f-f6aadfab4d5b" providerId="ADAL" clId="{115EB48D-B79A-A044-98DC-B712D5AFD846}" dt="2020-02-26T20:12:30.357" v="47" actId="11529"/>
        <pc:sldMkLst>
          <pc:docMk/>
          <pc:sldMk cId="2676257974" sldId="260"/>
        </pc:sldMkLst>
        <pc:spChg chg="mod">
          <ac:chgData name="GONZALEZ JUAREZ, EDGAR RANULFO" userId="45deb683-0a65-4bbe-a65f-f6aadfab4d5b" providerId="ADAL" clId="{115EB48D-B79A-A044-98DC-B712D5AFD846}" dt="2020-02-26T20:10:46.585" v="15" actId="1076"/>
          <ac:spMkLst>
            <pc:docMk/>
            <pc:sldMk cId="2676257974" sldId="260"/>
            <ac:spMk id="6" creationId="{1E11B2D5-8F52-42C2-AF5D-C478D151ABC5}"/>
          </ac:spMkLst>
        </pc:spChg>
        <pc:spChg chg="add del mod">
          <ac:chgData name="GONZALEZ JUAREZ, EDGAR RANULFO" userId="45deb683-0a65-4bbe-a65f-f6aadfab4d5b" providerId="ADAL" clId="{115EB48D-B79A-A044-98DC-B712D5AFD846}" dt="2020-02-26T20:10:05.530" v="3" actId="478"/>
          <ac:spMkLst>
            <pc:docMk/>
            <pc:sldMk cId="2676257974" sldId="260"/>
            <ac:spMk id="8" creationId="{06D94BF4-9D97-5440-A0EB-1AD6C77A131A}"/>
          </ac:spMkLst>
        </pc:spChg>
        <pc:spChg chg="add mod">
          <ac:chgData name="GONZALEZ JUAREZ, EDGAR RANULFO" userId="45deb683-0a65-4bbe-a65f-f6aadfab4d5b" providerId="ADAL" clId="{115EB48D-B79A-A044-98DC-B712D5AFD846}" dt="2020-02-26T20:10:18.379" v="7" actId="1076"/>
          <ac:spMkLst>
            <pc:docMk/>
            <pc:sldMk cId="2676257974" sldId="260"/>
            <ac:spMk id="9" creationId="{E149BE47-68F3-3748-8351-495EA2E59F60}"/>
          </ac:spMkLst>
        </pc:spChg>
        <pc:spChg chg="add mod">
          <ac:chgData name="GONZALEZ JUAREZ, EDGAR RANULFO" userId="45deb683-0a65-4bbe-a65f-f6aadfab4d5b" providerId="ADAL" clId="{115EB48D-B79A-A044-98DC-B712D5AFD846}" dt="2020-02-26T20:11:35.185" v="28" actId="207"/>
          <ac:spMkLst>
            <pc:docMk/>
            <pc:sldMk cId="2676257974" sldId="260"/>
            <ac:spMk id="10" creationId="{C9E75EDE-EFED-1345-B249-C6160BF82FF8}"/>
          </ac:spMkLst>
        </pc:spChg>
        <pc:spChg chg="add mod">
          <ac:chgData name="GONZALEZ JUAREZ, EDGAR RANULFO" userId="45deb683-0a65-4bbe-a65f-f6aadfab4d5b" providerId="ADAL" clId="{115EB48D-B79A-A044-98DC-B712D5AFD846}" dt="2020-02-26T20:10:40.940" v="14" actId="1076"/>
          <ac:spMkLst>
            <pc:docMk/>
            <pc:sldMk cId="2676257974" sldId="260"/>
            <ac:spMk id="11" creationId="{2A8C0A57-FD48-594B-BA85-6C660880059B}"/>
          </ac:spMkLst>
        </pc:spChg>
        <pc:spChg chg="add mod">
          <ac:chgData name="GONZALEZ JUAREZ, EDGAR RANULFO" userId="45deb683-0a65-4bbe-a65f-f6aadfab4d5b" providerId="ADAL" clId="{115EB48D-B79A-A044-98DC-B712D5AFD846}" dt="2020-02-26T20:10:36.504" v="13" actId="1076"/>
          <ac:spMkLst>
            <pc:docMk/>
            <pc:sldMk cId="2676257974" sldId="260"/>
            <ac:spMk id="12" creationId="{EEF7F888-BE4F-9341-92AC-8979CF1FC09D}"/>
          </ac:spMkLst>
        </pc:spChg>
        <pc:spChg chg="add mod">
          <ac:chgData name="GONZALEZ JUAREZ, EDGAR RANULFO" userId="45deb683-0a65-4bbe-a65f-f6aadfab4d5b" providerId="ADAL" clId="{115EB48D-B79A-A044-98DC-B712D5AFD846}" dt="2020-02-26T20:10:58.568" v="17" actId="1076"/>
          <ac:spMkLst>
            <pc:docMk/>
            <pc:sldMk cId="2676257974" sldId="260"/>
            <ac:spMk id="13" creationId="{C72CE95A-8B8F-314E-A7C9-6C4C23E88DC8}"/>
          </ac:spMkLst>
        </pc:spChg>
        <pc:spChg chg="add mod">
          <ac:chgData name="GONZALEZ JUAREZ, EDGAR RANULFO" userId="45deb683-0a65-4bbe-a65f-f6aadfab4d5b" providerId="ADAL" clId="{115EB48D-B79A-A044-98DC-B712D5AFD846}" dt="2020-02-26T20:11:02.001" v="19" actId="1076"/>
          <ac:spMkLst>
            <pc:docMk/>
            <pc:sldMk cId="2676257974" sldId="260"/>
            <ac:spMk id="14" creationId="{1ABB3394-4D23-2B4E-9F82-E1AFC6487FD1}"/>
          </ac:spMkLst>
        </pc:spChg>
        <pc:spChg chg="add mod">
          <ac:chgData name="GONZALEZ JUAREZ, EDGAR RANULFO" userId="45deb683-0a65-4bbe-a65f-f6aadfab4d5b" providerId="ADAL" clId="{115EB48D-B79A-A044-98DC-B712D5AFD846}" dt="2020-02-26T20:11:07.310" v="21" actId="1076"/>
          <ac:spMkLst>
            <pc:docMk/>
            <pc:sldMk cId="2676257974" sldId="260"/>
            <ac:spMk id="15" creationId="{8D711227-5817-F242-9A07-21EF5CCB32D2}"/>
          </ac:spMkLst>
        </pc:spChg>
        <pc:spChg chg="add del mod">
          <ac:chgData name="GONZALEZ JUAREZ, EDGAR RANULFO" userId="45deb683-0a65-4bbe-a65f-f6aadfab4d5b" providerId="ADAL" clId="{115EB48D-B79A-A044-98DC-B712D5AFD846}" dt="2020-02-26T20:11:16.102" v="24" actId="478"/>
          <ac:spMkLst>
            <pc:docMk/>
            <pc:sldMk cId="2676257974" sldId="260"/>
            <ac:spMk id="16" creationId="{0808D0D0-340B-E945-BBF1-CA72CC9F9B4F}"/>
          </ac:spMkLst>
        </pc:spChg>
        <pc:spChg chg="add mod">
          <ac:chgData name="GONZALEZ JUAREZ, EDGAR RANULFO" userId="45deb683-0a65-4bbe-a65f-f6aadfab4d5b" providerId="ADAL" clId="{115EB48D-B79A-A044-98DC-B712D5AFD846}" dt="2020-02-26T20:12:20.061" v="46" actId="1076"/>
          <ac:spMkLst>
            <pc:docMk/>
            <pc:sldMk cId="2676257974" sldId="260"/>
            <ac:spMk id="17" creationId="{4DBD3720-2FB2-7043-9931-138062F767D9}"/>
          </ac:spMkLst>
        </pc:spChg>
        <pc:cxnChg chg="mod">
          <ac:chgData name="GONZALEZ JUAREZ, EDGAR RANULFO" userId="45deb683-0a65-4bbe-a65f-f6aadfab4d5b" providerId="ADAL" clId="{115EB48D-B79A-A044-98DC-B712D5AFD846}" dt="2020-02-26T20:11:19.207" v="25" actId="14100"/>
          <ac:cxnSpMkLst>
            <pc:docMk/>
            <pc:sldMk cId="2676257974" sldId="260"/>
            <ac:cxnSpMk id="4" creationId="{C8258509-04B3-4133-B041-7E01FB097D63}"/>
          </ac:cxnSpMkLst>
        </pc:cxnChg>
        <pc:cxnChg chg="add mod">
          <ac:chgData name="GONZALEZ JUAREZ, EDGAR RANULFO" userId="45deb683-0a65-4bbe-a65f-f6aadfab4d5b" providerId="ADAL" clId="{115EB48D-B79A-A044-98DC-B712D5AFD846}" dt="2020-02-26T20:12:30.357" v="47" actId="11529"/>
          <ac:cxnSpMkLst>
            <pc:docMk/>
            <pc:sldMk cId="2676257974" sldId="260"/>
            <ac:cxnSpMk id="19" creationId="{C830C38C-307E-DD41-A4A5-EB9E6F211CE7}"/>
          </ac:cxnSpMkLst>
        </pc:cxnChg>
      </pc:sldChg>
    </pc:docChg>
  </pc:docChgLst>
  <pc:docChgLst>
    <pc:chgData name="GONZALEZ JUAREZ, EDGAR RANULFO" userId="S::nt704044@iteso.mx::45deb683-0a65-4bbe-a65f-f6aadfab4d5b" providerId="AD" clId="Web-{FA168CE2-0FEE-4A9B-95D6-2C6CDEA862C4}"/>
    <pc:docChg chg="modSld">
      <pc:chgData name="GONZALEZ JUAREZ, EDGAR RANULFO" userId="S::nt704044@iteso.mx::45deb683-0a65-4bbe-a65f-f6aadfab4d5b" providerId="AD" clId="Web-{FA168CE2-0FEE-4A9B-95D6-2C6CDEA862C4}" dt="2020-02-24T15:29:21.571" v="1" actId="20577"/>
      <pc:docMkLst>
        <pc:docMk/>
      </pc:docMkLst>
      <pc:sldChg chg="modSp">
        <pc:chgData name="GONZALEZ JUAREZ, EDGAR RANULFO" userId="S::nt704044@iteso.mx::45deb683-0a65-4bbe-a65f-f6aadfab4d5b" providerId="AD" clId="Web-{FA168CE2-0FEE-4A9B-95D6-2C6CDEA862C4}" dt="2020-02-24T15:29:21.571" v="1" actId="20577"/>
        <pc:sldMkLst>
          <pc:docMk/>
          <pc:sldMk cId="1239683755" sldId="256"/>
        </pc:sldMkLst>
        <pc:spChg chg="mod">
          <ac:chgData name="GONZALEZ JUAREZ, EDGAR RANULFO" userId="S::nt704044@iteso.mx::45deb683-0a65-4bbe-a65f-f6aadfab4d5b" providerId="AD" clId="Web-{FA168CE2-0FEE-4A9B-95D6-2C6CDEA862C4}" dt="2020-02-24T15:29:21.571" v="1" actId="20577"/>
          <ac:spMkLst>
            <pc:docMk/>
            <pc:sldMk cId="1239683755" sldId="256"/>
            <ac:spMk id="2" creationId="{93C4E60A-3A5F-264E-AB10-75A57D7901AE}"/>
          </ac:spMkLst>
        </pc:spChg>
      </pc:sldChg>
    </pc:docChg>
  </pc:docChgLst>
  <pc:docChgLst>
    <pc:chgData name="JOB RAMIREZ CAMBERO" userId="be6c691b-50ec-49fa-92b9-9f4b02bbcbae" providerId="ADAL" clId="{4B437967-FE40-438A-B253-4FB3ECE3B7E8}"/>
    <pc:docChg chg="modSld">
      <pc:chgData name="JOB RAMIREZ CAMBERO" userId="be6c691b-50ec-49fa-92b9-9f4b02bbcbae" providerId="ADAL" clId="{4B437967-FE40-438A-B253-4FB3ECE3B7E8}" dt="2020-02-26T17:12:13.983" v="11" actId="20577"/>
      <pc:docMkLst>
        <pc:docMk/>
      </pc:docMkLst>
      <pc:sldChg chg="modSp">
        <pc:chgData name="JOB RAMIREZ CAMBERO" userId="be6c691b-50ec-49fa-92b9-9f4b02bbcbae" providerId="ADAL" clId="{4B437967-FE40-438A-B253-4FB3ECE3B7E8}" dt="2020-02-26T17:12:13.983" v="11" actId="20577"/>
        <pc:sldMkLst>
          <pc:docMk/>
          <pc:sldMk cId="3605588211" sldId="259"/>
        </pc:sldMkLst>
        <pc:graphicFrameChg chg="mod">
          <ac:chgData name="JOB RAMIREZ CAMBERO" userId="be6c691b-50ec-49fa-92b9-9f4b02bbcbae" providerId="ADAL" clId="{4B437967-FE40-438A-B253-4FB3ECE3B7E8}" dt="2020-02-26T17:12:13.983" v="11" actId="20577"/>
          <ac:graphicFrameMkLst>
            <pc:docMk/>
            <pc:sldMk cId="3605588211" sldId="259"/>
            <ac:graphicFrameMk id="8" creationId="{A315780E-96C6-45E6-BB07-CA0C2121F690}"/>
          </ac:graphicFrameMkLst>
        </pc:graphicFrameChg>
      </pc:sldChg>
    </pc:docChg>
  </pc:docChgLst>
  <pc:docChgLst>
    <pc:chgData name="FLORES OROZCO, OSCAR ALFONSO" userId="S::if710183@iteso.mx::cbabab3f-5c82-4661-a2f0-f7108694391b" providerId="AD" clId="Web-{B28695C3-3ED9-15CC-06B2-3C2097CB54FA}"/>
    <pc:docChg chg="modSld">
      <pc:chgData name="FLORES OROZCO, OSCAR ALFONSO" userId="S::if710183@iteso.mx::cbabab3f-5c82-4661-a2f0-f7108694391b" providerId="AD" clId="Web-{B28695C3-3ED9-15CC-06B2-3C2097CB54FA}" dt="2020-02-24T19:35:20.789" v="424" actId="14100"/>
      <pc:docMkLst>
        <pc:docMk/>
      </pc:docMkLst>
      <pc:sldChg chg="modSp">
        <pc:chgData name="FLORES OROZCO, OSCAR ALFONSO" userId="S::if710183@iteso.mx::cbabab3f-5c82-4661-a2f0-f7108694391b" providerId="AD" clId="Web-{B28695C3-3ED9-15CC-06B2-3C2097CB54FA}" dt="2020-02-24T19:24:50.838" v="66" actId="20577"/>
        <pc:sldMkLst>
          <pc:docMk/>
          <pc:sldMk cId="1239683755" sldId="256"/>
        </pc:sldMkLst>
        <pc:spChg chg="mod">
          <ac:chgData name="FLORES OROZCO, OSCAR ALFONSO" userId="S::if710183@iteso.mx::cbabab3f-5c82-4661-a2f0-f7108694391b" providerId="AD" clId="Web-{B28695C3-3ED9-15CC-06B2-3C2097CB54FA}" dt="2020-02-24T19:24:50.838" v="66" actId="20577"/>
          <ac:spMkLst>
            <pc:docMk/>
            <pc:sldMk cId="1239683755" sldId="256"/>
            <ac:spMk id="3" creationId="{7ED6CC36-57EC-D147-BB46-47E14D976AE5}"/>
          </ac:spMkLst>
        </pc:spChg>
      </pc:sldChg>
      <pc:sldChg chg="addSp modSp">
        <pc:chgData name="FLORES OROZCO, OSCAR ALFONSO" userId="S::if710183@iteso.mx::cbabab3f-5c82-4661-a2f0-f7108694391b" providerId="AD" clId="Web-{B28695C3-3ED9-15CC-06B2-3C2097CB54FA}" dt="2020-02-24T19:24:32.588" v="51"/>
        <pc:sldMkLst>
          <pc:docMk/>
          <pc:sldMk cId="1458668643" sldId="257"/>
        </pc:sldMkLst>
        <pc:spChg chg="mod">
          <ac:chgData name="FLORES OROZCO, OSCAR ALFONSO" userId="S::if710183@iteso.mx::cbabab3f-5c82-4661-a2f0-f7108694391b" providerId="AD" clId="Web-{B28695C3-3ED9-15CC-06B2-3C2097CB54FA}" dt="2020-02-24T19:23:16.057" v="43" actId="20577"/>
          <ac:spMkLst>
            <pc:docMk/>
            <pc:sldMk cId="1458668643" sldId="257"/>
            <ac:spMk id="3" creationId="{CCB46432-8AFB-3A4E-BFD7-7719BB31E943}"/>
          </ac:spMkLst>
        </pc:spChg>
        <pc:picChg chg="add">
          <ac:chgData name="FLORES OROZCO, OSCAR ALFONSO" userId="S::if710183@iteso.mx::cbabab3f-5c82-4661-a2f0-f7108694391b" providerId="AD" clId="Web-{B28695C3-3ED9-15CC-06B2-3C2097CB54FA}" dt="2020-02-24T19:24:32.572" v="50"/>
          <ac:picMkLst>
            <pc:docMk/>
            <pc:sldMk cId="1458668643" sldId="257"/>
            <ac:picMk id="5" creationId="{481C41DF-0FB3-42C2-BE9C-7350CBDE9BC9}"/>
          </ac:picMkLst>
        </pc:picChg>
        <pc:picChg chg="add">
          <ac:chgData name="FLORES OROZCO, OSCAR ALFONSO" userId="S::if710183@iteso.mx::cbabab3f-5c82-4661-a2f0-f7108694391b" providerId="AD" clId="Web-{B28695C3-3ED9-15CC-06B2-3C2097CB54FA}" dt="2020-02-24T19:24:32.588" v="51"/>
          <ac:picMkLst>
            <pc:docMk/>
            <pc:sldMk cId="1458668643" sldId="257"/>
            <ac:picMk id="7" creationId="{49776C3A-1300-4DBF-97D3-0947213A0381}"/>
          </ac:picMkLst>
        </pc:picChg>
      </pc:sldChg>
      <pc:sldChg chg="addSp modSp">
        <pc:chgData name="FLORES OROZCO, OSCAR ALFONSO" userId="S::if710183@iteso.mx::cbabab3f-5c82-4661-a2f0-f7108694391b" providerId="AD" clId="Web-{B28695C3-3ED9-15CC-06B2-3C2097CB54FA}" dt="2020-02-24T19:35:10.414" v="421" actId="20577"/>
        <pc:sldMkLst>
          <pc:docMk/>
          <pc:sldMk cId="2945647010" sldId="258"/>
        </pc:sldMkLst>
        <pc:spChg chg="mod">
          <ac:chgData name="FLORES OROZCO, OSCAR ALFONSO" userId="S::if710183@iteso.mx::cbabab3f-5c82-4661-a2f0-f7108694391b" providerId="AD" clId="Web-{B28695C3-3ED9-15CC-06B2-3C2097CB54FA}" dt="2020-02-24T19:35:10.414" v="421" actId="20577"/>
          <ac:spMkLst>
            <pc:docMk/>
            <pc:sldMk cId="2945647010" sldId="258"/>
            <ac:spMk id="3" creationId="{AF4555AA-EF74-0749-BCE6-2B73EA7879F7}"/>
          </ac:spMkLst>
        </pc:spChg>
        <pc:picChg chg="add">
          <ac:chgData name="FLORES OROZCO, OSCAR ALFONSO" userId="S::if710183@iteso.mx::cbabab3f-5c82-4661-a2f0-f7108694391b" providerId="AD" clId="Web-{B28695C3-3ED9-15CC-06B2-3C2097CB54FA}" dt="2020-02-24T19:24:32.947" v="52"/>
          <ac:picMkLst>
            <pc:docMk/>
            <pc:sldMk cId="2945647010" sldId="258"/>
            <ac:picMk id="5" creationId="{1A950990-A69E-4AB0-BF3C-8F45BB1215C7}"/>
          </ac:picMkLst>
        </pc:picChg>
        <pc:picChg chg="add">
          <ac:chgData name="FLORES OROZCO, OSCAR ALFONSO" userId="S::if710183@iteso.mx::cbabab3f-5c82-4661-a2f0-f7108694391b" providerId="AD" clId="Web-{B28695C3-3ED9-15CC-06B2-3C2097CB54FA}" dt="2020-02-24T19:24:32.963" v="53"/>
          <ac:picMkLst>
            <pc:docMk/>
            <pc:sldMk cId="2945647010" sldId="258"/>
            <ac:picMk id="7" creationId="{360D90BB-B8FD-44C7-9514-3B318237E9CA}"/>
          </ac:picMkLst>
        </pc:picChg>
      </pc:sldChg>
      <pc:sldChg chg="addSp delSp modSp">
        <pc:chgData name="FLORES OROZCO, OSCAR ALFONSO" userId="S::if710183@iteso.mx::cbabab3f-5c82-4661-a2f0-f7108694391b" providerId="AD" clId="Web-{B28695C3-3ED9-15CC-06B2-3C2097CB54FA}" dt="2020-02-24T19:35:20.789" v="424" actId="14100"/>
        <pc:sldMkLst>
          <pc:docMk/>
          <pc:sldMk cId="3605588211" sldId="259"/>
        </pc:sldMkLst>
        <pc:spChg chg="del">
          <ac:chgData name="FLORES OROZCO, OSCAR ALFONSO" userId="S::if710183@iteso.mx::cbabab3f-5c82-4661-a2f0-f7108694391b" providerId="AD" clId="Web-{B28695C3-3ED9-15CC-06B2-3C2097CB54FA}" dt="2020-02-24T19:27:24.806" v="113"/>
          <ac:spMkLst>
            <pc:docMk/>
            <pc:sldMk cId="3605588211" sldId="259"/>
            <ac:spMk id="3" creationId="{D8BBE944-B727-9340-9834-0F6A8961C821}"/>
          </ac:spMkLst>
        </pc:spChg>
        <pc:graphicFrameChg chg="add mod modGraphic">
          <ac:chgData name="FLORES OROZCO, OSCAR ALFONSO" userId="S::if710183@iteso.mx::cbabab3f-5c82-4661-a2f0-f7108694391b" providerId="AD" clId="Web-{B28695C3-3ED9-15CC-06B2-3C2097CB54FA}" dt="2020-02-24T19:35:20.789" v="424" actId="14100"/>
          <ac:graphicFrameMkLst>
            <pc:docMk/>
            <pc:sldMk cId="3605588211" sldId="259"/>
            <ac:graphicFrameMk id="8" creationId="{A315780E-96C6-45E6-BB07-CA0C2121F690}"/>
          </ac:graphicFrameMkLst>
        </pc:graphicFrameChg>
        <pc:picChg chg="add">
          <ac:chgData name="FLORES OROZCO, OSCAR ALFONSO" userId="S::if710183@iteso.mx::cbabab3f-5c82-4661-a2f0-f7108694391b" providerId="AD" clId="Web-{B28695C3-3ED9-15CC-06B2-3C2097CB54FA}" dt="2020-02-24T19:24:34.947" v="56"/>
          <ac:picMkLst>
            <pc:docMk/>
            <pc:sldMk cId="3605588211" sldId="259"/>
            <ac:picMk id="5" creationId="{4D3A1AFE-8A93-41E1-8C54-2BEECC1A9BD1}"/>
          </ac:picMkLst>
        </pc:picChg>
        <pc:picChg chg="add">
          <ac:chgData name="FLORES OROZCO, OSCAR ALFONSO" userId="S::if710183@iteso.mx::cbabab3f-5c82-4661-a2f0-f7108694391b" providerId="AD" clId="Web-{B28695C3-3ED9-15CC-06B2-3C2097CB54FA}" dt="2020-02-24T19:24:34.963" v="57"/>
          <ac:picMkLst>
            <pc:docMk/>
            <pc:sldMk cId="3605588211" sldId="259"/>
            <ac:picMk id="7" creationId="{290972E6-9D76-4601-A053-D24F5209DAEF}"/>
          </ac:picMkLst>
        </pc:picChg>
      </pc:sldChg>
      <pc:sldChg chg="addSp">
        <pc:chgData name="FLORES OROZCO, OSCAR ALFONSO" userId="S::if710183@iteso.mx::cbabab3f-5c82-4661-a2f0-f7108694391b" providerId="AD" clId="Web-{B28695C3-3ED9-15CC-06B2-3C2097CB54FA}" dt="2020-02-24T19:24:35.400" v="59"/>
        <pc:sldMkLst>
          <pc:docMk/>
          <pc:sldMk cId="2676257974" sldId="260"/>
        </pc:sldMkLst>
        <pc:picChg chg="add">
          <ac:chgData name="FLORES OROZCO, OSCAR ALFONSO" userId="S::if710183@iteso.mx::cbabab3f-5c82-4661-a2f0-f7108694391b" providerId="AD" clId="Web-{B28695C3-3ED9-15CC-06B2-3C2097CB54FA}" dt="2020-02-24T19:24:35.385" v="58"/>
          <ac:picMkLst>
            <pc:docMk/>
            <pc:sldMk cId="2676257974" sldId="260"/>
            <ac:picMk id="5" creationId="{CAF2F1F8-A21F-422F-8A73-F4A903640A5C}"/>
          </ac:picMkLst>
        </pc:picChg>
        <pc:picChg chg="add">
          <ac:chgData name="FLORES OROZCO, OSCAR ALFONSO" userId="S::if710183@iteso.mx::cbabab3f-5c82-4661-a2f0-f7108694391b" providerId="AD" clId="Web-{B28695C3-3ED9-15CC-06B2-3C2097CB54FA}" dt="2020-02-24T19:24:35.400" v="59"/>
          <ac:picMkLst>
            <pc:docMk/>
            <pc:sldMk cId="2676257974" sldId="260"/>
            <ac:picMk id="7" creationId="{3F5EAE1F-54A6-405B-A768-101D97818E83}"/>
          </ac:picMkLst>
        </pc:picChg>
      </pc:sldChg>
      <pc:sldChg chg="addSp modSp">
        <pc:chgData name="FLORES OROZCO, OSCAR ALFONSO" userId="S::if710183@iteso.mx::cbabab3f-5c82-4661-a2f0-f7108694391b" providerId="AD" clId="Web-{B28695C3-3ED9-15CC-06B2-3C2097CB54FA}" dt="2020-02-24T19:24:29.072" v="49" actId="1076"/>
        <pc:sldMkLst>
          <pc:docMk/>
          <pc:sldMk cId="1361925305" sldId="261"/>
        </pc:sldMkLst>
        <pc:picChg chg="add mod">
          <ac:chgData name="FLORES OROZCO, OSCAR ALFONSO" userId="S::if710183@iteso.mx::cbabab3f-5c82-4661-a2f0-f7108694391b" providerId="AD" clId="Web-{B28695C3-3ED9-15CC-06B2-3C2097CB54FA}" dt="2020-02-24T19:24:26.494" v="48" actId="1076"/>
          <ac:picMkLst>
            <pc:docMk/>
            <pc:sldMk cId="1361925305" sldId="261"/>
            <ac:picMk id="4" creationId="{00604345-A6C6-4EAD-8B66-4EC594AB146A}"/>
          </ac:picMkLst>
        </pc:picChg>
        <pc:picChg chg="add mod">
          <ac:chgData name="FLORES OROZCO, OSCAR ALFONSO" userId="S::if710183@iteso.mx::cbabab3f-5c82-4661-a2f0-f7108694391b" providerId="AD" clId="Web-{B28695C3-3ED9-15CC-06B2-3C2097CB54FA}" dt="2020-02-24T19:24:29.072" v="49" actId="1076"/>
          <ac:picMkLst>
            <pc:docMk/>
            <pc:sldMk cId="1361925305" sldId="261"/>
            <ac:picMk id="6" creationId="{6211E18F-CFB7-44FB-97C5-F8EABF18677D}"/>
          </ac:picMkLst>
        </pc:picChg>
      </pc:sldChg>
      <pc:sldChg chg="addSp">
        <pc:chgData name="FLORES OROZCO, OSCAR ALFONSO" userId="S::if710183@iteso.mx::cbabab3f-5c82-4661-a2f0-f7108694391b" providerId="AD" clId="Web-{B28695C3-3ED9-15CC-06B2-3C2097CB54FA}" dt="2020-02-24T19:24:33.354" v="55"/>
        <pc:sldMkLst>
          <pc:docMk/>
          <pc:sldMk cId="3818088132" sldId="262"/>
        </pc:sldMkLst>
        <pc:picChg chg="add">
          <ac:chgData name="FLORES OROZCO, OSCAR ALFONSO" userId="S::if710183@iteso.mx::cbabab3f-5c82-4661-a2f0-f7108694391b" providerId="AD" clId="Web-{B28695C3-3ED9-15CC-06B2-3C2097CB54FA}" dt="2020-02-24T19:24:33.338" v="54"/>
          <ac:picMkLst>
            <pc:docMk/>
            <pc:sldMk cId="3818088132" sldId="262"/>
            <ac:picMk id="2" creationId="{AA623E9B-1EF0-4F5C-A46C-717F5D2EDBF5}"/>
          </ac:picMkLst>
        </pc:picChg>
        <pc:picChg chg="add">
          <ac:chgData name="FLORES OROZCO, OSCAR ALFONSO" userId="S::if710183@iteso.mx::cbabab3f-5c82-4661-a2f0-f7108694391b" providerId="AD" clId="Web-{B28695C3-3ED9-15CC-06B2-3C2097CB54FA}" dt="2020-02-24T19:24:33.354" v="55"/>
          <ac:picMkLst>
            <pc:docMk/>
            <pc:sldMk cId="3818088132" sldId="262"/>
            <ac:picMk id="9" creationId="{852F08FA-1D98-44CC-8DCC-B695175CDBAE}"/>
          </ac:picMkLst>
        </pc:picChg>
      </pc:sldChg>
    </pc:docChg>
  </pc:docChgLst>
  <pc:docChgLst>
    <pc:chgData name="Usuario invitado" userId="S::urn:spo:anon#1a5f945502007a8a86e33d0a395b95e903143dea6955522122af1d9688d551ed::" providerId="AD" clId="Web-{346D5A20-10D1-6FB7-53FA-72D15358E854}"/>
    <pc:docChg chg="modSld">
      <pc:chgData name="Usuario invitado" userId="S::urn:spo:anon#1a5f945502007a8a86e33d0a395b95e903143dea6955522122af1d9688d551ed::" providerId="AD" clId="Web-{346D5A20-10D1-6FB7-53FA-72D15358E854}" dt="2020-02-25T15:51:39.835" v="289" actId="20577"/>
      <pc:docMkLst>
        <pc:docMk/>
      </pc:docMkLst>
      <pc:sldChg chg="modSp">
        <pc:chgData name="Usuario invitado" userId="S::urn:spo:anon#1a5f945502007a8a86e33d0a395b95e903143dea6955522122af1d9688d551ed::" providerId="AD" clId="Web-{346D5A20-10D1-6FB7-53FA-72D15358E854}" dt="2020-02-25T15:51:39.819" v="288" actId="20577"/>
        <pc:sldMkLst>
          <pc:docMk/>
          <pc:sldMk cId="1458668643" sldId="257"/>
        </pc:sldMkLst>
        <pc:spChg chg="mod">
          <ac:chgData name="Usuario invitado" userId="S::urn:spo:anon#1a5f945502007a8a86e33d0a395b95e903143dea6955522122af1d9688d551ed::" providerId="AD" clId="Web-{346D5A20-10D1-6FB7-53FA-72D15358E854}" dt="2020-02-25T15:51:39.819" v="288" actId="20577"/>
          <ac:spMkLst>
            <pc:docMk/>
            <pc:sldMk cId="1458668643" sldId="257"/>
            <ac:spMk id="3" creationId="{CCB46432-8AFB-3A4E-BFD7-7719BB31E943}"/>
          </ac:spMkLst>
        </pc:spChg>
      </pc:sldChg>
    </pc:docChg>
  </pc:docChgLst>
  <pc:docChgLst>
    <pc:chgData name="GONZALEZ JUAREZ, EDGAR RANULFO" userId="S::nt704044@iteso.mx::45deb683-0a65-4bbe-a65f-f6aadfab4d5b" providerId="AD" clId="Web-{6582AE36-033B-4B1A-8C12-427885293D41}"/>
    <pc:docChg chg="addSld modSld">
      <pc:chgData name="GONZALEZ JUAREZ, EDGAR RANULFO" userId="S::nt704044@iteso.mx::45deb683-0a65-4bbe-a65f-f6aadfab4d5b" providerId="AD" clId="Web-{6582AE36-033B-4B1A-8C12-427885293D41}" dt="2020-02-24T18:35:16.342" v="543" actId="20577"/>
      <pc:docMkLst>
        <pc:docMk/>
      </pc:docMkLst>
      <pc:sldChg chg="modSp">
        <pc:chgData name="GONZALEZ JUAREZ, EDGAR RANULFO" userId="S::nt704044@iteso.mx::45deb683-0a65-4bbe-a65f-f6aadfab4d5b" providerId="AD" clId="Web-{6582AE36-033B-4B1A-8C12-427885293D41}" dt="2020-02-24T16:20:57.729" v="20" actId="1076"/>
        <pc:sldMkLst>
          <pc:docMk/>
          <pc:sldMk cId="1239683755" sldId="256"/>
        </pc:sldMkLst>
        <pc:spChg chg="mod">
          <ac:chgData name="GONZALEZ JUAREZ, EDGAR RANULFO" userId="S::nt704044@iteso.mx::45deb683-0a65-4bbe-a65f-f6aadfab4d5b" providerId="AD" clId="Web-{6582AE36-033B-4B1A-8C12-427885293D41}" dt="2020-02-24T16:19:56.151" v="3" actId="20577"/>
          <ac:spMkLst>
            <pc:docMk/>
            <pc:sldMk cId="1239683755" sldId="256"/>
            <ac:spMk id="2" creationId="{93C4E60A-3A5F-264E-AB10-75A57D7901AE}"/>
          </ac:spMkLst>
        </pc:spChg>
        <pc:spChg chg="mod">
          <ac:chgData name="GONZALEZ JUAREZ, EDGAR RANULFO" userId="S::nt704044@iteso.mx::45deb683-0a65-4bbe-a65f-f6aadfab4d5b" providerId="AD" clId="Web-{6582AE36-033B-4B1A-8C12-427885293D41}" dt="2020-02-24T16:20:57.729" v="20" actId="1076"/>
          <ac:spMkLst>
            <pc:docMk/>
            <pc:sldMk cId="1239683755" sldId="256"/>
            <ac:spMk id="3" creationId="{7ED6CC36-57EC-D147-BB46-47E14D976AE5}"/>
          </ac:spMkLst>
        </pc:spChg>
        <pc:picChg chg="mod">
          <ac:chgData name="GONZALEZ JUAREZ, EDGAR RANULFO" userId="S::nt704044@iteso.mx::45deb683-0a65-4bbe-a65f-f6aadfab4d5b" providerId="AD" clId="Web-{6582AE36-033B-4B1A-8C12-427885293D41}" dt="2020-02-24T16:19:46.729" v="1" actId="1076"/>
          <ac:picMkLst>
            <pc:docMk/>
            <pc:sldMk cId="1239683755" sldId="256"/>
            <ac:picMk id="5" creationId="{C5E48ABA-84D1-234C-B69A-ADE7F92A09BD}"/>
          </ac:picMkLst>
        </pc:picChg>
        <pc:picChg chg="mod">
          <ac:chgData name="GONZALEZ JUAREZ, EDGAR RANULFO" userId="S::nt704044@iteso.mx::45deb683-0a65-4bbe-a65f-f6aadfab4d5b" providerId="AD" clId="Web-{6582AE36-033B-4B1A-8C12-427885293D41}" dt="2020-02-24T16:20:51.182" v="19" actId="1076"/>
          <ac:picMkLst>
            <pc:docMk/>
            <pc:sldMk cId="1239683755" sldId="256"/>
            <ac:picMk id="7" creationId="{6D349698-91B3-7A40-80D0-4F6ADD69B816}"/>
          </ac:picMkLst>
        </pc:picChg>
      </pc:sldChg>
      <pc:sldChg chg="modSp">
        <pc:chgData name="GONZALEZ JUAREZ, EDGAR RANULFO" userId="S::nt704044@iteso.mx::45deb683-0a65-4bbe-a65f-f6aadfab4d5b" providerId="AD" clId="Web-{6582AE36-033B-4B1A-8C12-427885293D41}" dt="2020-02-24T18:35:15.529" v="542" actId="20577"/>
        <pc:sldMkLst>
          <pc:docMk/>
          <pc:sldMk cId="1458668643" sldId="257"/>
        </pc:sldMkLst>
        <pc:spChg chg="mod">
          <ac:chgData name="GONZALEZ JUAREZ, EDGAR RANULFO" userId="S::nt704044@iteso.mx::45deb683-0a65-4bbe-a65f-f6aadfab4d5b" providerId="AD" clId="Web-{6582AE36-033B-4B1A-8C12-427885293D41}" dt="2020-02-24T18:35:15.529" v="542" actId="20577"/>
          <ac:spMkLst>
            <pc:docMk/>
            <pc:sldMk cId="1458668643" sldId="257"/>
            <ac:spMk id="3" creationId="{CCB46432-8AFB-3A4E-BFD7-7719BB31E943}"/>
          </ac:spMkLst>
        </pc:spChg>
      </pc:sldChg>
      <pc:sldChg chg="modSp">
        <pc:chgData name="GONZALEZ JUAREZ, EDGAR RANULFO" userId="S::nt704044@iteso.mx::45deb683-0a65-4bbe-a65f-f6aadfab4d5b" providerId="AD" clId="Web-{6582AE36-033B-4B1A-8C12-427885293D41}" dt="2020-02-24T16:27:45.324" v="141" actId="14100"/>
        <pc:sldMkLst>
          <pc:docMk/>
          <pc:sldMk cId="2945647010" sldId="258"/>
        </pc:sldMkLst>
        <pc:spChg chg="mod">
          <ac:chgData name="GONZALEZ JUAREZ, EDGAR RANULFO" userId="S::nt704044@iteso.mx::45deb683-0a65-4bbe-a65f-f6aadfab4d5b" providerId="AD" clId="Web-{6582AE36-033B-4B1A-8C12-427885293D41}" dt="2020-02-24T16:27:45.324" v="141" actId="14100"/>
          <ac:spMkLst>
            <pc:docMk/>
            <pc:sldMk cId="2945647010" sldId="258"/>
            <ac:spMk id="3" creationId="{AF4555AA-EF74-0749-BCE6-2B73EA7879F7}"/>
          </ac:spMkLst>
        </pc:spChg>
      </pc:sldChg>
      <pc:sldChg chg="delSp modSp new">
        <pc:chgData name="GONZALEZ JUAREZ, EDGAR RANULFO" userId="S::nt704044@iteso.mx::45deb683-0a65-4bbe-a65f-f6aadfab4d5b" providerId="AD" clId="Web-{6582AE36-033B-4B1A-8C12-427885293D41}" dt="2020-02-24T16:30:15.075" v="214" actId="20577"/>
        <pc:sldMkLst>
          <pc:docMk/>
          <pc:sldMk cId="3818088132" sldId="262"/>
        </pc:sldMkLst>
        <pc:spChg chg="del">
          <ac:chgData name="GONZALEZ JUAREZ, EDGAR RANULFO" userId="S::nt704044@iteso.mx::45deb683-0a65-4bbe-a65f-f6aadfab4d5b" providerId="AD" clId="Web-{6582AE36-033B-4B1A-8C12-427885293D41}" dt="2020-02-24T16:28:35.387" v="146"/>
          <ac:spMkLst>
            <pc:docMk/>
            <pc:sldMk cId="3818088132" sldId="262"/>
            <ac:spMk id="2" creationId="{CC686DCB-348D-431C-9D19-96B7A3C69563}"/>
          </ac:spMkLst>
        </pc:spChg>
        <pc:spChg chg="mod">
          <ac:chgData name="GONZALEZ JUAREZ, EDGAR RANULFO" userId="S::nt704044@iteso.mx::45deb683-0a65-4bbe-a65f-f6aadfab4d5b" providerId="AD" clId="Web-{6582AE36-033B-4B1A-8C12-427885293D41}" dt="2020-02-24T16:30:15.075" v="214" actId="20577"/>
          <ac:spMkLst>
            <pc:docMk/>
            <pc:sldMk cId="3818088132" sldId="262"/>
            <ac:spMk id="3" creationId="{2A477AE5-FD09-4D19-9E7E-C43AE5B9D0CB}"/>
          </ac:spMkLst>
        </pc:spChg>
        <pc:spChg chg="mod">
          <ac:chgData name="GONZALEZ JUAREZ, EDGAR RANULFO" userId="S::nt704044@iteso.mx::45deb683-0a65-4bbe-a65f-f6aadfab4d5b" providerId="AD" clId="Web-{6582AE36-033B-4B1A-8C12-427885293D41}" dt="2020-02-24T16:29:26.840" v="181" actId="20577"/>
          <ac:spMkLst>
            <pc:docMk/>
            <pc:sldMk cId="3818088132" sldId="262"/>
            <ac:spMk id="4" creationId="{E34448EB-ED9C-4904-ABC2-94D5AF429258}"/>
          </ac:spMkLst>
        </pc:spChg>
        <pc:spChg chg="mod">
          <ac:chgData name="GONZALEZ JUAREZ, EDGAR RANULFO" userId="S::nt704044@iteso.mx::45deb683-0a65-4bbe-a65f-f6aadfab4d5b" providerId="AD" clId="Web-{6582AE36-033B-4B1A-8C12-427885293D41}" dt="2020-02-24T16:30:12.465" v="211" actId="20577"/>
          <ac:spMkLst>
            <pc:docMk/>
            <pc:sldMk cId="3818088132" sldId="262"/>
            <ac:spMk id="5" creationId="{1A2A1A13-FCFF-4363-BA77-5FA08F76E97F}"/>
          </ac:spMkLst>
        </pc:spChg>
        <pc:spChg chg="mod">
          <ac:chgData name="GONZALEZ JUAREZ, EDGAR RANULFO" userId="S::nt704044@iteso.mx::45deb683-0a65-4bbe-a65f-f6aadfab4d5b" providerId="AD" clId="Web-{6582AE36-033B-4B1A-8C12-427885293D41}" dt="2020-02-24T16:30:06.028" v="207" actId="20577"/>
          <ac:spMkLst>
            <pc:docMk/>
            <pc:sldMk cId="3818088132" sldId="262"/>
            <ac:spMk id="6" creationId="{EB05B71B-7EE4-49BD-8966-B9694FDCB43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169D4E-E665-47DF-8C21-74D25C7B53AB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566E6149-5414-47E2-9E06-C25F155CE261}">
      <dgm:prSet phldrT="[Texto]" phldr="0"/>
      <dgm:spPr/>
      <dgm:t>
        <a:bodyPr/>
        <a:lstStyle/>
        <a:p>
          <a:pPr rtl="0"/>
          <a:r>
            <a:rPr lang="es-ES">
              <a:latin typeface="Franklin Gothic Book" panose="020B0503020102020204"/>
            </a:rPr>
            <a:t>Herramientas a</a:t>
          </a:r>
          <a:r>
            <a:rPr lang="es-ES" b="0" i="0" u="none" strike="noStrike" cap="none" baseline="0" noProof="0">
              <a:latin typeface="Franklin Gothic Book"/>
            </a:rPr>
            <a:t> utilizar</a:t>
          </a:r>
          <a:endParaRPr lang="es-ES"/>
        </a:p>
      </dgm:t>
    </dgm:pt>
    <dgm:pt modelId="{44DD7418-F7FE-4406-B555-969C2728C6CB}" type="parTrans" cxnId="{852FE933-D577-4B26-8C0A-0197F5B5D45F}">
      <dgm:prSet/>
      <dgm:spPr/>
      <dgm:t>
        <a:bodyPr/>
        <a:lstStyle/>
        <a:p>
          <a:endParaRPr lang="en-GB"/>
        </a:p>
      </dgm:t>
    </dgm:pt>
    <dgm:pt modelId="{516A6B8B-E7EC-45B1-A2AB-D35FD1720E95}" type="sibTrans" cxnId="{852FE933-D577-4B26-8C0A-0197F5B5D45F}">
      <dgm:prSet/>
      <dgm:spPr/>
      <dgm:t>
        <a:bodyPr/>
        <a:lstStyle/>
        <a:p>
          <a:endParaRPr lang="en-GB"/>
        </a:p>
      </dgm:t>
    </dgm:pt>
    <dgm:pt modelId="{E8B80405-E08E-4501-8CA6-9782A00BEDA1}">
      <dgm:prSet phldrT="[Texto]" phldr="0"/>
      <dgm:spPr/>
      <dgm:t>
        <a:bodyPr/>
        <a:lstStyle/>
        <a:p>
          <a:pPr rtl="0"/>
          <a:r>
            <a:rPr lang="es-ES" err="1">
              <a:latin typeface="Franklin Gothic Book" panose="020B0503020102020204"/>
            </a:rPr>
            <a:t>Jupyter</a:t>
          </a:r>
          <a:r>
            <a:rPr lang="es-ES">
              <a:latin typeface="Franklin Gothic Book" panose="020B0503020102020204"/>
            </a:rPr>
            <a:t> notebook</a:t>
          </a:r>
          <a:endParaRPr lang="es-ES"/>
        </a:p>
      </dgm:t>
    </dgm:pt>
    <dgm:pt modelId="{E45B81FC-E2E4-4FA1-B4EB-43FBEA56AE39}" type="parTrans" cxnId="{141D8AE2-C063-4AF9-A33C-80392657CCE6}">
      <dgm:prSet/>
      <dgm:spPr/>
      <dgm:t>
        <a:bodyPr/>
        <a:lstStyle/>
        <a:p>
          <a:endParaRPr lang="en-GB"/>
        </a:p>
      </dgm:t>
    </dgm:pt>
    <dgm:pt modelId="{07972362-2143-48D4-B3AA-E678B19225D5}" type="sibTrans" cxnId="{141D8AE2-C063-4AF9-A33C-80392657CCE6}">
      <dgm:prSet/>
      <dgm:spPr/>
      <dgm:t>
        <a:bodyPr/>
        <a:lstStyle/>
        <a:p>
          <a:endParaRPr lang="en-GB"/>
        </a:p>
      </dgm:t>
    </dgm:pt>
    <dgm:pt modelId="{C651DCCF-9C76-4B81-BFD3-ED1FC601BC1B}">
      <dgm:prSet phldrT="[Texto]" phldr="0"/>
      <dgm:spPr/>
      <dgm:t>
        <a:bodyPr/>
        <a:lstStyle/>
        <a:p>
          <a:pPr rtl="0"/>
          <a:r>
            <a:rPr lang="es-ES">
              <a:latin typeface="Franklin Gothic Book" panose="020B0503020102020204"/>
            </a:rPr>
            <a:t>Librerías a considerar</a:t>
          </a:r>
          <a:endParaRPr lang="es-ES"/>
        </a:p>
      </dgm:t>
    </dgm:pt>
    <dgm:pt modelId="{606A3EC6-C617-44D9-B3C3-E653D3644378}" type="parTrans" cxnId="{BFD2EB2F-C244-4CF8-811A-1E4AE3A2C793}">
      <dgm:prSet/>
      <dgm:spPr/>
      <dgm:t>
        <a:bodyPr/>
        <a:lstStyle/>
        <a:p>
          <a:endParaRPr lang="en-GB"/>
        </a:p>
      </dgm:t>
    </dgm:pt>
    <dgm:pt modelId="{285FE26C-F23A-452A-B977-1634660A6756}" type="sibTrans" cxnId="{BFD2EB2F-C244-4CF8-811A-1E4AE3A2C793}">
      <dgm:prSet/>
      <dgm:spPr/>
      <dgm:t>
        <a:bodyPr/>
        <a:lstStyle/>
        <a:p>
          <a:endParaRPr lang="en-GB"/>
        </a:p>
      </dgm:t>
    </dgm:pt>
    <dgm:pt modelId="{1DF90F56-0DD4-4A00-804F-9947935A7882}">
      <dgm:prSet phldr="0"/>
      <dgm:spPr/>
      <dgm:t>
        <a:bodyPr/>
        <a:lstStyle/>
        <a:p>
          <a:pPr rtl="0"/>
          <a:r>
            <a:rPr lang="es-ES" b="0" i="0" u="none" strike="noStrike" cap="none" baseline="0" noProof="0">
              <a:latin typeface="Franklin Gothic Book"/>
            </a:rPr>
            <a:t>Excel</a:t>
          </a:r>
        </a:p>
      </dgm:t>
    </dgm:pt>
    <dgm:pt modelId="{C0DD96A3-E5F1-4559-B218-D40F0DA68176}" type="parTrans" cxnId="{D946C4FD-C986-47C0-B3BB-7D1837A453F2}">
      <dgm:prSet/>
      <dgm:spPr/>
      <dgm:t>
        <a:bodyPr/>
        <a:lstStyle/>
        <a:p>
          <a:endParaRPr lang="en-GB"/>
        </a:p>
      </dgm:t>
    </dgm:pt>
    <dgm:pt modelId="{D97666D5-9DDC-494B-AFB9-78C7EC75C71B}" type="sibTrans" cxnId="{D946C4FD-C986-47C0-B3BB-7D1837A453F2}">
      <dgm:prSet/>
      <dgm:spPr/>
      <dgm:t>
        <a:bodyPr/>
        <a:lstStyle/>
        <a:p>
          <a:endParaRPr lang="en-GB"/>
        </a:p>
      </dgm:t>
    </dgm:pt>
    <dgm:pt modelId="{86602EFF-810C-4A03-9D3D-8EB969BB4D1E}">
      <dgm:prSet phldr="0"/>
      <dgm:spPr/>
      <dgm:t>
        <a:bodyPr/>
        <a:lstStyle/>
        <a:p>
          <a:r>
            <a:rPr lang="es-ES" err="1">
              <a:latin typeface="Franklin Gothic Book" panose="020B0503020102020204"/>
            </a:rPr>
            <a:t>pmarima</a:t>
          </a:r>
          <a:endParaRPr lang="es-ES">
            <a:latin typeface="Franklin Gothic Book" panose="020B0503020102020204"/>
          </a:endParaRPr>
        </a:p>
      </dgm:t>
    </dgm:pt>
    <dgm:pt modelId="{D82DB795-FFC2-41CD-9F66-7A1CB02901EC}" type="parTrans" cxnId="{3724DA89-1E66-4250-95BD-4EEFC64DF6EE}">
      <dgm:prSet/>
      <dgm:spPr/>
      <dgm:t>
        <a:bodyPr/>
        <a:lstStyle/>
        <a:p>
          <a:endParaRPr lang="en-GB"/>
        </a:p>
      </dgm:t>
    </dgm:pt>
    <dgm:pt modelId="{0E8EF56A-A3DB-4DB7-8B66-5054C3A14B43}" type="sibTrans" cxnId="{3724DA89-1E66-4250-95BD-4EEFC64DF6EE}">
      <dgm:prSet/>
      <dgm:spPr/>
      <dgm:t>
        <a:bodyPr/>
        <a:lstStyle/>
        <a:p>
          <a:endParaRPr lang="en-GB"/>
        </a:p>
      </dgm:t>
    </dgm:pt>
    <dgm:pt modelId="{312237D2-DE54-4A53-8B51-F8B6B544AD86}">
      <dgm:prSet phldr="0"/>
      <dgm:spPr/>
      <dgm:t>
        <a:bodyPr/>
        <a:lstStyle/>
        <a:p>
          <a:r>
            <a:rPr lang="es-ES">
              <a:latin typeface="Franklin Gothic Book" panose="020B0503020102020204"/>
            </a:rPr>
            <a:t>statsmodels</a:t>
          </a:r>
        </a:p>
      </dgm:t>
    </dgm:pt>
    <dgm:pt modelId="{16D0395B-156A-427A-9685-8ED5F203876B}" type="parTrans" cxnId="{2C354BBE-4090-4F68-AE01-65A6C1CD846C}">
      <dgm:prSet/>
      <dgm:spPr/>
      <dgm:t>
        <a:bodyPr/>
        <a:lstStyle/>
        <a:p>
          <a:endParaRPr lang="en-GB"/>
        </a:p>
      </dgm:t>
    </dgm:pt>
    <dgm:pt modelId="{445403E0-16E9-455A-B875-89229822898C}" type="sibTrans" cxnId="{2C354BBE-4090-4F68-AE01-65A6C1CD846C}">
      <dgm:prSet/>
      <dgm:spPr/>
      <dgm:t>
        <a:bodyPr/>
        <a:lstStyle/>
        <a:p>
          <a:endParaRPr lang="en-GB"/>
        </a:p>
      </dgm:t>
    </dgm:pt>
    <dgm:pt modelId="{1F5317A3-C8A3-42B0-93AF-E1F7EC66F99D}">
      <dgm:prSet phldr="0"/>
      <dgm:spPr/>
      <dgm:t>
        <a:bodyPr/>
        <a:lstStyle/>
        <a:p>
          <a:pPr rtl="0"/>
          <a:r>
            <a:rPr lang="es-ES">
              <a:latin typeface="Franklin Gothic Book" panose="020B0503020102020204"/>
            </a:rPr>
            <a:t>pandas</a:t>
          </a:r>
        </a:p>
      </dgm:t>
    </dgm:pt>
    <dgm:pt modelId="{684AEE38-9483-4389-BCC5-9FF94B0C624B}" type="parTrans" cxnId="{28BA0134-B24F-4BA4-9CBC-CDDCCBB0150D}">
      <dgm:prSet/>
      <dgm:spPr/>
      <dgm:t>
        <a:bodyPr/>
        <a:lstStyle/>
        <a:p>
          <a:endParaRPr lang="en-GB"/>
        </a:p>
      </dgm:t>
    </dgm:pt>
    <dgm:pt modelId="{BE428507-6E5A-4A72-A395-1D6968EB7D90}" type="sibTrans" cxnId="{28BA0134-B24F-4BA4-9CBC-CDDCCBB0150D}">
      <dgm:prSet/>
      <dgm:spPr/>
      <dgm:t>
        <a:bodyPr/>
        <a:lstStyle/>
        <a:p>
          <a:endParaRPr lang="en-GB"/>
        </a:p>
      </dgm:t>
    </dgm:pt>
    <dgm:pt modelId="{D3FB7CBD-0BFF-4EC6-9A6D-5C12C4968119}">
      <dgm:prSet phldr="0"/>
      <dgm:spPr/>
      <dgm:t>
        <a:bodyPr/>
        <a:lstStyle/>
        <a:p>
          <a:pPr rtl="0"/>
          <a:r>
            <a:rPr lang="es-ES">
              <a:latin typeface="Franklin Gothic Book" panose="020B0503020102020204"/>
            </a:rPr>
            <a:t>numpy</a:t>
          </a:r>
        </a:p>
      </dgm:t>
    </dgm:pt>
    <dgm:pt modelId="{0443B619-0A04-4BC1-A61D-CC36E1133C0D}" type="parTrans" cxnId="{F79D340B-627B-4D36-9FCA-11304C13A97B}">
      <dgm:prSet/>
      <dgm:spPr/>
      <dgm:t>
        <a:bodyPr/>
        <a:lstStyle/>
        <a:p>
          <a:endParaRPr lang="en-GB"/>
        </a:p>
      </dgm:t>
    </dgm:pt>
    <dgm:pt modelId="{CEF9D69C-7380-4B8D-954B-80A694458451}" type="sibTrans" cxnId="{F79D340B-627B-4D36-9FCA-11304C13A97B}">
      <dgm:prSet/>
      <dgm:spPr/>
      <dgm:t>
        <a:bodyPr/>
        <a:lstStyle/>
        <a:p>
          <a:endParaRPr lang="en-GB"/>
        </a:p>
      </dgm:t>
    </dgm:pt>
    <dgm:pt modelId="{229E1D95-DA7D-43A6-B254-8D5342E184E4}">
      <dgm:prSet phldr="0"/>
      <dgm:spPr/>
      <dgm:t>
        <a:bodyPr/>
        <a:lstStyle/>
        <a:p>
          <a:pPr rtl="0"/>
          <a:r>
            <a:rPr lang="es-ES">
              <a:latin typeface="Franklin Gothic Book" panose="020B0503020102020204"/>
            </a:rPr>
            <a:t>Meta a lograr</a:t>
          </a:r>
        </a:p>
      </dgm:t>
    </dgm:pt>
    <dgm:pt modelId="{B8C810DC-2882-4F36-8CDE-0E2E3B54ADAF}" type="parTrans" cxnId="{F0BEB106-43F8-4972-8BD1-92417E0EE8D7}">
      <dgm:prSet/>
      <dgm:spPr/>
      <dgm:t>
        <a:bodyPr/>
        <a:lstStyle/>
        <a:p>
          <a:endParaRPr lang="en-GB"/>
        </a:p>
      </dgm:t>
    </dgm:pt>
    <dgm:pt modelId="{28C70065-D593-4CEF-A667-B59137B31066}" type="sibTrans" cxnId="{F0BEB106-43F8-4972-8BD1-92417E0EE8D7}">
      <dgm:prSet/>
      <dgm:spPr/>
      <dgm:t>
        <a:bodyPr/>
        <a:lstStyle/>
        <a:p>
          <a:endParaRPr lang="en-GB"/>
        </a:p>
      </dgm:t>
    </dgm:pt>
    <dgm:pt modelId="{DDB108ED-7763-4A70-B612-EE67721E60C2}">
      <dgm:prSet phldr="0"/>
      <dgm:spPr/>
      <dgm:t>
        <a:bodyPr/>
        <a:lstStyle/>
        <a:p>
          <a:r>
            <a:rPr lang="es-ES">
              <a:latin typeface="Franklin Gothic Book" panose="020B0503020102020204"/>
            </a:rPr>
            <a:t>Python</a:t>
          </a:r>
        </a:p>
      </dgm:t>
    </dgm:pt>
    <dgm:pt modelId="{A8A3F184-791B-4BE1-BDDB-64179DC13712}" type="parTrans" cxnId="{813FE3B8-B1ED-4488-854F-1659C3D27DC7}">
      <dgm:prSet/>
      <dgm:spPr/>
      <dgm:t>
        <a:bodyPr/>
        <a:lstStyle/>
        <a:p>
          <a:endParaRPr lang="en-GB"/>
        </a:p>
      </dgm:t>
    </dgm:pt>
    <dgm:pt modelId="{DEA60333-8F4C-494A-B5F3-20F2DED08381}" type="sibTrans" cxnId="{813FE3B8-B1ED-4488-854F-1659C3D27DC7}">
      <dgm:prSet/>
      <dgm:spPr/>
      <dgm:t>
        <a:bodyPr/>
        <a:lstStyle/>
        <a:p>
          <a:endParaRPr lang="en-GB"/>
        </a:p>
      </dgm:t>
    </dgm:pt>
    <dgm:pt modelId="{56FCB88C-3DB5-48BB-BBC1-933B0892A183}">
      <dgm:prSet phldr="0"/>
      <dgm:spPr/>
      <dgm:t>
        <a:bodyPr/>
        <a:lstStyle/>
        <a:p>
          <a:pPr rtl="0"/>
          <a:r>
            <a:rPr lang="es-ES">
              <a:latin typeface="Franklin Gothic Book" panose="020B0503020102020204"/>
            </a:rPr>
            <a:t>Modelos ARIMA o dinámicos para la predicción de generación en las plantas intermitentes</a:t>
          </a:r>
        </a:p>
      </dgm:t>
    </dgm:pt>
    <dgm:pt modelId="{9242A2E5-C312-4603-A198-9B7E73748E9F}" type="parTrans" cxnId="{4CEF840A-C866-4C3F-A1EC-90805761F296}">
      <dgm:prSet/>
      <dgm:spPr/>
      <dgm:t>
        <a:bodyPr/>
        <a:lstStyle/>
        <a:p>
          <a:endParaRPr lang="en-GB"/>
        </a:p>
      </dgm:t>
    </dgm:pt>
    <dgm:pt modelId="{5966756D-A22E-4C76-8E98-E348B2160043}" type="sibTrans" cxnId="{4CEF840A-C866-4C3F-A1EC-90805761F296}">
      <dgm:prSet/>
      <dgm:spPr/>
      <dgm:t>
        <a:bodyPr/>
        <a:lstStyle/>
        <a:p>
          <a:endParaRPr lang="en-GB"/>
        </a:p>
      </dgm:t>
    </dgm:pt>
    <dgm:pt modelId="{C99263CC-1F5B-4648-9286-85EF66799BB5}">
      <dgm:prSet phldr="0"/>
      <dgm:spPr/>
      <dgm:t>
        <a:bodyPr/>
        <a:lstStyle/>
        <a:p>
          <a:pPr rtl="0"/>
          <a:r>
            <a:rPr lang="es-ES">
              <a:latin typeface="Franklin Gothic Book" panose="020B0503020102020204"/>
            </a:rPr>
            <a:t>Criterios a contemplar</a:t>
          </a:r>
        </a:p>
      </dgm:t>
    </dgm:pt>
    <dgm:pt modelId="{A302C273-F965-43F8-B85B-6550E5D58DE0}" type="parTrans" cxnId="{C076A0E2-BB3B-492A-A2D4-0E25A132C21B}">
      <dgm:prSet/>
      <dgm:spPr/>
      <dgm:t>
        <a:bodyPr/>
        <a:lstStyle/>
        <a:p>
          <a:endParaRPr lang="en-GB"/>
        </a:p>
      </dgm:t>
    </dgm:pt>
    <dgm:pt modelId="{FCCE83A8-0887-4234-84CC-5D62B47F2999}" type="sibTrans" cxnId="{C076A0E2-BB3B-492A-A2D4-0E25A132C21B}">
      <dgm:prSet/>
      <dgm:spPr/>
      <dgm:t>
        <a:bodyPr/>
        <a:lstStyle/>
        <a:p>
          <a:endParaRPr lang="en-GB"/>
        </a:p>
      </dgm:t>
    </dgm:pt>
    <dgm:pt modelId="{D0D27EA0-BC51-44BA-A7F9-D2662D7AFB0A}">
      <dgm:prSet phldr="0"/>
      <dgm:spPr/>
      <dgm:t>
        <a:bodyPr/>
        <a:lstStyle/>
        <a:p>
          <a:pPr rtl="0"/>
          <a:r>
            <a:rPr lang="es-ES">
              <a:latin typeface="Franklin Gothic Book" panose="020B0503020102020204"/>
            </a:rPr>
            <a:t>MAPE y MAE &lt; 10%</a:t>
          </a:r>
        </a:p>
      </dgm:t>
    </dgm:pt>
    <dgm:pt modelId="{96AD1ED6-44A4-47FC-B233-D9798C1A5BA7}" type="parTrans" cxnId="{D90CDB8F-D8E1-400E-8073-8F033B9E88B8}">
      <dgm:prSet/>
      <dgm:spPr/>
      <dgm:t>
        <a:bodyPr/>
        <a:lstStyle/>
        <a:p>
          <a:endParaRPr lang="en-GB"/>
        </a:p>
      </dgm:t>
    </dgm:pt>
    <dgm:pt modelId="{E36B47E7-7B26-471C-8BF9-28CC0D5E3DF7}" type="sibTrans" cxnId="{D90CDB8F-D8E1-400E-8073-8F033B9E88B8}">
      <dgm:prSet/>
      <dgm:spPr/>
      <dgm:t>
        <a:bodyPr/>
        <a:lstStyle/>
        <a:p>
          <a:endParaRPr lang="en-GB"/>
        </a:p>
      </dgm:t>
    </dgm:pt>
    <dgm:pt modelId="{EB1289DD-D3E3-433A-91BB-BFBE5DD1BB96}">
      <dgm:prSet phldr="0"/>
      <dgm:spPr/>
      <dgm:t>
        <a:bodyPr/>
        <a:lstStyle/>
        <a:p>
          <a:pPr rtl="0"/>
          <a:r>
            <a:rPr lang="es-ES">
              <a:latin typeface="Franklin Gothic Book" panose="020B0503020102020204"/>
            </a:rPr>
            <a:t>Tiempo de ejecución &lt; 10 minutos</a:t>
          </a:r>
        </a:p>
      </dgm:t>
    </dgm:pt>
    <dgm:pt modelId="{B3EC3504-2982-4F19-9BB5-1376DBC672FC}" type="parTrans" cxnId="{E965AAB8-6641-42FC-A4AE-5047C783A3C7}">
      <dgm:prSet/>
      <dgm:spPr/>
      <dgm:t>
        <a:bodyPr/>
        <a:lstStyle/>
        <a:p>
          <a:endParaRPr lang="en-GB"/>
        </a:p>
      </dgm:t>
    </dgm:pt>
    <dgm:pt modelId="{E55E8685-5E95-4A25-94C1-1D84F94750BB}" type="sibTrans" cxnId="{E965AAB8-6641-42FC-A4AE-5047C783A3C7}">
      <dgm:prSet/>
      <dgm:spPr/>
      <dgm:t>
        <a:bodyPr/>
        <a:lstStyle/>
        <a:p>
          <a:endParaRPr lang="en-GB"/>
        </a:p>
      </dgm:t>
    </dgm:pt>
    <dgm:pt modelId="{5A8548ED-59BB-47D5-B73F-1F6CBE9E8246}">
      <dgm:prSet phldr="0"/>
      <dgm:spPr/>
      <dgm:t>
        <a:bodyPr/>
        <a:lstStyle/>
        <a:p>
          <a:pPr rtl="0"/>
          <a:r>
            <a:rPr lang="es-ES">
              <a:latin typeface="Franklin Gothic Book" panose="020B0503020102020204"/>
            </a:rPr>
            <a:t>Plataforma para sincronizar</a:t>
          </a:r>
        </a:p>
      </dgm:t>
    </dgm:pt>
    <dgm:pt modelId="{B7CB221C-8A08-4712-949E-A49D169CF715}" type="parTrans" cxnId="{7DADF102-8ADD-4064-9B27-D2C7D3721DDC}">
      <dgm:prSet/>
      <dgm:spPr/>
      <dgm:t>
        <a:bodyPr/>
        <a:lstStyle/>
        <a:p>
          <a:endParaRPr lang="en-GB"/>
        </a:p>
      </dgm:t>
    </dgm:pt>
    <dgm:pt modelId="{FD541FEE-A24B-40B0-A263-1F0796E4967B}" type="sibTrans" cxnId="{7DADF102-8ADD-4064-9B27-D2C7D3721DDC}">
      <dgm:prSet/>
      <dgm:spPr/>
      <dgm:t>
        <a:bodyPr/>
        <a:lstStyle/>
        <a:p>
          <a:endParaRPr lang="en-GB"/>
        </a:p>
      </dgm:t>
    </dgm:pt>
    <dgm:pt modelId="{BB32758C-FA51-4F64-93B6-9F81C71D5278}">
      <dgm:prSet phldr="0"/>
      <dgm:spPr/>
      <dgm:t>
        <a:bodyPr/>
        <a:lstStyle/>
        <a:p>
          <a:r>
            <a:rPr lang="es-ES">
              <a:latin typeface="Franklin Gothic Book" panose="020B0503020102020204"/>
            </a:rPr>
            <a:t>GitHub</a:t>
          </a:r>
        </a:p>
      </dgm:t>
    </dgm:pt>
    <dgm:pt modelId="{EC9A49BA-0AA6-4997-9C35-0C1D45EFD050}" type="parTrans" cxnId="{103F521C-F426-4587-93C1-7DD279AFEF8F}">
      <dgm:prSet/>
      <dgm:spPr/>
      <dgm:t>
        <a:bodyPr/>
        <a:lstStyle/>
        <a:p>
          <a:endParaRPr lang="en-GB"/>
        </a:p>
      </dgm:t>
    </dgm:pt>
    <dgm:pt modelId="{F11F7D7B-6BCF-40C2-ABFF-59C8164A1493}" type="sibTrans" cxnId="{103F521C-F426-4587-93C1-7DD279AFEF8F}">
      <dgm:prSet/>
      <dgm:spPr/>
      <dgm:t>
        <a:bodyPr/>
        <a:lstStyle/>
        <a:p>
          <a:endParaRPr lang="en-GB"/>
        </a:p>
      </dgm:t>
    </dgm:pt>
    <dgm:pt modelId="{4583EA47-73EE-42AE-ACAB-10D9DCC615E5}">
      <dgm:prSet phldr="0"/>
      <dgm:spPr/>
      <dgm:t>
        <a:bodyPr/>
        <a:lstStyle/>
        <a:p>
          <a:r>
            <a:rPr lang="es-ES">
              <a:latin typeface="Franklin Gothic Book" panose="020B0503020102020204"/>
            </a:rPr>
            <a:t>GitKraken</a:t>
          </a:r>
        </a:p>
      </dgm:t>
    </dgm:pt>
    <dgm:pt modelId="{33AC1E7B-C58A-470C-B58D-273969922D8D}" type="parTrans" cxnId="{10FF8796-BE5F-4D9E-89DB-B0C0B75651BB}">
      <dgm:prSet/>
      <dgm:spPr/>
      <dgm:t>
        <a:bodyPr/>
        <a:lstStyle/>
        <a:p>
          <a:endParaRPr lang="en-GB"/>
        </a:p>
      </dgm:t>
    </dgm:pt>
    <dgm:pt modelId="{3D8B8914-BEDA-4994-ABCB-60D3BDCBAEDA}" type="sibTrans" cxnId="{10FF8796-BE5F-4D9E-89DB-B0C0B75651BB}">
      <dgm:prSet/>
      <dgm:spPr/>
      <dgm:t>
        <a:bodyPr/>
        <a:lstStyle/>
        <a:p>
          <a:endParaRPr lang="en-GB"/>
        </a:p>
      </dgm:t>
    </dgm:pt>
    <dgm:pt modelId="{5DDE445F-9914-4A2D-B9F7-484F0DC8218C}" type="pres">
      <dgm:prSet presAssocID="{5E169D4E-E665-47DF-8C21-74D25C7B53AB}" presName="CompostProcess" presStyleCnt="0">
        <dgm:presLayoutVars>
          <dgm:dir/>
          <dgm:resizeHandles val="exact"/>
        </dgm:presLayoutVars>
      </dgm:prSet>
      <dgm:spPr/>
    </dgm:pt>
    <dgm:pt modelId="{B93453E7-E3A4-4A5A-8CA5-30214E99983A}" type="pres">
      <dgm:prSet presAssocID="{5E169D4E-E665-47DF-8C21-74D25C7B53AB}" presName="arrow" presStyleLbl="bgShp" presStyleIdx="0" presStyleCnt="1"/>
      <dgm:spPr/>
    </dgm:pt>
    <dgm:pt modelId="{1BE19CB4-4A51-4886-9134-05F4DAB2399A}" type="pres">
      <dgm:prSet presAssocID="{5E169D4E-E665-47DF-8C21-74D25C7B53AB}" presName="linearProcess" presStyleCnt="0"/>
      <dgm:spPr/>
    </dgm:pt>
    <dgm:pt modelId="{4D44B79E-2FA4-4D04-923D-DDB182FC3EDD}" type="pres">
      <dgm:prSet presAssocID="{566E6149-5414-47E2-9E06-C25F155CE261}" presName="textNode" presStyleLbl="node1" presStyleIdx="0" presStyleCnt="5">
        <dgm:presLayoutVars>
          <dgm:bulletEnabled val="1"/>
        </dgm:presLayoutVars>
      </dgm:prSet>
      <dgm:spPr/>
    </dgm:pt>
    <dgm:pt modelId="{76C4580D-3E68-4A69-8A9B-DC9B6A2AFEA1}" type="pres">
      <dgm:prSet presAssocID="{516A6B8B-E7EC-45B1-A2AB-D35FD1720E95}" presName="sibTrans" presStyleCnt="0"/>
      <dgm:spPr/>
    </dgm:pt>
    <dgm:pt modelId="{90E1DD51-E411-4F0E-B155-7FA86A47E358}" type="pres">
      <dgm:prSet presAssocID="{5A8548ED-59BB-47D5-B73F-1F6CBE9E8246}" presName="textNode" presStyleLbl="node1" presStyleIdx="1" presStyleCnt="5">
        <dgm:presLayoutVars>
          <dgm:bulletEnabled val="1"/>
        </dgm:presLayoutVars>
      </dgm:prSet>
      <dgm:spPr/>
    </dgm:pt>
    <dgm:pt modelId="{95BAD62A-049D-4EDA-9501-95A08F9B4655}" type="pres">
      <dgm:prSet presAssocID="{FD541FEE-A24B-40B0-A263-1F0796E4967B}" presName="sibTrans" presStyleCnt="0"/>
      <dgm:spPr/>
    </dgm:pt>
    <dgm:pt modelId="{CB1CDA73-5F1F-48E0-83B2-C7A9EF811319}" type="pres">
      <dgm:prSet presAssocID="{C651DCCF-9C76-4B81-BFD3-ED1FC601BC1B}" presName="textNode" presStyleLbl="node1" presStyleIdx="2" presStyleCnt="5">
        <dgm:presLayoutVars>
          <dgm:bulletEnabled val="1"/>
        </dgm:presLayoutVars>
      </dgm:prSet>
      <dgm:spPr/>
    </dgm:pt>
    <dgm:pt modelId="{A94C3704-B1BF-4BD5-B285-BBFFEBDF3AEF}" type="pres">
      <dgm:prSet presAssocID="{285FE26C-F23A-452A-B977-1634660A6756}" presName="sibTrans" presStyleCnt="0"/>
      <dgm:spPr/>
    </dgm:pt>
    <dgm:pt modelId="{48DCF71A-86DA-4F4D-B314-2F6F81536381}" type="pres">
      <dgm:prSet presAssocID="{C99263CC-1F5B-4648-9286-85EF66799BB5}" presName="textNode" presStyleLbl="node1" presStyleIdx="3" presStyleCnt="5">
        <dgm:presLayoutVars>
          <dgm:bulletEnabled val="1"/>
        </dgm:presLayoutVars>
      </dgm:prSet>
      <dgm:spPr/>
    </dgm:pt>
    <dgm:pt modelId="{DF2CCC1C-0DE9-4EB1-98CB-2206C61EF836}" type="pres">
      <dgm:prSet presAssocID="{FCCE83A8-0887-4234-84CC-5D62B47F2999}" presName="sibTrans" presStyleCnt="0"/>
      <dgm:spPr/>
    </dgm:pt>
    <dgm:pt modelId="{33CA34D7-7EA4-472B-B473-660254D53C05}" type="pres">
      <dgm:prSet presAssocID="{229E1D95-DA7D-43A6-B254-8D5342E184E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DADF102-8ADD-4064-9B27-D2C7D3721DDC}" srcId="{5E169D4E-E665-47DF-8C21-74D25C7B53AB}" destId="{5A8548ED-59BB-47D5-B73F-1F6CBE9E8246}" srcOrd="1" destOrd="0" parTransId="{B7CB221C-8A08-4712-949E-A49D169CF715}" sibTransId="{FD541FEE-A24B-40B0-A263-1F0796E4967B}"/>
    <dgm:cxn modelId="{F0BEB106-43F8-4972-8BD1-92417E0EE8D7}" srcId="{5E169D4E-E665-47DF-8C21-74D25C7B53AB}" destId="{229E1D95-DA7D-43A6-B254-8D5342E184E4}" srcOrd="4" destOrd="0" parTransId="{B8C810DC-2882-4F36-8CDE-0E2E3B54ADAF}" sibTransId="{28C70065-D593-4CEF-A667-B59137B31066}"/>
    <dgm:cxn modelId="{08DDD909-D2DD-4DA0-8DCD-7AE6C1704D10}" type="presOf" srcId="{1F5317A3-C8A3-42B0-93AF-E1F7EC66F99D}" destId="{CB1CDA73-5F1F-48E0-83B2-C7A9EF811319}" srcOrd="0" destOrd="1" presId="urn:microsoft.com/office/officeart/2005/8/layout/hProcess9"/>
    <dgm:cxn modelId="{4CEF840A-C866-4C3F-A1EC-90805761F296}" srcId="{229E1D95-DA7D-43A6-B254-8D5342E184E4}" destId="{56FCB88C-3DB5-48BB-BBC1-933B0892A183}" srcOrd="0" destOrd="0" parTransId="{9242A2E5-C312-4603-A198-9B7E73748E9F}" sibTransId="{5966756D-A22E-4C76-8E98-E348B2160043}"/>
    <dgm:cxn modelId="{F79D340B-627B-4D36-9FCA-11304C13A97B}" srcId="{C651DCCF-9C76-4B81-BFD3-ED1FC601BC1B}" destId="{D3FB7CBD-0BFF-4EC6-9A6D-5C12C4968119}" srcOrd="1" destOrd="0" parTransId="{0443B619-0A04-4BC1-A61D-CC36E1133C0D}" sibTransId="{CEF9D69C-7380-4B8D-954B-80A694458451}"/>
    <dgm:cxn modelId="{103F521C-F426-4587-93C1-7DD279AFEF8F}" srcId="{5A8548ED-59BB-47D5-B73F-1F6CBE9E8246}" destId="{BB32758C-FA51-4F64-93B6-9F81C71D5278}" srcOrd="0" destOrd="0" parTransId="{EC9A49BA-0AA6-4997-9C35-0C1D45EFD050}" sibTransId="{F11F7D7B-6BCF-40C2-ABFF-59C8164A1493}"/>
    <dgm:cxn modelId="{BFD2EB2F-C244-4CF8-811A-1E4AE3A2C793}" srcId="{5E169D4E-E665-47DF-8C21-74D25C7B53AB}" destId="{C651DCCF-9C76-4B81-BFD3-ED1FC601BC1B}" srcOrd="2" destOrd="0" parTransId="{606A3EC6-C617-44D9-B3C3-E653D3644378}" sibTransId="{285FE26C-F23A-452A-B977-1634660A6756}"/>
    <dgm:cxn modelId="{AF8EC831-5FD5-4775-AF17-0EE1B015DAD5}" type="presOf" srcId="{DDB108ED-7763-4A70-B612-EE67721E60C2}" destId="{4D44B79E-2FA4-4D04-923D-DDB182FC3EDD}" srcOrd="0" destOrd="2" presId="urn:microsoft.com/office/officeart/2005/8/layout/hProcess9"/>
    <dgm:cxn modelId="{852FE933-D577-4B26-8C0A-0197F5B5D45F}" srcId="{5E169D4E-E665-47DF-8C21-74D25C7B53AB}" destId="{566E6149-5414-47E2-9E06-C25F155CE261}" srcOrd="0" destOrd="0" parTransId="{44DD7418-F7FE-4406-B555-969C2728C6CB}" sibTransId="{516A6B8B-E7EC-45B1-A2AB-D35FD1720E95}"/>
    <dgm:cxn modelId="{28BA0134-B24F-4BA4-9CBC-CDDCCBB0150D}" srcId="{C651DCCF-9C76-4B81-BFD3-ED1FC601BC1B}" destId="{1F5317A3-C8A3-42B0-93AF-E1F7EC66F99D}" srcOrd="0" destOrd="0" parTransId="{684AEE38-9483-4389-BCC5-9FF94B0C624B}" sibTransId="{BE428507-6E5A-4A72-A395-1D6968EB7D90}"/>
    <dgm:cxn modelId="{3DEF6E38-1E38-4579-B770-A112F6C1CAA8}" type="presOf" srcId="{5A8548ED-59BB-47D5-B73F-1F6CBE9E8246}" destId="{90E1DD51-E411-4F0E-B155-7FA86A47E358}" srcOrd="0" destOrd="0" presId="urn:microsoft.com/office/officeart/2005/8/layout/hProcess9"/>
    <dgm:cxn modelId="{E325B24B-F635-4AF1-8672-A213A77C5AB9}" type="presOf" srcId="{56FCB88C-3DB5-48BB-BBC1-933B0892A183}" destId="{33CA34D7-7EA4-472B-B473-660254D53C05}" srcOrd="0" destOrd="1" presId="urn:microsoft.com/office/officeart/2005/8/layout/hProcess9"/>
    <dgm:cxn modelId="{CB861754-3AF0-40E9-895D-5D5A8D508769}" type="presOf" srcId="{1DF90F56-0DD4-4A00-804F-9947935A7882}" destId="{4D44B79E-2FA4-4D04-923D-DDB182FC3EDD}" srcOrd="0" destOrd="1" presId="urn:microsoft.com/office/officeart/2005/8/layout/hProcess9"/>
    <dgm:cxn modelId="{3A57155D-BC27-4AC6-AD9E-F77C66BFECEE}" type="presOf" srcId="{229E1D95-DA7D-43A6-B254-8D5342E184E4}" destId="{33CA34D7-7EA4-472B-B473-660254D53C05}" srcOrd="0" destOrd="0" presId="urn:microsoft.com/office/officeart/2005/8/layout/hProcess9"/>
    <dgm:cxn modelId="{555C8662-9104-4593-9779-48D00811BCD6}" type="presOf" srcId="{D3FB7CBD-0BFF-4EC6-9A6D-5C12C4968119}" destId="{CB1CDA73-5F1F-48E0-83B2-C7A9EF811319}" srcOrd="0" destOrd="2" presId="urn:microsoft.com/office/officeart/2005/8/layout/hProcess9"/>
    <dgm:cxn modelId="{5BA89A71-6509-44D7-ABEB-62935B17B2C5}" type="presOf" srcId="{C99263CC-1F5B-4648-9286-85EF66799BB5}" destId="{48DCF71A-86DA-4F4D-B314-2F6F81536381}" srcOrd="0" destOrd="0" presId="urn:microsoft.com/office/officeart/2005/8/layout/hProcess9"/>
    <dgm:cxn modelId="{6731D078-C244-4827-90C3-B0C28A359C11}" type="presOf" srcId="{312237D2-DE54-4A53-8B51-F8B6B544AD86}" destId="{CB1CDA73-5F1F-48E0-83B2-C7A9EF811319}" srcOrd="0" destOrd="4" presId="urn:microsoft.com/office/officeart/2005/8/layout/hProcess9"/>
    <dgm:cxn modelId="{A5A69C7C-8FFB-473A-A43D-CFBC6F468C86}" type="presOf" srcId="{EB1289DD-D3E3-433A-91BB-BFBE5DD1BB96}" destId="{48DCF71A-86DA-4F4D-B314-2F6F81536381}" srcOrd="0" destOrd="2" presId="urn:microsoft.com/office/officeart/2005/8/layout/hProcess9"/>
    <dgm:cxn modelId="{3724DA89-1E66-4250-95BD-4EEFC64DF6EE}" srcId="{C651DCCF-9C76-4B81-BFD3-ED1FC601BC1B}" destId="{86602EFF-810C-4A03-9D3D-8EB969BB4D1E}" srcOrd="2" destOrd="0" parTransId="{D82DB795-FFC2-41CD-9F66-7A1CB02901EC}" sibTransId="{0E8EF56A-A3DB-4DB7-8B66-5054C3A14B43}"/>
    <dgm:cxn modelId="{D90CDB8F-D8E1-400E-8073-8F033B9E88B8}" srcId="{C99263CC-1F5B-4648-9286-85EF66799BB5}" destId="{D0D27EA0-BC51-44BA-A7F9-D2662D7AFB0A}" srcOrd="0" destOrd="0" parTransId="{96AD1ED6-44A4-47FC-B233-D9798C1A5BA7}" sibTransId="{E36B47E7-7B26-471C-8BF9-28CC0D5E3DF7}"/>
    <dgm:cxn modelId="{10FF8796-BE5F-4D9E-89DB-B0C0B75651BB}" srcId="{5A8548ED-59BB-47D5-B73F-1F6CBE9E8246}" destId="{4583EA47-73EE-42AE-ACAB-10D9DCC615E5}" srcOrd="1" destOrd="0" parTransId="{33AC1E7B-C58A-470C-B58D-273969922D8D}" sibTransId="{3D8B8914-BEDA-4994-ABCB-60D3BDCBAEDA}"/>
    <dgm:cxn modelId="{57AA93A1-C002-4606-BC2B-72B30B4607AF}" type="presOf" srcId="{C651DCCF-9C76-4B81-BFD3-ED1FC601BC1B}" destId="{CB1CDA73-5F1F-48E0-83B2-C7A9EF811319}" srcOrd="0" destOrd="0" presId="urn:microsoft.com/office/officeart/2005/8/layout/hProcess9"/>
    <dgm:cxn modelId="{36F348A4-7A2D-40D0-BCBC-EDC3D04836B7}" type="presOf" srcId="{E8B80405-E08E-4501-8CA6-9782A00BEDA1}" destId="{4D44B79E-2FA4-4D04-923D-DDB182FC3EDD}" srcOrd="0" destOrd="3" presId="urn:microsoft.com/office/officeart/2005/8/layout/hProcess9"/>
    <dgm:cxn modelId="{796245A9-CEB1-4764-BED0-DFF4B4749EFE}" type="presOf" srcId="{D0D27EA0-BC51-44BA-A7F9-D2662D7AFB0A}" destId="{48DCF71A-86DA-4F4D-B314-2F6F81536381}" srcOrd="0" destOrd="1" presId="urn:microsoft.com/office/officeart/2005/8/layout/hProcess9"/>
    <dgm:cxn modelId="{A82BF8B6-B239-44B3-B463-F749A8E03D2E}" type="presOf" srcId="{566E6149-5414-47E2-9E06-C25F155CE261}" destId="{4D44B79E-2FA4-4D04-923D-DDB182FC3EDD}" srcOrd="0" destOrd="0" presId="urn:microsoft.com/office/officeart/2005/8/layout/hProcess9"/>
    <dgm:cxn modelId="{E965AAB8-6641-42FC-A4AE-5047C783A3C7}" srcId="{C99263CC-1F5B-4648-9286-85EF66799BB5}" destId="{EB1289DD-D3E3-433A-91BB-BFBE5DD1BB96}" srcOrd="1" destOrd="0" parTransId="{B3EC3504-2982-4F19-9BB5-1376DBC672FC}" sibTransId="{E55E8685-5E95-4A25-94C1-1D84F94750BB}"/>
    <dgm:cxn modelId="{813FE3B8-B1ED-4488-854F-1659C3D27DC7}" srcId="{566E6149-5414-47E2-9E06-C25F155CE261}" destId="{DDB108ED-7763-4A70-B612-EE67721E60C2}" srcOrd="1" destOrd="0" parTransId="{A8A3F184-791B-4BE1-BDDB-64179DC13712}" sibTransId="{DEA60333-8F4C-494A-B5F3-20F2DED08381}"/>
    <dgm:cxn modelId="{2C354BBE-4090-4F68-AE01-65A6C1CD846C}" srcId="{C651DCCF-9C76-4B81-BFD3-ED1FC601BC1B}" destId="{312237D2-DE54-4A53-8B51-F8B6B544AD86}" srcOrd="3" destOrd="0" parTransId="{16D0395B-156A-427A-9685-8ED5F203876B}" sibTransId="{445403E0-16E9-455A-B875-89229822898C}"/>
    <dgm:cxn modelId="{B5E140C4-143D-463A-B7DB-4A34882E658E}" type="presOf" srcId="{5E169D4E-E665-47DF-8C21-74D25C7B53AB}" destId="{5DDE445F-9914-4A2D-B9F7-484F0DC8218C}" srcOrd="0" destOrd="0" presId="urn:microsoft.com/office/officeart/2005/8/layout/hProcess9"/>
    <dgm:cxn modelId="{F9ED80D2-1059-413F-9867-C0A99DD75E3D}" type="presOf" srcId="{4583EA47-73EE-42AE-ACAB-10D9DCC615E5}" destId="{90E1DD51-E411-4F0E-B155-7FA86A47E358}" srcOrd="0" destOrd="2" presId="urn:microsoft.com/office/officeart/2005/8/layout/hProcess9"/>
    <dgm:cxn modelId="{615296E0-B0A0-4F95-8629-0890D8F0DFB7}" type="presOf" srcId="{86602EFF-810C-4A03-9D3D-8EB969BB4D1E}" destId="{CB1CDA73-5F1F-48E0-83B2-C7A9EF811319}" srcOrd="0" destOrd="3" presId="urn:microsoft.com/office/officeart/2005/8/layout/hProcess9"/>
    <dgm:cxn modelId="{141D8AE2-C063-4AF9-A33C-80392657CCE6}" srcId="{566E6149-5414-47E2-9E06-C25F155CE261}" destId="{E8B80405-E08E-4501-8CA6-9782A00BEDA1}" srcOrd="2" destOrd="0" parTransId="{E45B81FC-E2E4-4FA1-B4EB-43FBEA56AE39}" sibTransId="{07972362-2143-48D4-B3AA-E678B19225D5}"/>
    <dgm:cxn modelId="{C076A0E2-BB3B-492A-A2D4-0E25A132C21B}" srcId="{5E169D4E-E665-47DF-8C21-74D25C7B53AB}" destId="{C99263CC-1F5B-4648-9286-85EF66799BB5}" srcOrd="3" destOrd="0" parTransId="{A302C273-F965-43F8-B85B-6550E5D58DE0}" sibTransId="{FCCE83A8-0887-4234-84CC-5D62B47F2999}"/>
    <dgm:cxn modelId="{A28821E5-88AF-4306-A499-C0C28C47AAF8}" type="presOf" srcId="{BB32758C-FA51-4F64-93B6-9F81C71D5278}" destId="{90E1DD51-E411-4F0E-B155-7FA86A47E358}" srcOrd="0" destOrd="1" presId="urn:microsoft.com/office/officeart/2005/8/layout/hProcess9"/>
    <dgm:cxn modelId="{D946C4FD-C986-47C0-B3BB-7D1837A453F2}" srcId="{566E6149-5414-47E2-9E06-C25F155CE261}" destId="{1DF90F56-0DD4-4A00-804F-9947935A7882}" srcOrd="0" destOrd="0" parTransId="{C0DD96A3-E5F1-4559-B218-D40F0DA68176}" sibTransId="{D97666D5-9DDC-494B-AFB9-78C7EC75C71B}"/>
    <dgm:cxn modelId="{38564EE2-ED33-49A7-A71D-6EEA02845B75}" type="presParOf" srcId="{5DDE445F-9914-4A2D-B9F7-484F0DC8218C}" destId="{B93453E7-E3A4-4A5A-8CA5-30214E99983A}" srcOrd="0" destOrd="0" presId="urn:microsoft.com/office/officeart/2005/8/layout/hProcess9"/>
    <dgm:cxn modelId="{62BF80F5-2941-4F76-ADD5-97E741BB75F3}" type="presParOf" srcId="{5DDE445F-9914-4A2D-B9F7-484F0DC8218C}" destId="{1BE19CB4-4A51-4886-9134-05F4DAB2399A}" srcOrd="1" destOrd="0" presId="urn:microsoft.com/office/officeart/2005/8/layout/hProcess9"/>
    <dgm:cxn modelId="{EADA5F78-CBF8-42BA-B4DA-4CD6032AA657}" type="presParOf" srcId="{1BE19CB4-4A51-4886-9134-05F4DAB2399A}" destId="{4D44B79E-2FA4-4D04-923D-DDB182FC3EDD}" srcOrd="0" destOrd="0" presId="urn:microsoft.com/office/officeart/2005/8/layout/hProcess9"/>
    <dgm:cxn modelId="{C5406AA7-083E-4DE2-AFE5-019277BCE2EE}" type="presParOf" srcId="{1BE19CB4-4A51-4886-9134-05F4DAB2399A}" destId="{76C4580D-3E68-4A69-8A9B-DC9B6A2AFEA1}" srcOrd="1" destOrd="0" presId="urn:microsoft.com/office/officeart/2005/8/layout/hProcess9"/>
    <dgm:cxn modelId="{018801E2-FBAD-4EF3-B972-74EBA4266B50}" type="presParOf" srcId="{1BE19CB4-4A51-4886-9134-05F4DAB2399A}" destId="{90E1DD51-E411-4F0E-B155-7FA86A47E358}" srcOrd="2" destOrd="0" presId="urn:microsoft.com/office/officeart/2005/8/layout/hProcess9"/>
    <dgm:cxn modelId="{3F45E1F3-2097-4D12-929D-160DD4390D6D}" type="presParOf" srcId="{1BE19CB4-4A51-4886-9134-05F4DAB2399A}" destId="{95BAD62A-049D-4EDA-9501-95A08F9B4655}" srcOrd="3" destOrd="0" presId="urn:microsoft.com/office/officeart/2005/8/layout/hProcess9"/>
    <dgm:cxn modelId="{DAC7C204-0F91-4438-AA53-D724530CF41C}" type="presParOf" srcId="{1BE19CB4-4A51-4886-9134-05F4DAB2399A}" destId="{CB1CDA73-5F1F-48E0-83B2-C7A9EF811319}" srcOrd="4" destOrd="0" presId="urn:microsoft.com/office/officeart/2005/8/layout/hProcess9"/>
    <dgm:cxn modelId="{60E39955-783D-4684-BD11-72D80B87FBA7}" type="presParOf" srcId="{1BE19CB4-4A51-4886-9134-05F4DAB2399A}" destId="{A94C3704-B1BF-4BD5-B285-BBFFEBDF3AEF}" srcOrd="5" destOrd="0" presId="urn:microsoft.com/office/officeart/2005/8/layout/hProcess9"/>
    <dgm:cxn modelId="{3B0AFE0A-36A7-4227-AD38-02B99C5EC35A}" type="presParOf" srcId="{1BE19CB4-4A51-4886-9134-05F4DAB2399A}" destId="{48DCF71A-86DA-4F4D-B314-2F6F81536381}" srcOrd="6" destOrd="0" presId="urn:microsoft.com/office/officeart/2005/8/layout/hProcess9"/>
    <dgm:cxn modelId="{E801BA19-9395-48D7-8E54-A657884301C9}" type="presParOf" srcId="{1BE19CB4-4A51-4886-9134-05F4DAB2399A}" destId="{DF2CCC1C-0DE9-4EB1-98CB-2206C61EF836}" srcOrd="7" destOrd="0" presId="urn:microsoft.com/office/officeart/2005/8/layout/hProcess9"/>
    <dgm:cxn modelId="{457E126D-49AA-4F1A-9577-162B3C9A3187}" type="presParOf" srcId="{1BE19CB4-4A51-4886-9134-05F4DAB2399A}" destId="{33CA34D7-7EA4-472B-B473-660254D53C0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453E7-E3A4-4A5A-8CA5-30214E99983A}">
      <dsp:nvSpPr>
        <dsp:cNvPr id="0" name=""/>
        <dsp:cNvSpPr/>
      </dsp:nvSpPr>
      <dsp:spPr>
        <a:xfrm>
          <a:off x="679748" y="0"/>
          <a:ext cx="7703819" cy="365760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4B79E-2FA4-4D04-923D-DDB182FC3EDD}">
      <dsp:nvSpPr>
        <dsp:cNvPr id="0" name=""/>
        <dsp:cNvSpPr/>
      </dsp:nvSpPr>
      <dsp:spPr>
        <a:xfrm>
          <a:off x="1562" y="1097279"/>
          <a:ext cx="173928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Franklin Gothic Book" panose="020B0503020102020204"/>
            </a:rPr>
            <a:t>Herramientas a</a:t>
          </a:r>
          <a:r>
            <a:rPr lang="es-ES" sz="1500" b="0" i="0" u="none" strike="noStrike" kern="1200" cap="none" baseline="0" noProof="0">
              <a:latin typeface="Franklin Gothic Book"/>
            </a:rPr>
            <a:t> utilizar</a:t>
          </a:r>
          <a:endParaRPr lang="es-ES" sz="15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i="0" u="none" strike="noStrike" kern="1200" cap="none" baseline="0" noProof="0">
              <a:latin typeface="Franklin Gothic Book"/>
            </a:rPr>
            <a:t>Excel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>
              <a:latin typeface="Franklin Gothic Book" panose="020B0503020102020204"/>
            </a:rPr>
            <a:t>Python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err="1">
              <a:latin typeface="Franklin Gothic Book" panose="020B0503020102020204"/>
            </a:rPr>
            <a:t>Jupyter</a:t>
          </a:r>
          <a:r>
            <a:rPr lang="es-ES" sz="1200" kern="1200">
              <a:latin typeface="Franklin Gothic Book" panose="020B0503020102020204"/>
            </a:rPr>
            <a:t> notebook</a:t>
          </a:r>
          <a:endParaRPr lang="es-ES" sz="1200" kern="1200"/>
        </a:p>
      </dsp:txBody>
      <dsp:txXfrm>
        <a:off x="72982" y="1168699"/>
        <a:ext cx="1596443" cy="1320200"/>
      </dsp:txXfrm>
    </dsp:sp>
    <dsp:sp modelId="{90E1DD51-E411-4F0E-B155-7FA86A47E358}">
      <dsp:nvSpPr>
        <dsp:cNvPr id="0" name=""/>
        <dsp:cNvSpPr/>
      </dsp:nvSpPr>
      <dsp:spPr>
        <a:xfrm>
          <a:off x="1831789" y="1097279"/>
          <a:ext cx="173928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Franklin Gothic Book" panose="020B0503020102020204"/>
            </a:rPr>
            <a:t>Plataforma para sincronizar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>
              <a:latin typeface="Franklin Gothic Book" panose="020B0503020102020204"/>
            </a:rPr>
            <a:t>GitHub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>
              <a:latin typeface="Franklin Gothic Book" panose="020B0503020102020204"/>
            </a:rPr>
            <a:t>GitKraken</a:t>
          </a:r>
        </a:p>
      </dsp:txBody>
      <dsp:txXfrm>
        <a:off x="1903209" y="1168699"/>
        <a:ext cx="1596443" cy="1320200"/>
      </dsp:txXfrm>
    </dsp:sp>
    <dsp:sp modelId="{CB1CDA73-5F1F-48E0-83B2-C7A9EF811319}">
      <dsp:nvSpPr>
        <dsp:cNvPr id="0" name=""/>
        <dsp:cNvSpPr/>
      </dsp:nvSpPr>
      <dsp:spPr>
        <a:xfrm>
          <a:off x="3662016" y="1097279"/>
          <a:ext cx="173928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Franklin Gothic Book" panose="020B0503020102020204"/>
            </a:rPr>
            <a:t>Librerías a considerar</a:t>
          </a:r>
          <a:endParaRPr lang="es-ES" sz="15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>
              <a:latin typeface="Franklin Gothic Book" panose="020B0503020102020204"/>
            </a:rPr>
            <a:t>pandas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>
              <a:latin typeface="Franklin Gothic Book" panose="020B0503020102020204"/>
            </a:rPr>
            <a:t>numpy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err="1">
              <a:latin typeface="Franklin Gothic Book" panose="020B0503020102020204"/>
            </a:rPr>
            <a:t>pmarima</a:t>
          </a:r>
          <a:endParaRPr lang="es-ES" sz="1200" kern="1200">
            <a:latin typeface="Franklin Gothic Book" panose="020B0503020102020204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>
              <a:latin typeface="Franklin Gothic Book" panose="020B0503020102020204"/>
            </a:rPr>
            <a:t>statsmodels</a:t>
          </a:r>
        </a:p>
      </dsp:txBody>
      <dsp:txXfrm>
        <a:off x="3733436" y="1168699"/>
        <a:ext cx="1596443" cy="1320200"/>
      </dsp:txXfrm>
    </dsp:sp>
    <dsp:sp modelId="{48DCF71A-86DA-4F4D-B314-2F6F81536381}">
      <dsp:nvSpPr>
        <dsp:cNvPr id="0" name=""/>
        <dsp:cNvSpPr/>
      </dsp:nvSpPr>
      <dsp:spPr>
        <a:xfrm>
          <a:off x="5492243" y="1097279"/>
          <a:ext cx="173928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Franklin Gothic Book" panose="020B0503020102020204"/>
            </a:rPr>
            <a:t>Criterios a contemplar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>
              <a:latin typeface="Franklin Gothic Book" panose="020B0503020102020204"/>
            </a:rPr>
            <a:t>MAPE y MAE &lt; 10%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>
              <a:latin typeface="Franklin Gothic Book" panose="020B0503020102020204"/>
            </a:rPr>
            <a:t>Tiempo de ejecución &lt; 10 minutos</a:t>
          </a:r>
        </a:p>
      </dsp:txBody>
      <dsp:txXfrm>
        <a:off x="5563663" y="1168699"/>
        <a:ext cx="1596443" cy="1320200"/>
      </dsp:txXfrm>
    </dsp:sp>
    <dsp:sp modelId="{33CA34D7-7EA4-472B-B473-660254D53C05}">
      <dsp:nvSpPr>
        <dsp:cNvPr id="0" name=""/>
        <dsp:cNvSpPr/>
      </dsp:nvSpPr>
      <dsp:spPr>
        <a:xfrm>
          <a:off x="7322470" y="1097279"/>
          <a:ext cx="1739283" cy="1463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latin typeface="Franklin Gothic Book" panose="020B0503020102020204"/>
            </a:rPr>
            <a:t>Meta a lograr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>
              <a:latin typeface="Franklin Gothic Book" panose="020B0503020102020204"/>
            </a:rPr>
            <a:t>Modelos ARIMA o dinámicos para la predicción de generación en las plantas intermitentes</a:t>
          </a:r>
        </a:p>
      </dsp:txBody>
      <dsp:txXfrm>
        <a:off x="7393890" y="1168699"/>
        <a:ext cx="1596443" cy="132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tif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E60A-3A5F-264E-AB10-75A57D790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2480" y="1168344"/>
            <a:ext cx="8361229" cy="2098226"/>
          </a:xfrm>
        </p:spPr>
        <p:txBody>
          <a:bodyPr/>
          <a:lstStyle/>
          <a:p>
            <a:pPr algn="r"/>
            <a:r>
              <a:rPr lang="en-US" b="1"/>
              <a:t>PAP ITESO</a:t>
            </a:r>
            <a:br>
              <a:rPr lang="en-US" b="1"/>
            </a:br>
            <a:r>
              <a:rPr lang="en-US" b="1"/>
              <a:t>2020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6CC36-57EC-D147-BB46-47E14D976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927" y="4560625"/>
            <a:ext cx="6831673" cy="108623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1400" b="1"/>
              <a:t>Flores Orozco, Oscar Alfonso</a:t>
            </a:r>
            <a:endParaRPr lang="es-ES"/>
          </a:p>
          <a:p>
            <a:pPr algn="r">
              <a:lnSpc>
                <a:spcPct val="150000"/>
              </a:lnSpc>
            </a:pPr>
            <a:r>
              <a:rPr lang="en-US" sz="1400" b="1"/>
              <a:t>Ramírez Cambero, Job</a:t>
            </a:r>
          </a:p>
          <a:p>
            <a:pPr algn="r">
              <a:lnSpc>
                <a:spcPct val="150000"/>
              </a:lnSpc>
            </a:pPr>
            <a:r>
              <a:rPr lang="en-US" sz="1400" b="1"/>
              <a:t>González Juárez, Edgar </a:t>
            </a:r>
            <a:r>
              <a:rPr lang="en-US" sz="1400" b="1" err="1"/>
              <a:t>Ranulfo</a:t>
            </a:r>
            <a:endParaRPr lang="en-US" sz="2400" b="1"/>
          </a:p>
          <a:p>
            <a:pPr>
              <a:lnSpc>
                <a:spcPct val="150000"/>
              </a:lnSpc>
            </a:pPr>
            <a:endParaRPr lang="en-MX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48ABA-84D1-234C-B69A-ADE7F92A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32" y="1299603"/>
            <a:ext cx="1202066" cy="977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349698-91B3-7A40-80D0-4F6ADD69B8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190" y="4559527"/>
            <a:ext cx="2580196" cy="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8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E260-EA2F-4145-BA0C-6BD84BD3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28688"/>
            <a:ext cx="96012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err="1"/>
              <a:t>Pronósticos</a:t>
            </a:r>
            <a:r>
              <a:rPr lang="en-US" sz="6600" b="1"/>
              <a:t> de </a:t>
            </a:r>
            <a:r>
              <a:rPr lang="en-US" sz="6600" b="1" err="1"/>
              <a:t>generación</a:t>
            </a:r>
            <a:r>
              <a:rPr lang="en-US" sz="6600" b="1"/>
              <a:t> de </a:t>
            </a:r>
            <a:r>
              <a:rPr lang="en-US" sz="6600" b="1" err="1"/>
              <a:t>plantas</a:t>
            </a:r>
            <a:r>
              <a:rPr lang="en-US" sz="6600" b="1"/>
              <a:t> </a:t>
            </a:r>
            <a:r>
              <a:rPr lang="en-US" sz="6600" b="1" err="1"/>
              <a:t>intermitentes</a:t>
            </a:r>
            <a:endParaRPr lang="en-MX" sz="6600"/>
          </a:p>
        </p:txBody>
      </p:sp>
      <p:pic>
        <p:nvPicPr>
          <p:cNvPr id="4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00604345-A6C6-4EAD-8B66-4EC594AB1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6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6211E18F-CFB7-44FB-97C5-F8EABF1867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2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DDB0-D51B-5C43-A2E5-B3ACF05D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/>
              <a:t>Objetivo General: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6432-8AFB-3A4E-BFD7-7719BB31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MX">
                <a:ea typeface="+mn-lt"/>
                <a:cs typeface="+mn-lt"/>
              </a:rPr>
              <a:t>Generar un modelo para el pronóstico de variables horarias</a:t>
            </a:r>
            <a:r>
              <a:rPr lang="en-MX"/>
              <a:t>, usando datos de generación de energía proveídos por el CENACE. </a:t>
            </a:r>
          </a:p>
          <a:p>
            <a:pPr marL="383540" indent="-383540"/>
            <a:r>
              <a:rPr lang="en-MX"/>
              <a:t>Se utilizarán modelos autorregresivos como ARIMA y modelos dinámicos de regresión hacer las predicciones y se hará una diferenciación entre plantas solares y eólicas, por que su comportamiento es distinto.</a:t>
            </a:r>
          </a:p>
          <a:p>
            <a:pPr marL="383540" indent="-383540"/>
            <a:r>
              <a:rPr lang="en-MX"/>
              <a:t>Pondremos a competir los modelos creados, para obtener un menor tiempo de corrida con mayor eficiencia.</a:t>
            </a:r>
          </a:p>
          <a:p>
            <a:pPr marL="383540" indent="-383540"/>
            <a:endParaRPr lang="en-MX"/>
          </a:p>
          <a:p>
            <a:pPr marL="383540" indent="-383540"/>
            <a:endParaRPr lang="en-MX"/>
          </a:p>
        </p:txBody>
      </p:sp>
      <p:pic>
        <p:nvPicPr>
          <p:cNvPr id="5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481C41DF-0FB3-42C2-BE9C-7350CBDE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7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49776C3A-1300-4DBF-97D3-0947213A03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6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C0BC-E6B9-F04D-9FED-F27FC5B4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/>
              <a:t>Objetivos Específicos: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55AA-EF74-0749-BCE6-2B73EA78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2731"/>
            <a:ext cx="9601200" cy="3622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err="1">
                <a:ea typeface="+mn-lt"/>
                <a:cs typeface="+mn-lt"/>
              </a:rPr>
              <a:t>Buscar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continuar</a:t>
            </a:r>
            <a:r>
              <a:rPr lang="en-US">
                <a:ea typeface="+mn-lt"/>
                <a:cs typeface="+mn-lt"/>
              </a:rPr>
              <a:t> con el </a:t>
            </a:r>
            <a:r>
              <a:rPr lang="en-US" err="1">
                <a:ea typeface="+mn-lt"/>
                <a:cs typeface="+mn-lt"/>
              </a:rPr>
              <a:t>trabajo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nuestros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compañeros</a:t>
            </a:r>
            <a:r>
              <a:rPr lang="en-US">
                <a:ea typeface="+mn-lt"/>
                <a:cs typeface="+mn-lt"/>
              </a:rPr>
              <a:t> del </a:t>
            </a:r>
            <a:r>
              <a:rPr lang="en-US" err="1">
                <a:ea typeface="+mn-lt"/>
                <a:cs typeface="+mn-lt"/>
              </a:rPr>
              <a:t>semestre</a:t>
            </a:r>
            <a:r>
              <a:rPr lang="en-US">
                <a:ea typeface="+mn-lt"/>
                <a:cs typeface="+mn-lt"/>
              </a:rPr>
              <a:t> anterior.</a:t>
            </a:r>
          </a:p>
          <a:p>
            <a:pPr marL="383540" indent="-383540"/>
            <a:r>
              <a:rPr lang="en-US" err="1">
                <a:ea typeface="+mn-lt"/>
                <a:cs typeface="+mn-lt"/>
              </a:rPr>
              <a:t>Obtener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datos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históricos</a:t>
            </a:r>
            <a:r>
              <a:rPr lang="en-US">
                <a:ea typeface="+mn-lt"/>
                <a:cs typeface="+mn-lt"/>
              </a:rPr>
              <a:t>:</a:t>
            </a:r>
            <a:endParaRPr lang="en-MX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</a:t>
            </a:r>
            <a:r>
              <a:rPr lang="en-US" err="1">
                <a:ea typeface="+mn-lt"/>
                <a:cs typeface="+mn-lt"/>
              </a:rPr>
              <a:t>Plantas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solares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fotovoltaicas</a:t>
            </a:r>
            <a:r>
              <a:rPr lang="en-US">
                <a:ea typeface="+mn-lt"/>
                <a:cs typeface="+mn-lt"/>
              </a:rPr>
              <a:t>)</a:t>
            </a:r>
            <a:endParaRPr lang="en-MX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</a:t>
            </a:r>
            <a:r>
              <a:rPr lang="en-US" err="1">
                <a:ea typeface="+mn-lt"/>
                <a:cs typeface="+mn-lt"/>
              </a:rPr>
              <a:t>Plantas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eólicas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aerogeneradores</a:t>
            </a:r>
            <a:r>
              <a:rPr lang="en-US">
                <a:ea typeface="+mn-lt"/>
                <a:cs typeface="+mn-lt"/>
              </a:rPr>
              <a:t>)</a:t>
            </a:r>
            <a:endParaRPr lang="en-MX"/>
          </a:p>
          <a:p>
            <a:pPr marL="383540" indent="-383540"/>
            <a:r>
              <a:rPr lang="en-US" err="1">
                <a:ea typeface="+mn-lt"/>
                <a:cs typeface="+mn-lt"/>
              </a:rPr>
              <a:t>Filtrar</a:t>
            </a:r>
            <a:r>
              <a:rPr lang="en-US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ordernar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información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obtenida</a:t>
            </a:r>
            <a:endParaRPr lang="en-MX"/>
          </a:p>
          <a:p>
            <a:pPr marL="383540" indent="-383540"/>
            <a:r>
              <a:rPr lang="en-US" err="1">
                <a:ea typeface="+mn-lt"/>
                <a:cs typeface="+mn-lt"/>
              </a:rPr>
              <a:t>Obtener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modelo</a:t>
            </a:r>
            <a:r>
              <a:rPr lang="en-US">
                <a:ea typeface="+mn-lt"/>
                <a:cs typeface="+mn-lt"/>
              </a:rPr>
              <a:t> para el </a:t>
            </a:r>
            <a:r>
              <a:rPr lang="en-US" err="1">
                <a:ea typeface="+mn-lt"/>
                <a:cs typeface="+mn-lt"/>
              </a:rPr>
              <a:t>pronóstico</a:t>
            </a:r>
            <a:r>
              <a:rPr lang="en-US">
                <a:ea typeface="+mn-lt"/>
                <a:cs typeface="+mn-lt"/>
              </a:rPr>
              <a:t> de las variables.</a:t>
            </a:r>
            <a:endParaRPr lang="en-MX"/>
          </a:p>
          <a:p>
            <a:pPr marL="383540" indent="-383540"/>
            <a:r>
              <a:rPr lang="en-US" err="1">
                <a:ea typeface="+mn-lt"/>
                <a:cs typeface="+mn-lt"/>
              </a:rPr>
              <a:t>Probar</a:t>
            </a:r>
            <a:r>
              <a:rPr lang="en-US">
                <a:ea typeface="+mn-lt"/>
                <a:cs typeface="+mn-lt"/>
              </a:rPr>
              <a:t> el </a:t>
            </a:r>
            <a:r>
              <a:rPr lang="en-US" err="1">
                <a:ea typeface="+mn-lt"/>
                <a:cs typeface="+mn-lt"/>
              </a:rPr>
              <a:t>modelo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obtenido</a:t>
            </a:r>
            <a:r>
              <a:rPr lang="en-US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obtener</a:t>
            </a:r>
            <a:r>
              <a:rPr lang="en-US">
                <a:ea typeface="+mn-lt"/>
                <a:cs typeface="+mn-lt"/>
              </a:rPr>
              <a:t> sus </a:t>
            </a:r>
            <a:r>
              <a:rPr lang="en-US" err="1">
                <a:ea typeface="+mn-lt"/>
                <a:cs typeface="+mn-lt"/>
              </a:rPr>
              <a:t>estadísticos</a:t>
            </a:r>
            <a:r>
              <a:rPr lang="en-US">
                <a:ea typeface="+mn-lt"/>
                <a:cs typeface="+mn-lt"/>
              </a:rPr>
              <a:t>.</a:t>
            </a:r>
            <a:endParaRPr lang="en-MX"/>
          </a:p>
          <a:p>
            <a:pPr marL="383540" indent="-383540"/>
            <a:r>
              <a:rPr lang="en-US" err="1"/>
              <a:t>Optimizar</a:t>
            </a:r>
            <a:r>
              <a:rPr lang="en-US"/>
              <a:t> el </a:t>
            </a:r>
            <a:r>
              <a:rPr lang="en-US" err="1"/>
              <a:t>tiempo</a:t>
            </a:r>
            <a:r>
              <a:rPr lang="en-US"/>
              <a:t> de </a:t>
            </a:r>
            <a:r>
              <a:rPr lang="en-US" err="1"/>
              <a:t>salida</a:t>
            </a:r>
            <a:r>
              <a:rPr lang="en-US"/>
              <a:t> del </a:t>
            </a:r>
            <a:r>
              <a:rPr lang="en-US" err="1"/>
              <a:t>código</a:t>
            </a:r>
            <a:r>
              <a:rPr lang="en-US"/>
              <a:t>.</a:t>
            </a:r>
          </a:p>
        </p:txBody>
      </p:sp>
      <p:pic>
        <p:nvPicPr>
          <p:cNvPr id="5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1A950990-A69E-4AB0-BF3C-8F45BB12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7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360D90BB-B8FD-44C7-9514-3B318237E9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4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77AE5-FD09-4D19-9E7E-C43AE5B9D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575126"/>
            <a:ext cx="4443984" cy="823912"/>
          </a:xfrm>
        </p:spPr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Plantas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solares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s-ES_tradnl" dirty="0">
                <a:ea typeface="+mn-lt"/>
                <a:cs typeface="+mn-lt"/>
              </a:rPr>
              <a:t>fotovoltaicas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448EB-ED9C-4904-ABC2-94D5AF42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91414"/>
            <a:ext cx="4443984" cy="3875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err="1">
                <a:ea typeface="+mn-lt"/>
                <a:cs typeface="+mn-lt"/>
              </a:rPr>
              <a:t>Energía</a:t>
            </a:r>
            <a:r>
              <a:rPr lang="en-US">
                <a:ea typeface="+mn-lt"/>
                <a:cs typeface="+mn-lt"/>
              </a:rPr>
              <a:t> (MWh)</a:t>
            </a:r>
            <a:endParaRPr lang="en-US"/>
          </a:p>
          <a:p>
            <a:pPr marL="383540" indent="-383540"/>
            <a:r>
              <a:rPr lang="en-US" err="1">
                <a:ea typeface="+mn-lt"/>
                <a:cs typeface="+mn-lt"/>
              </a:rPr>
              <a:t>Radiación</a:t>
            </a:r>
            <a:r>
              <a:rPr lang="en-US">
                <a:ea typeface="+mn-lt"/>
                <a:cs typeface="+mn-lt"/>
              </a:rPr>
              <a:t> solar (kW/m2)</a:t>
            </a:r>
            <a:endParaRPr lang="en-US"/>
          </a:p>
          <a:p>
            <a:pPr marL="383540" indent="-383540"/>
            <a:r>
              <a:rPr lang="en-US" err="1">
                <a:ea typeface="+mn-lt"/>
                <a:cs typeface="+mn-lt"/>
              </a:rPr>
              <a:t>Temperatura</a:t>
            </a:r>
            <a:r>
              <a:rPr lang="en-US">
                <a:ea typeface="+mn-lt"/>
                <a:cs typeface="+mn-lt"/>
              </a:rPr>
              <a:t> (°C)</a:t>
            </a:r>
            <a:endParaRPr lang="en-US"/>
          </a:p>
          <a:p>
            <a:pPr marL="383540" indent="-383540"/>
            <a:r>
              <a:rPr lang="en-US" err="1">
                <a:ea typeface="+mn-lt"/>
                <a:cs typeface="+mn-lt"/>
              </a:rPr>
              <a:t>Nubosidad</a:t>
            </a:r>
            <a:r>
              <a:rPr lang="en-US">
                <a:ea typeface="+mn-lt"/>
                <a:cs typeface="+mn-lt"/>
              </a:rPr>
              <a:t> (%)</a:t>
            </a:r>
            <a:endParaRPr lang="en-US"/>
          </a:p>
          <a:p>
            <a:pPr marL="383540" indent="-383540"/>
            <a:r>
              <a:rPr lang="en-US" err="1">
                <a:ea typeface="+mn-lt"/>
                <a:cs typeface="+mn-lt"/>
              </a:rPr>
              <a:t>Humedad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relativa</a:t>
            </a:r>
            <a:r>
              <a:rPr lang="en-US">
                <a:ea typeface="+mn-lt"/>
                <a:cs typeface="+mn-lt"/>
              </a:rPr>
              <a:t> (%)</a:t>
            </a:r>
            <a:endParaRPr lang="en-US"/>
          </a:p>
          <a:p>
            <a:pPr marL="383540" indent="-383540"/>
            <a:r>
              <a:rPr lang="en-US" err="1">
                <a:ea typeface="+mn-lt"/>
                <a:cs typeface="+mn-lt"/>
              </a:rPr>
              <a:t>Velocidad</a:t>
            </a:r>
            <a:r>
              <a:rPr lang="en-US">
                <a:ea typeface="+mn-lt"/>
                <a:cs typeface="+mn-lt"/>
              </a:rPr>
              <a:t> del </a:t>
            </a:r>
            <a:r>
              <a:rPr lang="en-US" err="1">
                <a:ea typeface="+mn-lt"/>
                <a:cs typeface="+mn-lt"/>
              </a:rPr>
              <a:t>viento</a:t>
            </a:r>
            <a:r>
              <a:rPr lang="en-US">
                <a:ea typeface="+mn-lt"/>
                <a:cs typeface="+mn-lt"/>
              </a:rPr>
              <a:t> (km/h)</a:t>
            </a:r>
            <a:endParaRPr lang="en-US"/>
          </a:p>
          <a:p>
            <a:pPr marL="383540" indent="-383540"/>
            <a:r>
              <a:rPr lang="en-US" err="1">
                <a:ea typeface="+mn-lt"/>
                <a:cs typeface="+mn-lt"/>
              </a:rPr>
              <a:t>Presión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barométrica</a:t>
            </a:r>
            <a:r>
              <a:rPr lang="en-US">
                <a:ea typeface="+mn-lt"/>
                <a:cs typeface="+mn-lt"/>
              </a:rPr>
              <a:t> (mbar)</a:t>
            </a:r>
            <a:endParaRPr lang="en-US"/>
          </a:p>
          <a:p>
            <a:pPr marL="383540" indent="-383540"/>
            <a:r>
              <a:rPr lang="en-US" err="1">
                <a:ea typeface="+mn-lt"/>
                <a:cs typeface="+mn-lt"/>
              </a:rPr>
              <a:t>Radiación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indirecta</a:t>
            </a:r>
            <a:r>
              <a:rPr lang="en-US">
                <a:ea typeface="+mn-lt"/>
                <a:cs typeface="+mn-lt"/>
              </a:rPr>
              <a:t> (kW/m2)</a:t>
            </a:r>
            <a:endParaRPr lang="en-US"/>
          </a:p>
          <a:p>
            <a:pPr marL="383540" indent="-38354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A1A13-FCFF-4363-BA77-5FA08F76E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575126"/>
            <a:ext cx="4443984" cy="823912"/>
          </a:xfrm>
        </p:spPr>
        <p:txBody>
          <a:bodyPr/>
          <a:lstStyle/>
          <a:p>
            <a:r>
              <a:rPr lang="en-US" err="1">
                <a:ea typeface="+mn-lt"/>
                <a:cs typeface="+mn-lt"/>
              </a:rPr>
              <a:t>Plantas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eólicas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aerogeneradores</a:t>
            </a:r>
            <a:r>
              <a:rPr lang="en-US">
                <a:ea typeface="+mn-lt"/>
                <a:cs typeface="+mn-lt"/>
              </a:rPr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5B71B-7EE4-49BD-8966-B9694FDCB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1991414"/>
            <a:ext cx="4443984" cy="3875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err="1">
                <a:ea typeface="+mn-lt"/>
                <a:cs typeface="+mn-lt"/>
              </a:rPr>
              <a:t>energía</a:t>
            </a:r>
            <a:r>
              <a:rPr lang="en-US">
                <a:ea typeface="+mn-lt"/>
                <a:cs typeface="+mn-lt"/>
              </a:rPr>
              <a:t> (MWh)</a:t>
            </a:r>
            <a:endParaRPr lang="en-US"/>
          </a:p>
          <a:p>
            <a:pPr marL="383540" indent="-383540"/>
            <a:r>
              <a:rPr lang="en-US" err="1">
                <a:ea typeface="+mn-lt"/>
                <a:cs typeface="+mn-lt"/>
              </a:rPr>
              <a:t>Velocidad</a:t>
            </a:r>
            <a:r>
              <a:rPr lang="en-US">
                <a:ea typeface="+mn-lt"/>
                <a:cs typeface="+mn-lt"/>
              </a:rPr>
              <a:t> del </a:t>
            </a:r>
            <a:r>
              <a:rPr lang="en-US" err="1">
                <a:ea typeface="+mn-lt"/>
                <a:cs typeface="+mn-lt"/>
              </a:rPr>
              <a:t>viento</a:t>
            </a:r>
            <a:r>
              <a:rPr lang="en-US">
                <a:ea typeface="+mn-lt"/>
                <a:cs typeface="+mn-lt"/>
              </a:rPr>
              <a:t> (km/h)</a:t>
            </a:r>
            <a:endParaRPr lang="en-US"/>
          </a:p>
          <a:p>
            <a:pPr marL="383540" indent="-383540"/>
            <a:r>
              <a:rPr lang="en-US" err="1">
                <a:ea typeface="+mn-lt"/>
                <a:cs typeface="+mn-lt"/>
              </a:rPr>
              <a:t>Dirección</a:t>
            </a:r>
            <a:r>
              <a:rPr lang="en-US">
                <a:ea typeface="+mn-lt"/>
                <a:cs typeface="+mn-lt"/>
              </a:rPr>
              <a:t> del </a:t>
            </a:r>
            <a:r>
              <a:rPr lang="en-US" err="1">
                <a:ea typeface="+mn-lt"/>
                <a:cs typeface="+mn-lt"/>
              </a:rPr>
              <a:t>viento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norte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pPr marL="383540" indent="-383540"/>
            <a:r>
              <a:rPr lang="en-US" err="1">
                <a:ea typeface="+mn-lt"/>
                <a:cs typeface="+mn-lt"/>
              </a:rPr>
              <a:t>Temperatura</a:t>
            </a:r>
            <a:r>
              <a:rPr lang="en-US">
                <a:ea typeface="+mn-lt"/>
                <a:cs typeface="+mn-lt"/>
              </a:rPr>
              <a:t> (°C)</a:t>
            </a:r>
            <a:endParaRPr lang="en-US"/>
          </a:p>
          <a:p>
            <a:pPr marL="383540" indent="-383540"/>
            <a:r>
              <a:rPr lang="en-US" err="1">
                <a:ea typeface="+mn-lt"/>
                <a:cs typeface="+mn-lt"/>
              </a:rPr>
              <a:t>Nubosidad</a:t>
            </a:r>
            <a:r>
              <a:rPr lang="en-US">
                <a:ea typeface="+mn-lt"/>
                <a:cs typeface="+mn-lt"/>
              </a:rPr>
              <a:t> (%)</a:t>
            </a:r>
            <a:endParaRPr lang="en-US"/>
          </a:p>
          <a:p>
            <a:pPr marL="383540" indent="-383540"/>
            <a:r>
              <a:rPr lang="en-US" err="1">
                <a:ea typeface="+mn-lt"/>
                <a:cs typeface="+mn-lt"/>
              </a:rPr>
              <a:t>Humedad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relativa</a:t>
            </a:r>
            <a:r>
              <a:rPr lang="en-US">
                <a:ea typeface="+mn-lt"/>
                <a:cs typeface="+mn-lt"/>
              </a:rPr>
              <a:t> (%)</a:t>
            </a:r>
            <a:endParaRPr lang="en-US"/>
          </a:p>
          <a:p>
            <a:pPr marL="383540" indent="-383540"/>
            <a:r>
              <a:rPr lang="en-US" err="1">
                <a:ea typeface="+mn-lt"/>
                <a:cs typeface="+mn-lt"/>
              </a:rPr>
              <a:t>Presión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barométrica</a:t>
            </a:r>
            <a:r>
              <a:rPr lang="en-US">
                <a:ea typeface="+mn-lt"/>
                <a:cs typeface="+mn-lt"/>
              </a:rPr>
              <a:t> (mbar)</a:t>
            </a:r>
            <a:endParaRPr lang="en-US"/>
          </a:p>
          <a:p>
            <a:pPr marL="383540" indent="-383540"/>
            <a:endParaRPr lang="en-US"/>
          </a:p>
        </p:txBody>
      </p:sp>
      <p:pic>
        <p:nvPicPr>
          <p:cNvPr id="2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AA623E9B-1EF0-4F5C-A46C-717F5D2E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9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852F08FA-1D98-44CC-8DCC-B695175CDB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8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0FBD-4001-3D45-978A-DC3AAC1F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/>
              <a:t>Metodología de trabajo:</a:t>
            </a:r>
          </a:p>
        </p:txBody>
      </p:sp>
      <p:pic>
        <p:nvPicPr>
          <p:cNvPr id="5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4D3A1AFE-8A93-41E1-8C54-2BEECC1A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7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290972E6-9D76-4601-A053-D24F5209DA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  <p:graphicFrame>
        <p:nvGraphicFramePr>
          <p:cNvPr id="8" name="Diagrama 8">
            <a:extLst>
              <a:ext uri="{FF2B5EF4-FFF2-40B4-BE49-F238E27FC236}">
                <a16:creationId xmlns:a16="http://schemas.microsoft.com/office/drawing/2014/main" id="{A315780E-96C6-45E6-BB07-CA0C2121F6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771429"/>
              </p:ext>
            </p:extLst>
          </p:nvPr>
        </p:nvGraphicFramePr>
        <p:xfrm>
          <a:off x="1757083" y="1600200"/>
          <a:ext cx="9063317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0558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5FC0-BE4F-E648-9EA8-8E4DBAD2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/>
              <a:t>Avances:</a:t>
            </a:r>
          </a:p>
        </p:txBody>
      </p:sp>
      <p:pic>
        <p:nvPicPr>
          <p:cNvPr id="5" name="Picture 4" descr="Imagen que contiene dibujo, ventana&#10;&#10;Descripción generada con confianza muy alta">
            <a:extLst>
              <a:ext uri="{FF2B5EF4-FFF2-40B4-BE49-F238E27FC236}">
                <a16:creationId xmlns:a16="http://schemas.microsoft.com/office/drawing/2014/main" id="{CAF2F1F8-A21F-422F-8A73-F4A90364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6" y="5835744"/>
            <a:ext cx="1202066" cy="977007"/>
          </a:xfrm>
          <a:prstGeom prst="rect">
            <a:avLst/>
          </a:prstGeom>
        </p:spPr>
      </p:pic>
      <p:pic>
        <p:nvPicPr>
          <p:cNvPr id="7" name="Picture 6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3F5EAE1F-54A6-405B-A768-101D97818E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32449" y="6235927"/>
            <a:ext cx="2580196" cy="57308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258509-04B3-4133-B041-7E01FB097D63}"/>
              </a:ext>
            </a:extLst>
          </p:cNvPr>
          <p:cNvCxnSpPr>
            <a:cxnSpLocks/>
            <a:endCxn id="15" idx="6"/>
          </p:cNvCxnSpPr>
          <p:nvPr/>
        </p:nvCxnSpPr>
        <p:spPr>
          <a:xfrm flipV="1">
            <a:off x="1739462" y="3509538"/>
            <a:ext cx="8697113" cy="193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E11B2D5-8F52-42C2-AF5D-C478D151ABC5}"/>
              </a:ext>
            </a:extLst>
          </p:cNvPr>
          <p:cNvSpPr/>
          <p:nvPr/>
        </p:nvSpPr>
        <p:spPr>
          <a:xfrm>
            <a:off x="1767840" y="3395237"/>
            <a:ext cx="241738" cy="241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49BE47-68F3-3748-8351-495EA2E59F60}"/>
              </a:ext>
            </a:extLst>
          </p:cNvPr>
          <p:cNvSpPr/>
          <p:nvPr/>
        </p:nvSpPr>
        <p:spPr>
          <a:xfrm>
            <a:off x="3016863" y="3407980"/>
            <a:ext cx="241738" cy="241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E75EDE-EFED-1345-B249-C6160BF82FF8}"/>
              </a:ext>
            </a:extLst>
          </p:cNvPr>
          <p:cNvSpPr/>
          <p:nvPr/>
        </p:nvSpPr>
        <p:spPr>
          <a:xfrm>
            <a:off x="4294264" y="3398258"/>
            <a:ext cx="241738" cy="24173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8C0A57-FD48-594B-BA85-6C660880059B}"/>
              </a:ext>
            </a:extLst>
          </p:cNvPr>
          <p:cNvSpPr/>
          <p:nvPr/>
        </p:nvSpPr>
        <p:spPr>
          <a:xfrm>
            <a:off x="5514909" y="3406667"/>
            <a:ext cx="241738" cy="241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F7F888-BE4F-9341-92AC-8979CF1FC09D}"/>
              </a:ext>
            </a:extLst>
          </p:cNvPr>
          <p:cNvSpPr/>
          <p:nvPr/>
        </p:nvSpPr>
        <p:spPr>
          <a:xfrm>
            <a:off x="6728197" y="3407980"/>
            <a:ext cx="241738" cy="241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2CE95A-8B8F-314E-A7C9-6C4C23E88DC8}"/>
              </a:ext>
            </a:extLst>
          </p:cNvPr>
          <p:cNvSpPr/>
          <p:nvPr/>
        </p:nvSpPr>
        <p:spPr>
          <a:xfrm>
            <a:off x="7939382" y="3397078"/>
            <a:ext cx="241738" cy="241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BB3394-4D23-2B4E-9F82-E1AFC6487FD1}"/>
              </a:ext>
            </a:extLst>
          </p:cNvPr>
          <p:cNvSpPr/>
          <p:nvPr/>
        </p:nvSpPr>
        <p:spPr>
          <a:xfrm>
            <a:off x="9054268" y="3385648"/>
            <a:ext cx="241738" cy="241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711227-5817-F242-9A07-21EF5CCB32D2}"/>
              </a:ext>
            </a:extLst>
          </p:cNvPr>
          <p:cNvSpPr/>
          <p:nvPr/>
        </p:nvSpPr>
        <p:spPr>
          <a:xfrm>
            <a:off x="10194837" y="3388669"/>
            <a:ext cx="241738" cy="241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BD3720-2FB2-7043-9931-138062F767D9}"/>
              </a:ext>
            </a:extLst>
          </p:cNvPr>
          <p:cNvSpPr txBox="1"/>
          <p:nvPr/>
        </p:nvSpPr>
        <p:spPr>
          <a:xfrm>
            <a:off x="4294264" y="2273258"/>
            <a:ext cx="349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Estamos en…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30C38C-307E-DD41-A4A5-EB9E6F211CE7}"/>
              </a:ext>
            </a:extLst>
          </p:cNvPr>
          <p:cNvCxnSpPr/>
          <p:nvPr/>
        </p:nvCxnSpPr>
        <p:spPr>
          <a:xfrm flipV="1">
            <a:off x="4415133" y="2655953"/>
            <a:ext cx="0" cy="60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579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335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PAP ITESO 2020</vt:lpstr>
      <vt:lpstr>Pronósticos de generación de plantas intermitentes</vt:lpstr>
      <vt:lpstr>Objetivo General:</vt:lpstr>
      <vt:lpstr>Objetivos Específicos:</vt:lpstr>
      <vt:lpstr>PowerPoint Presentation</vt:lpstr>
      <vt:lpstr>Metodología de trabajo:</vt:lpstr>
      <vt:lpstr>Avances: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 ITESO  2020</dc:title>
  <dc:creator>FLORES OROZCO, OSCAR ALFONSO</dc:creator>
  <cp:lastModifiedBy>FLORES OROZCO, OSCAR ALFONSO</cp:lastModifiedBy>
  <cp:revision>1</cp:revision>
  <dcterms:created xsi:type="dcterms:W3CDTF">2020-02-24T06:10:21Z</dcterms:created>
  <dcterms:modified xsi:type="dcterms:W3CDTF">2020-02-26T23:44:59Z</dcterms:modified>
</cp:coreProperties>
</file>