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Number of Restaurant per location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d489c62-45f1-4913-b76c-5b2fbb234dd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d80e9f87c04444c" /><Relationship Type="http://schemas.openxmlformats.org/officeDocument/2006/relationships/slideLayout" Target="/ppt/slideLayouts/slideLayout8.xml" Id="R7b028deacc434edb" /><Relationship Type="http://schemas.openxmlformats.org/officeDocument/2006/relationships/hyperlink" Target="https://app.powerbi.com/groups/me/reports/fd489c62-45f1-4913-b76c-5b2fbb234dde/?pbi_source=PowerPoint" TargetMode="External" Id="RelId0" /><Relationship Type="http://schemas.openxmlformats.org/officeDocument/2006/relationships/image" Target="/ppt/media/image4.png" Id="imgId1095964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3f20683bf414858" /><Relationship Type="http://schemas.openxmlformats.org/officeDocument/2006/relationships/slideLayout" Target="/ppt/slideLayouts/slideLayout8.xml" Id="R014d735c859b4281" /><Relationship Type="http://schemas.openxmlformats.org/officeDocument/2006/relationships/hyperlink" Target="https://app.powerbi.com/groups/me/reports/fd489c62-45f1-4913-b76c-5b2fbb234dde/?pbi_source=PowerPoint" TargetMode="External" Id="RelId1" /><Relationship Type="http://schemas.openxmlformats.org/officeDocument/2006/relationships/image" Target="/ppt/media/image5.png" Id="imgId1097334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BUKYIA_ResAnalysis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4/28/2023 3:58:29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4/28/2023 2:48:40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umber of Restaurant per location ,clusteredBarChart ,clusteredBarChart ,clusteredBarChart ,shape ,textbox ,shape ,shape ,shape ,textbox ,textbox ,multiRowCard ,multiRowCard ,multiRowCard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9596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slicer ,slicer ,slicer ,tableE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9733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