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3" r:id="rId5"/>
    <p:sldId id="261" r:id="rId6"/>
    <p:sldId id="259" r:id="rId7"/>
    <p:sldId id="260" r:id="rId8"/>
    <p:sldId id="262" r:id="rId9"/>
    <p:sldId id="264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1" autoAdjust="0"/>
    <p:restoredTop sz="94660"/>
  </p:normalViewPr>
  <p:slideViewPr>
    <p:cSldViewPr snapToGrid="0">
      <p:cViewPr varScale="1">
        <p:scale>
          <a:sx n="78" d="100"/>
          <a:sy n="78" d="100"/>
        </p:scale>
        <p:origin x="12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81E9C-EEA9-4B4B-99B9-EF020F49B0F9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E5A16-8AED-4CB6-B9AC-6B7A3B087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157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81E9C-EEA9-4B4B-99B9-EF020F49B0F9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E5A16-8AED-4CB6-B9AC-6B7A3B087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374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81E9C-EEA9-4B4B-99B9-EF020F49B0F9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E5A16-8AED-4CB6-B9AC-6B7A3B08710C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025221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81E9C-EEA9-4B4B-99B9-EF020F49B0F9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E5A16-8AED-4CB6-B9AC-6B7A3B087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8273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81E9C-EEA9-4B4B-99B9-EF020F49B0F9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E5A16-8AED-4CB6-B9AC-6B7A3B08710C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230311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81E9C-EEA9-4B4B-99B9-EF020F49B0F9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E5A16-8AED-4CB6-B9AC-6B7A3B087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4917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81E9C-EEA9-4B4B-99B9-EF020F49B0F9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E5A16-8AED-4CB6-B9AC-6B7A3B087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8644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81E9C-EEA9-4B4B-99B9-EF020F49B0F9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E5A16-8AED-4CB6-B9AC-6B7A3B087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921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81E9C-EEA9-4B4B-99B9-EF020F49B0F9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E5A16-8AED-4CB6-B9AC-6B7A3B087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611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81E9C-EEA9-4B4B-99B9-EF020F49B0F9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E5A16-8AED-4CB6-B9AC-6B7A3B087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314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81E9C-EEA9-4B4B-99B9-EF020F49B0F9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E5A16-8AED-4CB6-B9AC-6B7A3B087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397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81E9C-EEA9-4B4B-99B9-EF020F49B0F9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E5A16-8AED-4CB6-B9AC-6B7A3B087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449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81E9C-EEA9-4B4B-99B9-EF020F49B0F9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E5A16-8AED-4CB6-B9AC-6B7A3B087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505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81E9C-EEA9-4B4B-99B9-EF020F49B0F9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E5A16-8AED-4CB6-B9AC-6B7A3B087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839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81E9C-EEA9-4B4B-99B9-EF020F49B0F9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E5A16-8AED-4CB6-B9AC-6B7A3B087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597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81E9C-EEA9-4B4B-99B9-EF020F49B0F9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E5A16-8AED-4CB6-B9AC-6B7A3B087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621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381E9C-EEA9-4B4B-99B9-EF020F49B0F9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DBE5A16-8AED-4CB6-B9AC-6B7A3B087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213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7809" y="270609"/>
            <a:ext cx="9144000" cy="398545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computational study of the oxidation mechanisms of naphthalene by hydroxyl radicals: the H abstraction pathway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37111" y="4755684"/>
            <a:ext cx="9144000" cy="1655762"/>
          </a:xfrm>
        </p:spPr>
        <p:txBody>
          <a:bodyPr>
            <a:normAutofit/>
          </a:bodyPr>
          <a:lstStyle/>
          <a:p>
            <a:pPr algn="l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PRESENTATION BY:  APPIAH OSCAR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629" y="0"/>
            <a:ext cx="876239" cy="1371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9676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FINDINGS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They observed that the reaction steps involved in the removal of hydrogen atoms by OH radicals satisfy Hammond’s principle. </a:t>
            </a:r>
          </a:p>
          <a:p>
            <a:r>
              <a:rPr lang="en-US" dirty="0"/>
              <a:t>The energy profiles for removal of hydrogen atoms at the C1 and C2 positions are very similar, with differences in activation energies and reaction energies that do not exceed ∼0.3 kcal /mol. Therefore, these reaction processes do not appear to exhibit a particularly pronounced site-selectivity: only a slight preference for a reaction at site C1 and formation thereby of 1-naphthyl can be reported from the computed branching ratios.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3000" y="0"/>
            <a:ext cx="876239" cy="1371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3962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CONTRIBUTIONS TO THIS FIELD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detailed mechanism as to why the OH radical is preferred to the other oxidants(ozone and nitrate radicals), is not yet known.</a:t>
            </a:r>
          </a:p>
          <a:p>
            <a:r>
              <a:rPr lang="en-US" dirty="0"/>
              <a:t>Study on the effect of substituents on the reaction.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5761" y="142504"/>
            <a:ext cx="876239" cy="1371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225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8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355880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and literature review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Computational techniques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and Discussion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Findings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Contributions.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6998" y="0"/>
            <a:ext cx="876239" cy="1371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313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0184" y="0"/>
            <a:ext cx="10222859" cy="80838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and Literature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688" y="808383"/>
            <a:ext cx="11270378" cy="5751097"/>
          </a:xfrm>
        </p:spPr>
        <p:txBody>
          <a:bodyPr>
            <a:normAutofit fontScale="40000" lnSpcReduction="20000"/>
          </a:bodyPr>
          <a:lstStyle/>
          <a:p>
            <a:pPr>
              <a:lnSpc>
                <a:spcPct val="120000"/>
              </a:lnSpc>
            </a:pPr>
            <a:r>
              <a:rPr lang="en-US" sz="5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Polycyclic aromatic hydrocarbons (PAHs) are constantly encountered environmental pollutants. They are potentially carcinogenic, genotoxic or mutagenic.</a:t>
            </a:r>
          </a:p>
          <a:p>
            <a:pPr>
              <a:lnSpc>
                <a:spcPct val="120000"/>
              </a:lnSpc>
            </a:pPr>
            <a:r>
              <a:rPr lang="en-US" sz="5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are released into the atmosphere by incomplete combustion of fossil fuels and biomass from agricultural processes. Vehicles contributes to these PAHs in urban areas.</a:t>
            </a:r>
          </a:p>
          <a:p>
            <a:pPr>
              <a:lnSpc>
                <a:spcPct val="120000"/>
              </a:lnSpc>
            </a:pPr>
            <a:r>
              <a:rPr lang="en-GB" sz="5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tropospheric removal of PAHs involves wet and dry deposition, and oxidation reactions with hydroxyl, nitrate and ozone radicals.</a:t>
            </a:r>
          </a:p>
          <a:p>
            <a:r>
              <a:rPr lang="en-US" sz="5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Among the different oxidants, </a:t>
            </a:r>
            <a:r>
              <a:rPr lang="en-GB" sz="5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reaction with hydroxyl radical is usually the most important </a:t>
            </a:r>
            <a:r>
              <a:rPr lang="en-US" sz="5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reaction</a:t>
            </a:r>
          </a:p>
          <a:p>
            <a:pPr>
              <a:lnSpc>
                <a:spcPct val="120000"/>
              </a:lnSpc>
            </a:pPr>
            <a:r>
              <a:rPr lang="en-US" sz="5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Naphthalene is an example of polycyclic aromatic hydrocarbons. It is the most volatile and abundant PAHs in the atmosphere.</a:t>
            </a:r>
          </a:p>
          <a:p>
            <a:r>
              <a:rPr lang="en-GB" sz="5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Because of the harmful effect of these PAHs, a lot of research are being performed on them to help reduce their effect in the environment.</a:t>
            </a:r>
            <a:endParaRPr lang="en-US" sz="5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Baek, S.O., Field, R.A., Goldstone, M.E., Kirk, P.W., Lester, J.N. and Perry, R., 1991. A review of atmospheric polycyclic aromatic hydrocarbons: sources, fate and behavior. Water, air, and soil pollution, 60(3), pp.279-300.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0857" y="-136136"/>
            <a:ext cx="690418" cy="1080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774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6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0" r="3360"/>
          <a:stretch>
            <a:fillRect/>
          </a:stretch>
        </p:blipFill>
        <p:spPr>
          <a:xfrm>
            <a:off x="4797629" y="0"/>
            <a:ext cx="6982692" cy="5665366"/>
          </a:xfrm>
        </p:spPr>
      </p:pic>
      <p:sp>
        <p:nvSpPr>
          <p:cNvPr id="3" name="Content Placeholder 2"/>
          <p:cNvSpPr>
            <a:spLocks noGrp="1"/>
          </p:cNvSpPr>
          <p:nvPr>
            <p:ph type="body" sz="half" idx="2"/>
          </p:nvPr>
        </p:nvSpPr>
        <p:spPr>
          <a:xfrm>
            <a:off x="0" y="987425"/>
            <a:ext cx="4797629" cy="4380222"/>
          </a:xfrm>
        </p:spPr>
        <p:txBody>
          <a:bodyPr>
            <a:normAutofit/>
          </a:bodyPr>
          <a:lstStyle/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Shiroudi et al, in 2014 decided to research on the mechanism of the oxidation of naphthalene using hydroxyl radicals.</a:t>
            </a:r>
          </a:p>
          <a:p>
            <a:pPr marL="0" indent="0">
              <a:buNone/>
            </a:pPr>
            <a:endParaRPr lang="en-US" sz="1700" dirty="0"/>
          </a:p>
        </p:txBody>
      </p:sp>
      <p:sp>
        <p:nvSpPr>
          <p:cNvPr id="11" name="Rectangle 10"/>
          <p:cNvSpPr/>
          <p:nvPr/>
        </p:nvSpPr>
        <p:spPr>
          <a:xfrm>
            <a:off x="4797629" y="5676693"/>
            <a:ext cx="73943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Scheme 1: Oxidation reaction of naphthalene with –OH radical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86045" y="6077885"/>
            <a:ext cx="118911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Shiroudi</a:t>
            </a:r>
            <a:r>
              <a:rPr lang="en-US" dirty="0"/>
              <a:t>, S. Y.; </a:t>
            </a:r>
            <a:r>
              <a:rPr lang="en-US" dirty="0" err="1"/>
              <a:t>Raghunath</a:t>
            </a:r>
            <a:r>
              <a:rPr lang="en-US" dirty="0"/>
              <a:t>, P.; Wu, J. S.; Lin, M. C. </a:t>
            </a:r>
            <a:r>
              <a:rPr lang="en-US" dirty="0" err="1"/>
              <a:t>Ab</a:t>
            </a:r>
            <a:r>
              <a:rPr lang="en-US" dirty="0"/>
              <a:t> Initio Chemical Kinetic Study for Reactions of H Atoms with SiH4 and Si2H6: Comparison of Theory and Experiment. J. Phys. Chem. A 2014, 114, 633−639.</a:t>
            </a:r>
          </a:p>
        </p:txBody>
      </p:sp>
    </p:spTree>
    <p:extLst>
      <p:ext uri="{BB962C8B-B14F-4D97-AF65-F5344CB8AC3E}">
        <p14:creationId xmlns:p14="http://schemas.microsoft.com/office/powerpoint/2010/main" val="3476562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644" y="1"/>
            <a:ext cx="10860156" cy="940904"/>
          </a:xfrm>
        </p:spPr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did they study this work ?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3644" y="1123260"/>
            <a:ext cx="11102008" cy="5410062"/>
          </a:xfrm>
        </p:spPr>
        <p:txBody>
          <a:bodyPr>
            <a:normAutofit/>
          </a:bodyPr>
          <a:lstStyle/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Shiroudi et al, in 2014 performed a research on the computational study of the oxidation mechanism of naphthalene by hydroxyl radicals.</a:t>
            </a:r>
          </a:p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mechanistic study to explain whatever is occurring in this reaction has not been well established.</a:t>
            </a:r>
          </a:p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 they set out to provide a comprehensive and quantitative theoretical insights into this reaction.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5761" y="1"/>
            <a:ext cx="876239" cy="1371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9772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4129" y="884721"/>
            <a:ext cx="11367054" cy="572811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Lorenz et al, in 1983 experimented on the reaction of  –OH radicals with Naphthalene at temperatures lower than 410 K and at temperatures ranging from 636 to 873 K, by means of laser flash photolysis using laser-induced fluorescence.</a:t>
            </a:r>
            <a:endParaRPr lang="en-GB" dirty="0"/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found that the reaction proceeded by ;</a:t>
            </a:r>
          </a:p>
          <a:p>
            <a:pPr marL="514350" indent="-514350">
              <a:buFont typeface="+mj-lt"/>
              <a:buAutoNum type="alphaLcParenR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addition of the  –OH radical to the any of the hydrogens on the naphthalene.</a:t>
            </a:r>
          </a:p>
          <a:p>
            <a:pPr marL="514350" indent="-514350">
              <a:buFont typeface="+mj-lt"/>
              <a:buAutoNum type="alphaLcParenR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Followed by the abstraction of the hydrogen.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sz="13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Lorenz, K.; Zellner, R. Kinetics of the Reactions of OH-Radicals </a:t>
            </a:r>
            <a:r>
              <a:rPr lang="de-DE" sz="13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Benzene, Benzene-d6 and Naphthalene. Ber. Bunsen-Ges. Phys. Chem. 1983, 87, 629−636.</a:t>
            </a:r>
            <a:endParaRPr lang="en-US" sz="13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1382" y="87999"/>
            <a:ext cx="876239" cy="1371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8770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6470" y="1083502"/>
            <a:ext cx="11005930" cy="54895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 et al, in 2006 used BB1K/6-311+G(3df,2p) level to study the latter reaction in Lorenz’s work.</a:t>
            </a:r>
          </a:p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were able to propose a reaction pathway, where the hydrogen abstraction could take place at either C-1 or C-2.</a:t>
            </a:r>
          </a:p>
          <a:p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Qu, X.; Zhang, Q.; Wang, W. Mechanism for OH-Initiated Photooxidation of Naphthalene in the Presence of O2 and NOx: A DFT Study. Chem. Phys. Lett. 2006, 429, 77−85.</a:t>
            </a:r>
          </a:p>
          <a:p>
            <a:pPr marL="0" indent="0">
              <a:buNone/>
            </a:pP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117432" y="3916148"/>
            <a:ext cx="3164098" cy="154851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0" y="69622"/>
            <a:ext cx="876239" cy="1371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4269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Computational techniques used and why?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All their calculations were performed using Gaussian 09 software.</a:t>
            </a:r>
          </a:p>
          <a:p>
            <a:r>
              <a:rPr lang="en-US" dirty="0"/>
              <a:t>Reaction mechanisms was studied theoretically using Density Functional Theory in conjunction with  B3LYP/</a:t>
            </a:r>
            <a:r>
              <a:rPr lang="en-US" dirty="0" err="1"/>
              <a:t>aug</a:t>
            </a:r>
            <a:r>
              <a:rPr lang="en-US" dirty="0"/>
              <a:t>-cc-</a:t>
            </a:r>
            <a:r>
              <a:rPr lang="en-US" dirty="0" err="1"/>
              <a:t>pVTZ</a:t>
            </a:r>
            <a:r>
              <a:rPr lang="en-US" dirty="0"/>
              <a:t> and B3LYP/6-311G(2d,P) </a:t>
            </a:r>
            <a:r>
              <a:rPr lang="en-US" dirty="0" err="1"/>
              <a:t>functionals</a:t>
            </a:r>
            <a:r>
              <a:rPr lang="en-US" dirty="0"/>
              <a:t>.</a:t>
            </a:r>
          </a:p>
          <a:p>
            <a:r>
              <a:rPr lang="en-US" dirty="0"/>
              <a:t>When applied to aromatic systems, the B3LYP approach is known to deliver geometrical parameters (bond lengths and bond angles) of quality results.</a:t>
            </a:r>
          </a:p>
          <a:p>
            <a:r>
              <a:rPr lang="en-US" dirty="0"/>
              <a:t>A weakness of the B3LYP approach is that it neglects dispersion forces, which may have some influence on torsional characteristics.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7008" y="0"/>
            <a:ext cx="876239" cy="1371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6188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426" y="0"/>
            <a:ext cx="10214113" cy="681797"/>
          </a:xfrm>
        </p:spPr>
        <p:txBody>
          <a:bodyPr>
            <a:normAutofit/>
          </a:bodyPr>
          <a:lstStyle/>
          <a:p>
            <a:r>
              <a:rPr lang="en-GB" dirty="0"/>
              <a:t>Results and discussion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0478" y="787815"/>
            <a:ext cx="8888895" cy="589783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5133" y="102062"/>
            <a:ext cx="876239" cy="1371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34735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3030</TotalTime>
  <Words>825</Words>
  <Application>Microsoft Office PowerPoint</Application>
  <PresentationFormat>Widescreen</PresentationFormat>
  <Paragraphs>59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Times New Roman</vt:lpstr>
      <vt:lpstr>Trebuchet MS</vt:lpstr>
      <vt:lpstr>Wingdings 3</vt:lpstr>
      <vt:lpstr>Facet</vt:lpstr>
      <vt:lpstr>A computational study of the oxidation mechanisms of naphthalene by hydroxyl radicals: the H abstraction pathway</vt:lpstr>
      <vt:lpstr>Outline </vt:lpstr>
      <vt:lpstr>Introduction and Literature Review</vt:lpstr>
      <vt:lpstr>PowerPoint Presentation</vt:lpstr>
      <vt:lpstr>Why did they study this work ?</vt:lpstr>
      <vt:lpstr>PowerPoint Presentation</vt:lpstr>
      <vt:lpstr>PowerPoint Presentation</vt:lpstr>
      <vt:lpstr>Computational techniques used and why?</vt:lpstr>
      <vt:lpstr>Results and discussion</vt:lpstr>
      <vt:lpstr>FINDINGS</vt:lpstr>
      <vt:lpstr>CONTRIBUTIONS TO THIS FIELD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computational study of the oxidation mechanisms of naphthalene by hydroxyl radicals: the H abstraction pathway</dc:title>
  <dc:creator>MMC15</dc:creator>
  <cp:lastModifiedBy>Oscar Adjei Boadi Appiah</cp:lastModifiedBy>
  <cp:revision>71</cp:revision>
  <dcterms:created xsi:type="dcterms:W3CDTF">2021-03-23T20:18:14Z</dcterms:created>
  <dcterms:modified xsi:type="dcterms:W3CDTF">2023-10-02T07:32:45Z</dcterms:modified>
</cp:coreProperties>
</file>