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0D611-6D44-6EA4-51BC-A985EAD46A3B}" v="260" dt="2022-06-30T01:25:14.595"/>
    <p1510:client id="{04B20BC1-D916-2039-C0BF-0B6CD381A892}" v="388" dt="2022-06-23T17:29:43.353"/>
    <p1510:client id="{3DA52EC8-EB4E-46B2-F04E-F034747573D0}" v="331" dt="2022-06-10T04:05:26.157"/>
    <p1510:client id="{6D607CCB-56CB-46F4-B8C7-D142BEAB72B6}" v="199" dt="2022-06-23T17:29:41.379"/>
    <p1510:client id="{80B508AB-47C0-41E7-B421-FCAC210B6310}" v="121" dt="2022-06-09T18:01:42.197"/>
    <p1510:client id="{8675343F-6535-A494-3320-C81CB765894A}" v="156" dt="2022-06-30T02:30:23.166"/>
    <p1510:client id="{91B0AD21-67CE-6C79-023F-D0BEA46E0AC9}" v="548" dt="2022-06-30T02:24:18.071"/>
    <p1510:client id="{D85BE9A2-D2A8-36DE-9D64-79E0B052086E}" v="318" dt="2022-06-16T19:58:5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234BCC6-39B9-47D9-8BF8-C665401A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xmlns="" id="{1BD17D50-1688-79B6-E66F-B242B0259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0" r="-2" b="1767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n 5" descr="Imagen que contiene tabla, interior, mujer, pastel&#10;&#10;Descripción generada automáticamente">
            <a:extLst>
              <a:ext uri="{FF2B5EF4-FFF2-40B4-BE49-F238E27FC236}">
                <a16:creationId xmlns:a16="http://schemas.microsoft.com/office/drawing/2014/main" xmlns="" id="{6881A25F-95A1-5B84-5963-F9BD7BC1E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56" r="-2" b="3070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72A9CE9D-DAC3-40AF-B504-78A64A909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xmlns="" id="{506D7452-6CDE-4381-86CE-07B2459383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912" y="1966347"/>
            <a:ext cx="5019074" cy="2116740"/>
          </a:xfrm>
        </p:spPr>
        <p:txBody>
          <a:bodyPr>
            <a:normAutofit fontScale="90000"/>
          </a:bodyPr>
          <a:lstStyle/>
          <a:p>
            <a:r>
              <a:rPr lang="es-ES" sz="5400" b="1" dirty="0" smtClean="0">
                <a:cs typeface="Calibri Light"/>
              </a:rPr>
              <a:t>Presentación</a:t>
            </a:r>
            <a:r>
              <a:rPr lang="es-ES" sz="5400" b="1" dirty="0" smtClean="0">
                <a:cs typeface="Calibri Light"/>
              </a:rPr>
              <a:t> del </a:t>
            </a:r>
            <a:r>
              <a:rPr lang="es-ES" sz="5400" b="1" dirty="0">
                <a:cs typeface="Calibri Light"/>
              </a:rPr>
              <a:t>Proyecto de Ingeniería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5133608" cy="1335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200" b="1" dirty="0">
                <a:cs typeface="Calibri" panose="020F0502020204030204"/>
              </a:rPr>
              <a:t>Nombre:</a:t>
            </a:r>
            <a:r>
              <a:rPr lang="es-ES" sz="2200" dirty="0">
                <a:cs typeface="Calibri" panose="020F0502020204030204"/>
              </a:rPr>
              <a:t> Oscar Bolaños Flores</a:t>
            </a:r>
          </a:p>
          <a:p>
            <a:pPr algn="l"/>
            <a:r>
              <a:rPr lang="es-ES" sz="2200" b="1" dirty="0">
                <a:cs typeface="Calibri" panose="020F0502020204030204"/>
              </a:rPr>
              <a:t>Facultad:</a:t>
            </a:r>
            <a:r>
              <a:rPr lang="es-ES" sz="2200" dirty="0">
                <a:cs typeface="Calibri" panose="020F0502020204030204"/>
              </a:rPr>
              <a:t> FCNM</a:t>
            </a:r>
          </a:p>
          <a:p>
            <a:pPr algn="l"/>
            <a:r>
              <a:rPr lang="es-ES" sz="2200" b="1" dirty="0">
                <a:cs typeface="Calibri" panose="020F0502020204030204"/>
              </a:rPr>
              <a:t>Periodo Académico:</a:t>
            </a:r>
            <a:r>
              <a:rPr lang="es-ES" sz="2200" dirty="0">
                <a:cs typeface="Calibri" panose="020F0502020204030204"/>
              </a:rPr>
              <a:t> PAO 1 - 2022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2DA937-8B55-4317-BD32-98D7AF30E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52EE5A8-045B-4D39-8ED1-513334085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67FB7-28DB-2D33-621A-280997E0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Agregando los CSV a nuestra Base de Datos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xmlns="" id="{D9692A54-F6C5-6118-0B5D-E700DFFD1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023" y="492573"/>
            <a:ext cx="3765143" cy="588079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xmlns="" id="{F0FD1867-5774-CA81-E37C-CCD93AA4D43D}"/>
              </a:ext>
            </a:extLst>
          </p:cNvPr>
          <p:cNvSpPr/>
          <p:nvPr/>
        </p:nvSpPr>
        <p:spPr>
          <a:xfrm>
            <a:off x="5693060" y="3431098"/>
            <a:ext cx="1710905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6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D082A5-BCEE-981A-3925-5AEA0858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400582" cy="1239299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cs typeface="Calibri Light"/>
              </a:rPr>
              <a:t>Modelo Entidad-Relación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0" y="2186719"/>
            <a:ext cx="7570697" cy="46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5B3275-7029-86B9-DC79-EDBFA36D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ES" sz="3700" b="1" dirty="0">
                <a:cs typeface="Calibri Light"/>
              </a:rPr>
              <a:t>Presentación del Proyecto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666626F-86A1-956E-3C1E-1D72D8B1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17" y="2488656"/>
            <a:ext cx="6270103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b="1" dirty="0">
                <a:cs typeface="Calibri"/>
              </a:rPr>
              <a:t>Entradas y Salidas Internacionales del año 2021</a:t>
            </a:r>
            <a:endParaRPr lang="es-ES">
              <a:cs typeface="Calibri"/>
            </a:endParaRPr>
          </a:p>
          <a:p>
            <a:pPr marL="0" indent="0">
              <a:buNone/>
            </a:pPr>
            <a:endParaRPr lang="es-ES" b="1" dirty="0">
              <a:cs typeface="Calibri"/>
            </a:endParaRPr>
          </a:p>
          <a:p>
            <a:r>
              <a:rPr lang="es-ES" dirty="0">
                <a:cs typeface="Calibri"/>
              </a:rPr>
              <a:t>2.844.788</a:t>
            </a:r>
            <a:r>
              <a:rPr lang="es-ES" dirty="0">
                <a:ea typeface="+mn-lt"/>
                <a:cs typeface="+mn-lt"/>
              </a:rPr>
              <a:t> movimientos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1.376.221 entradas internacionales y 1.468.567 salidas internacionales</a:t>
            </a:r>
            <a:endParaRPr lang="es-ES" dirty="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Un grupo de personas caminando en un aeropuerto&#10;&#10;Descripción generada automáticamente">
            <a:extLst>
              <a:ext uri="{FF2B5EF4-FFF2-40B4-BE49-F238E27FC236}">
                <a16:creationId xmlns:a16="http://schemas.microsoft.com/office/drawing/2014/main" xmlns="" id="{4347CBAE-B5F5-FB8A-58BA-289FAA8B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90" r="4" b="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6" descr="Un grupo de personas caminando en un aeropuerto&#10;&#10;Descripción generada automáticamente">
            <a:extLst>
              <a:ext uri="{FF2B5EF4-FFF2-40B4-BE49-F238E27FC236}">
                <a16:creationId xmlns:a16="http://schemas.microsoft.com/office/drawing/2014/main" xmlns="" id="{6DEFCF6E-0647-0EB8-78D0-FF12A6F53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" r="-4" b="-4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xmlns="" id="{7B1F410B-9DB7-6AD1-AD9A-0013B805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74" y="623275"/>
            <a:ext cx="4408098" cy="2644859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xmlns="" id="{3873DDCA-8F7B-E0A5-1E80-B197B482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843266"/>
            <a:ext cx="5298894" cy="2130922"/>
          </a:xfrm>
          <a:prstGeom prst="rect">
            <a:avLst/>
          </a:prstGeom>
        </p:spPr>
      </p:pic>
      <p:sp>
        <p:nvSpPr>
          <p:cNvPr id="18" name="Right Triangle 11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86A5A31-B10A-4793-84D4-D785959AE5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1835D7-B5DE-A818-5720-34D8A7F7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s-ES" sz="5400" b="1">
                <a:cs typeface="Calibri Light"/>
              </a:rPr>
              <a:t>Fuente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19CB2FF-5C7A-3C30-D0D5-99316A44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266" y="2998278"/>
            <a:ext cx="4773666" cy="2203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cs typeface="Calibri"/>
              </a:rPr>
              <a:t>INEC</a:t>
            </a:r>
          </a:p>
          <a:p>
            <a:r>
              <a:rPr lang="es-ES" sz="2400" dirty="0">
                <a:ea typeface="+mn-lt"/>
                <a:cs typeface="+mn-lt"/>
              </a:rPr>
              <a:t>https://www.ecuadorencifras.gob.ec</a:t>
            </a:r>
          </a:p>
          <a:p>
            <a:r>
              <a:rPr lang="es-ES" sz="2400" dirty="0">
                <a:ea typeface="+mn-lt"/>
                <a:cs typeface="+mn-lt"/>
              </a:rPr>
              <a:t>Se escogió tanto el archivo CSV como el DTA</a:t>
            </a:r>
          </a:p>
        </p:txBody>
      </p:sp>
    </p:spTree>
    <p:extLst>
      <p:ext uri="{BB962C8B-B14F-4D97-AF65-F5344CB8AC3E}">
        <p14:creationId xmlns:p14="http://schemas.microsoft.com/office/powerpoint/2010/main" val="3647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A4BCED-E9C7-9D76-40C3-77B07D71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Variables de nuestra base de Datos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xmlns="" id="{964C570F-D4B9-D571-6B9A-842D8ABF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07" y="1473944"/>
            <a:ext cx="9545358" cy="52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316481C-0A49-4796-812B-0D64F063B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AA4D9B-47A4-C8A8-91ED-9414714A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38" y="1022748"/>
            <a:ext cx="3716471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dirty="0" err="1"/>
              <a:t>Diferencia</a:t>
            </a:r>
            <a:r>
              <a:rPr lang="en-US" sz="5600" b="1" dirty="0"/>
              <a:t> entre DTA y CSV</a:t>
            </a:r>
            <a:endParaRPr lang="es-E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924561D-756D-410B-973A-E68C2552C2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xmlns="" id="{77AF0971-0074-4E4E-9318-C1990C6FF2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xmlns="" id="{0849707A-24B1-45E4-8493-5DC15C5782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xmlns="" id="{E0FFD705-F03C-46B0-ABB9-3C24E0931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xmlns="" id="{520B12C0-88D0-4F6F-9F29-38E4D1D610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xmlns="" id="{DEDD5A45-3641-4FE7-8375-EECF2DC9D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xmlns="" id="{89BF55CA-60FC-479D-A85E-48626FC13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xmlns="" id="{5AFBE5BF-E87A-408F-BBBD-44C3D04C04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xmlns="" id="{1C27CF92-D148-45C8-88B6-F450B63DF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xmlns="" id="{51CA2232-D147-480C-B1EE-665EE6ACC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xmlns="" id="{7E67D92D-1CA9-43CE-8150-DF504F2BF0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xmlns="" id="{7B273169-B674-4C50-A14D-A943B99792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xmlns="" id="{DF6183FA-653E-4533-9A0B-D249EC0B15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xmlns="" id="{A82EFE58-AAB0-4925-A176-6FF36BF87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xmlns="" id="{3122AE75-4DBB-4E14-B0CA-DD1EAD89CE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xmlns="" id="{4ED7E672-90FC-4E8C-9C43-3AAE391C6C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xmlns="" id="{A5C0019E-5136-4C5E-A223-1E1717FD47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xmlns="" id="{29705F60-CFE6-47C5-96E5-05E7731FC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xmlns="" id="{090E047C-18BC-4180-8D10-9F18F517BA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xmlns="" id="{A153194A-C8B1-46DB-9C6B-9847B06FAE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xmlns="" id="{5C0235EA-4E98-43EA-9AAE-2BD893DEA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xmlns="" id="{7E07EFB7-237D-673C-1D33-DE01DB76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763" y="466637"/>
            <a:ext cx="8182103" cy="249168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xmlns="" id="{D79B24AF-18C0-79B2-6A75-483B2D9E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64" y="3547532"/>
            <a:ext cx="8182105" cy="2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61293230-B0F6-45B1-96D1-13D18E2429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B74BAD7-F0FC-4719-A31F-1ABDB621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1E7B97-1055-6E24-8710-07B72365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713" y="-253042"/>
            <a:ext cx="6836927" cy="132288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 err="1"/>
              <a:t>Usando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DTA</a:t>
            </a:r>
            <a:endParaRPr lang="en-US" b="1" dirty="0">
              <a:cs typeface="Calibri Light"/>
            </a:endParaRP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xmlns="" id="{AD5A3FDC-C174-D094-4307-0E08D275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05" y="2756902"/>
            <a:ext cx="3359808" cy="544901"/>
          </a:xfr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xmlns="" id="{275B3F8B-58D3-67A1-9D0D-7289A66D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74" y="836889"/>
            <a:ext cx="8786630" cy="1431311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xmlns="" id="{0DE3051E-B1C6-B799-409D-64F75D85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18" y="3307629"/>
            <a:ext cx="8786630" cy="1316293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xmlns="" id="{2B64BF67-527B-FFE8-0586-CD144140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64" y="5418934"/>
            <a:ext cx="8844139" cy="1264189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xmlns="" id="{7022CB66-71A1-44FA-4BA8-E6CC5A254E5D}"/>
              </a:ext>
            </a:extLst>
          </p:cNvPr>
          <p:cNvSpPr/>
          <p:nvPr/>
        </p:nvSpPr>
        <p:spPr>
          <a:xfrm>
            <a:off x="6184364" y="2321570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xmlns="" id="{1101FF18-96D9-8FA4-0D73-C82643C82E08}"/>
              </a:ext>
            </a:extLst>
          </p:cNvPr>
          <p:cNvSpPr/>
          <p:nvPr/>
        </p:nvSpPr>
        <p:spPr>
          <a:xfrm>
            <a:off x="6298484" y="4635426"/>
            <a:ext cx="474453" cy="77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3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FD6403-E7C5-F44B-D55A-9C93C274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82" y="1072245"/>
            <a:ext cx="9471956" cy="1137111"/>
          </a:xfrm>
        </p:spPr>
        <p:txBody>
          <a:bodyPr>
            <a:normAutofit/>
          </a:bodyPr>
          <a:lstStyle/>
          <a:p>
            <a:r>
              <a:rPr lang="es-ES" sz="4600" b="1" dirty="0">
                <a:cs typeface="Calibri Light"/>
              </a:rPr>
              <a:t>Creación de las tablas y sus atributos</a:t>
            </a: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EFF90330-39DE-2486-50E0-BC111A3A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2444299"/>
            <a:ext cx="7602747" cy="21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95BFAC-83BF-6BB2-F40E-C8CFD9B1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 implementará un Data Warehouse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xmlns="" id="{040273A2-D983-945B-EAA0-AE0C2834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02" y="2427541"/>
            <a:ext cx="79554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xmlns="" id="{99DADED1-E757-1F1A-7FA2-01C7D135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41" y="701917"/>
            <a:ext cx="789719" cy="3899139"/>
          </a:xfrm>
          <a:prstGeom prst="rect">
            <a:avLst/>
          </a:prstGeom>
        </p:spPr>
      </p:pic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xmlns="" id="{E013C08D-1B90-CC03-15FA-53B692AA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2" y="1620181"/>
            <a:ext cx="2286000" cy="1228725"/>
          </a:xfrm>
          <a:prstGeom prst="rect">
            <a:avLst/>
          </a:prstGeom>
        </p:spPr>
      </p:pic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xmlns="" id="{3F11D31C-49C1-7620-DB51-4B653AE52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295" y="730673"/>
            <a:ext cx="3863692" cy="4215440"/>
          </a:xfrm>
          <a:prstGeom prst="rect">
            <a:avLst/>
          </a:prstGeom>
        </p:spPr>
      </p:pic>
      <p:pic>
        <p:nvPicPr>
          <p:cNvPr id="10" name="Imagen 10" descr="Tabla&#10;&#10;Descripción generada automáticamente">
            <a:extLst>
              <a:ext uri="{FF2B5EF4-FFF2-40B4-BE49-F238E27FC236}">
                <a16:creationId xmlns:a16="http://schemas.microsoft.com/office/drawing/2014/main" xmlns="" id="{6B5FD3EB-EB7D-CEEC-D774-3B72A20D4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231921" y="2038283"/>
            <a:ext cx="2286000" cy="881349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4830CF-D724-C469-C2A8-E3B7A991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74" y="4371061"/>
            <a:ext cx="9416176" cy="1921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/>
              <a:t>Usando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CSV con Excel para </a:t>
            </a:r>
            <a:r>
              <a:rPr lang="en-US" b="1" dirty="0" err="1"/>
              <a:t>crear</a:t>
            </a:r>
            <a:r>
              <a:rPr lang="en-US" b="1" dirty="0"/>
              <a:t> la Data Warehouse</a:t>
            </a:r>
            <a:endParaRPr lang="es-ES">
              <a:cs typeface="Calibri Light" panose="020F0302020204030204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xmlns="" id="{810FF59F-04BE-BFD4-734D-690AED22C54D}"/>
              </a:ext>
            </a:extLst>
          </p:cNvPr>
          <p:cNvSpPr/>
          <p:nvPr/>
        </p:nvSpPr>
        <p:spPr>
          <a:xfrm>
            <a:off x="2961362" y="2165892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xmlns="" id="{BBCA2A53-8D28-855A-589D-2EB1EEDC7927}"/>
              </a:ext>
            </a:extLst>
          </p:cNvPr>
          <p:cNvSpPr/>
          <p:nvPr/>
        </p:nvSpPr>
        <p:spPr>
          <a:xfrm>
            <a:off x="4728879" y="2294389"/>
            <a:ext cx="503208" cy="359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xmlns="" id="{444950EA-52BE-6061-9A84-47C7ACFDDB4B}"/>
              </a:ext>
            </a:extLst>
          </p:cNvPr>
          <p:cNvSpPr/>
          <p:nvPr/>
        </p:nvSpPr>
        <p:spPr>
          <a:xfrm>
            <a:off x="7517188" y="2293491"/>
            <a:ext cx="531962" cy="373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7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103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Avenir Next LT Pro</vt:lpstr>
      <vt:lpstr>Arial</vt:lpstr>
      <vt:lpstr>Calibri</vt:lpstr>
      <vt:lpstr>Calibri Light</vt:lpstr>
      <vt:lpstr>Tema de Office</vt:lpstr>
      <vt:lpstr>Presentación del Proyecto de Ingeniería de Datos</vt:lpstr>
      <vt:lpstr>Presentación del Proyecto</vt:lpstr>
      <vt:lpstr>Fuente de la base de Datos</vt:lpstr>
      <vt:lpstr>Variables de nuestra base de Datos</vt:lpstr>
      <vt:lpstr>Diferencia entre DTA y CSV</vt:lpstr>
      <vt:lpstr>Usando el DTA</vt:lpstr>
      <vt:lpstr>Creación de las tablas y sus atributos</vt:lpstr>
      <vt:lpstr>Se implementará un Data Warehouse</vt:lpstr>
      <vt:lpstr>Usando el CSV con Excel para crear la Data Warehouse</vt:lpstr>
      <vt:lpstr>Agregando los CSV a nuestra Base de Datos</vt:lpstr>
      <vt:lpstr>Modelo Entidad-Relación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Oscar Daniel Bolaños Flores</cp:lastModifiedBy>
  <cp:revision>308</cp:revision>
  <dcterms:created xsi:type="dcterms:W3CDTF">2022-06-09T17:46:58Z</dcterms:created>
  <dcterms:modified xsi:type="dcterms:W3CDTF">2022-08-25T01:43:10Z</dcterms:modified>
</cp:coreProperties>
</file>