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cap="all" dirty="0"/>
              <a:t>SISTEMAS </a:t>
            </a:r>
            <a:r>
              <a:rPr lang="es-GT" cap="all" dirty="0" smtClean="0"/>
              <a:t>DICHIARA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QUE TU MARCA SOBRESALGA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4788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4098">
        <p14:honeycomb/>
      </p:transition>
    </mc:Choice>
    <mc:Fallback>
      <p:transition spd="slow" advTm="40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Descripción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1524000"/>
            <a:ext cx="5715000" cy="3810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GT" dirty="0"/>
              <a:t>SICOFI es un sistema orientado a facilitar el trabajo de oficinas Contables y pequeñas empresas que no necesiten controlar facturación, cuentas por pagar o cuentas por cobrar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Este es un sistema modular. Cada módulo se vende por separado. El licenciamiento es por contabilidad. El número de usuarios no está restringido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Al mes de agosto del 2009, tenemos 263 licencias vendidas. En total, calculamos que unas 30,000 empresas se benefician con este sistema.</a:t>
            </a:r>
          </a:p>
        </p:txBody>
      </p:sp>
    </p:spTree>
    <p:extLst>
      <p:ext uri="{BB962C8B-B14F-4D97-AF65-F5344CB8AC3E}">
        <p14:creationId xmlns:p14="http://schemas.microsoft.com/office/powerpoint/2010/main" val="351939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514">
        <p14:gallery dir="l"/>
      </p:transition>
    </mc:Choice>
    <mc:Fallback>
      <p:transition spd="slow" advTm="45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cap="all" dirty="0"/>
              <a:t>DETALLE DE LA </a:t>
            </a:r>
            <a:r>
              <a:rPr lang="es-GT" cap="all" dirty="0" smtClean="0"/>
              <a:t>EMPRESA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Empresa se dedica al desarrollo de sistemas contables y administrativos, cuentan con 19 </a:t>
            </a:r>
            <a:r>
              <a:rPr lang="es-GT" dirty="0" smtClean="0"/>
              <a:t>años </a:t>
            </a:r>
            <a:r>
              <a:rPr lang="es-GT" dirty="0"/>
              <a:t>de experiencia. </a:t>
            </a:r>
            <a:endParaRPr lang="es-GT" dirty="0" smtClean="0"/>
          </a:p>
          <a:p>
            <a:r>
              <a:rPr lang="es-GT" dirty="0"/>
              <a:t>El equipo está formado por Analistas Programadores, Contadores, Auditores y Personal de Ventas. Cuentan con una serie de soluciones que se adaptan a diferentes tipos de empresas, entre ellas figuran Oficinas Contables, Agencias de Publicidad, Laboratorios Químicos, Industrias Farmacéuticas, Ferreterías, Producción de Ataúdes, Termo formados, Maquilas, Venta de Repuestos, Canteras, </a:t>
            </a:r>
            <a:r>
              <a:rPr lang="es-GT" dirty="0" err="1"/>
              <a:t>Couriers</a:t>
            </a:r>
            <a:r>
              <a:rPr lang="es-GT" dirty="0"/>
              <a:t>, Restaurantes, Constructoras, Empresas Agrícolas y otros. Actualmente tienen instalados sistemas en toda Centro América. </a:t>
            </a:r>
            <a:r>
              <a:rPr lang="es-GT" dirty="0" smtClean="0"/>
              <a:t> 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919" y="209946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1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54">
        <p15:prstTrans prst="fracture"/>
      </p:transition>
    </mc:Choice>
    <mc:Fallback>
      <p:transition spd="slow" advTm="50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¿Quiénes somos</a:t>
            </a:r>
            <a:r>
              <a:rPr lang="es-GT" b="1" dirty="0" smtClean="0"/>
              <a:t>?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Nuestra empresa se dedica al desarrollo de sistemas contables y administrativos, contamos con 26 años de experiencia. Nuestro equipo esta formado por Analistas Programadores, Contadores, Auditores y Personal de Ventas.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7130" y="1691322"/>
            <a:ext cx="4138118" cy="35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8458"/>
      </p:ext>
    </p:extLst>
  </p:cSld>
  <p:clrMapOvr>
    <a:masterClrMapping/>
  </p:clrMapOvr>
  <p:transition spd="slow" advTm="358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¿Quiénes son nuestros clientes</a:t>
            </a:r>
            <a:r>
              <a:rPr lang="es-GT" b="1" dirty="0" smtClean="0"/>
              <a:t>?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049" y="1240077"/>
            <a:ext cx="3617673" cy="361767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/>
              <a:t>Contamos con una serie de soluciones que se adaptan a diferentes tipos de empresas, entre ellas figuran Oficinas Contables, Agencias de Publicidad, Laboratorios Químicos, Industrias Farmacéuticas, Ferreterías, Producción de Ataúdes, Termo formados, Maquilas, Venta de Repuestos, Canteras, </a:t>
            </a:r>
            <a:r>
              <a:rPr lang="es-GT" dirty="0" err="1"/>
              <a:t>Couriers</a:t>
            </a:r>
            <a:r>
              <a:rPr lang="es-GT" dirty="0"/>
              <a:t>, Restaurantes, Constructoras, Empresas Agrícolas y otros. Actualmente tenemos instalados sistemas en toda Centro América.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0018339"/>
      </p:ext>
    </p:extLst>
  </p:cSld>
  <p:clrMapOvr>
    <a:masterClrMapping/>
  </p:clrMapOvr>
  <p:transition spd="slow" advTm="601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¿Cuáles son nuestros productos</a:t>
            </a:r>
            <a:r>
              <a:rPr lang="es-GT" b="1" dirty="0" smtClean="0"/>
              <a:t>?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629" y="1415442"/>
            <a:ext cx="6080125" cy="407685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GT" dirty="0"/>
              <a:t>Por la variedad de nuestra cartera de clientes, hemos desarrollados diferentes aplicaciones que se ajustan a las necesidades de cada uno</a:t>
            </a:r>
            <a:r>
              <a:rPr lang="es-GT" dirty="0" smtClean="0"/>
              <a:t>.</a:t>
            </a:r>
            <a:endParaRPr lang="es-GT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de Estados Financieros (Contabilidad).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Cuentas por </a:t>
            </a:r>
            <a:r>
              <a:rPr lang="es-GT" dirty="0" smtClean="0"/>
              <a:t>Pagar.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 smtClean="0"/>
              <a:t>Facturación</a:t>
            </a:r>
            <a:r>
              <a:rPr lang="es-GT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Cuentas por Cobrar.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Inventario de Producto terminado.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Punto de Venta.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Bancos (conciliación bancaria).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de Activos Fijos.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Nominas y Planillas.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Emisión de Libros de IVA Ventas, Compras y Pequeño Contribuyente.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Enlace con Asiste Libros.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Impresión de Formularios SAT.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de Medios por Pagar.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de Trafico de Documentos.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para Laboratorios Químicos.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Control para Restaurantes.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GT" dirty="0"/>
              <a:t>Otros.</a:t>
            </a:r>
          </a:p>
        </p:txBody>
      </p:sp>
    </p:spTree>
    <p:extLst>
      <p:ext uri="{BB962C8B-B14F-4D97-AF65-F5344CB8AC3E}">
        <p14:creationId xmlns:p14="http://schemas.microsoft.com/office/powerpoint/2010/main" val="3189938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4598">
        <p15:prstTrans prst="curtains"/>
      </p:transition>
    </mc:Choice>
    <mc:Fallback>
      <p:transition spd="slow" advTm="4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/>
              <a:t>¿Cómo funcionan nuestros sistemas</a:t>
            </a:r>
            <a:r>
              <a:rPr lang="es-GT" b="1" dirty="0" smtClean="0"/>
              <a:t>?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3738" y="2393685"/>
            <a:ext cx="6080125" cy="207063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/>
              <a:t>Gracias a nuestra experiencia, hemos podido desarrollar una base de datos extensa, que nos permite adaptar nuestros sistemas a las diferentes necesidades de nuestros clientes. Nuestros sistemas son modulares, y comparten información entre ellos. Esto no obliga al cliente a adquirir todo el sistema, puede ir comprando cada módulo conforme lo necesite.</a:t>
            </a:r>
          </a:p>
          <a:p>
            <a:r>
              <a:rPr lang="es-GT" dirty="0"/>
              <a:t>Nuestros precios son accesibles y contamos con planes de financiamiento. Permítanos darle una demostración sin compromiso alguno</a:t>
            </a:r>
            <a:r>
              <a:rPr lang="es-GT" dirty="0" smtClean="0"/>
              <a:t>.</a:t>
            </a:r>
            <a:endParaRPr lang="es-G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937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618">
        <p15:prstTrans prst="fallOver"/>
      </p:transition>
    </mc:Choice>
    <mc:Fallback>
      <p:transition spd="slow" advTm="86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err="1"/>
              <a:t>Sicofi</a:t>
            </a:r>
            <a:r>
              <a:rPr lang="es-GT" b="1" dirty="0"/>
              <a:t> - </a:t>
            </a:r>
            <a:r>
              <a:rPr lang="es-GT" b="1" dirty="0" smtClean="0"/>
              <a:t>Contabilidad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2098973"/>
            <a:ext cx="6080125" cy="266005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Este es el módulo principal. Su función es la de imprimir Estados Financieros, Libros de Compras, Ventas y emisión de Formularios SAT (para Guatemala).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El control de estados financieros tiene opción para emitir Estado de Resultados por Centro de Costos y consolidaciones.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Además de los libros de Compras y Ventas, emite Pólizas de Diario, Estado de Resultados, Balance General, Balance de Saldos, Integraciones (libro auxiliar), Libro Diario, Libro Mayor, Libro Diario Mayor General y Flujo de Efectivo.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Actualmente, el sistema emite más de quince formularios SAT (Guatemala).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6363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150">
        <p:dissolve/>
      </p:transition>
    </mc:Choice>
    <mc:Fallback>
      <p:transition spd="slow" advTm="215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 err="1"/>
              <a:t>Sicofi</a:t>
            </a:r>
            <a:r>
              <a:rPr lang="es-GT" b="1" dirty="0"/>
              <a:t> - Nóminas y </a:t>
            </a:r>
            <a:r>
              <a:rPr lang="es-GT" b="1" dirty="0" smtClean="0"/>
              <a:t>Planillas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8" y="1595437"/>
            <a:ext cx="5343525" cy="36671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GT" dirty="0"/>
              <a:t>Con este módulo, además de emitir Planillas de Sueldos, usted podrá controlar descuentos por aplicar, otros ingresos, calculo de Libro de Salarios, Aguinaldos, Bono 14, Reporte anual del empleador y otros. 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Este sistema se comunica con el módulo de bancos para la emisión de cheques. El sistema es parametrizable. Usted </a:t>
            </a:r>
            <a:r>
              <a:rPr lang="es-GT" dirty="0" err="1"/>
              <a:t>asgina</a:t>
            </a:r>
            <a:r>
              <a:rPr lang="es-GT" dirty="0"/>
              <a:t> los porcentajes de Seguro Social, </a:t>
            </a:r>
            <a:r>
              <a:rPr lang="es-GT" dirty="0" err="1"/>
              <a:t>Intecap</a:t>
            </a:r>
            <a:r>
              <a:rPr lang="es-GT" dirty="0"/>
              <a:t>, ISR, etc</a:t>
            </a:r>
            <a:r>
              <a:rPr lang="es-G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761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15">
        <p15:prstTrans prst="origami"/>
      </p:transition>
    </mc:Choice>
    <mc:Fallback>
      <p:transition spd="slow" advTm="2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err="1"/>
              <a:t>Sicofi</a:t>
            </a:r>
            <a:r>
              <a:rPr lang="es-GT" b="1" dirty="0"/>
              <a:t> - Bancos</a:t>
            </a:r>
            <a:br>
              <a:rPr lang="es-GT" b="1" dirty="0"/>
            </a:b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685800"/>
            <a:ext cx="5486400" cy="5486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Este módulo se especializa en emitir la </a:t>
            </a:r>
            <a:r>
              <a:rPr lang="es-GT" dirty="0" err="1"/>
              <a:t>conciliazión</a:t>
            </a:r>
            <a:r>
              <a:rPr lang="es-GT" dirty="0"/>
              <a:t> bancaria. Se alimenta de Cheques, Depósitos, Notas de Crédito, Débito y Retiros de Ahorro.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El sistema cuenta con opciones para que el usuario genere formatos para la emisión de cheques. El valor en letras puede aparecer en español o en inglés. Puede emitir cheques con y sin </a:t>
            </a:r>
            <a:r>
              <a:rPr lang="es-GT" dirty="0" err="1"/>
              <a:t>voucher</a:t>
            </a:r>
            <a:r>
              <a:rPr lang="es-GT" dirty="0"/>
              <a:t>, sueltos y continuos.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r>
              <a:rPr lang="es-GT" dirty="0"/>
              <a:t>Entre los reportes que emite se encuentran; Lista de Cheques, Depósitos, Notas de Crédito, Débito, Retiros, Integraciones Contables, Saldos Diarios, Conciliación Bancaria, Liquidación de Facturas y Cuadre de Documentos</a:t>
            </a:r>
            <a:r>
              <a:rPr lang="es-GT" dirty="0" smtClean="0"/>
              <a:t>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065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514">
        <p14:ripple/>
      </p:transition>
    </mc:Choice>
    <mc:Fallback>
      <p:transition spd="slow" advTm="25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26</TotalTime>
  <Words>528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SISTEMAS DICHIARA</vt:lpstr>
      <vt:lpstr>DETALLE DE LA EMPRESA</vt:lpstr>
      <vt:lpstr>¿Quiénes somos?</vt:lpstr>
      <vt:lpstr>¿Quiénes son nuestros clientes?</vt:lpstr>
      <vt:lpstr>¿Cuáles son nuestros productos?</vt:lpstr>
      <vt:lpstr>¿Cómo funcionan nuestros sistemas?</vt:lpstr>
      <vt:lpstr>Sicofi - Contabilidad</vt:lpstr>
      <vt:lpstr>Sicofi - Nóminas y Planillas</vt:lpstr>
      <vt:lpstr>Sicofi - Bancos </vt:lpstr>
      <vt:lpstr>Descripción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DICHIARA</dc:title>
  <dc:creator>estudiante de Liceo Compu-market</dc:creator>
  <cp:lastModifiedBy>estudiante de Liceo Compu-market</cp:lastModifiedBy>
  <cp:revision>3</cp:revision>
  <dcterms:created xsi:type="dcterms:W3CDTF">2017-08-14T19:44:56Z</dcterms:created>
  <dcterms:modified xsi:type="dcterms:W3CDTF">2017-08-14T20:11:55Z</dcterms:modified>
</cp:coreProperties>
</file>