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5" r:id="rId3"/>
    <p:sldId id="261" r:id="rId4"/>
    <p:sldId id="262" r:id="rId5"/>
    <p:sldId id="263" r:id="rId6"/>
    <p:sldId id="267" r:id="rId7"/>
    <p:sldId id="268" r:id="rId8"/>
    <p:sldId id="264" r:id="rId9"/>
    <p:sldId id="265" r:id="rId10"/>
    <p:sldId id="266" r:id="rId11"/>
    <p:sldId id="274" r:id="rId12"/>
    <p:sldId id="269" r:id="rId13"/>
    <p:sldId id="270" r:id="rId14"/>
    <p:sldId id="272" r:id="rId15"/>
    <p:sldId id="273"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C0B52-005B-4A27-9C3F-3036A66002EC}" v="4" dt="2020-08-07T20:01:01.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Castro" userId="e8c367e2b1c1a8a1" providerId="LiveId" clId="{AAFC0B52-005B-4A27-9C3F-3036A66002EC}"/>
    <pc:docChg chg="undo custSel modSld">
      <pc:chgData name="Oscar Castro" userId="e8c367e2b1c1a8a1" providerId="LiveId" clId="{AAFC0B52-005B-4A27-9C3F-3036A66002EC}" dt="2020-08-08T01:17:36.049" v="8489" actId="20577"/>
      <pc:docMkLst>
        <pc:docMk/>
      </pc:docMkLst>
      <pc:sldChg chg="modSp mod">
        <pc:chgData name="Oscar Castro" userId="e8c367e2b1c1a8a1" providerId="LiveId" clId="{AAFC0B52-005B-4A27-9C3F-3036A66002EC}" dt="2020-08-07T21:15:56.429" v="8184" actId="123"/>
        <pc:sldMkLst>
          <pc:docMk/>
          <pc:sldMk cId="1059180884" sldId="261"/>
        </pc:sldMkLst>
        <pc:spChg chg="mod">
          <ac:chgData name="Oscar Castro" userId="e8c367e2b1c1a8a1" providerId="LiveId" clId="{AAFC0B52-005B-4A27-9C3F-3036A66002EC}" dt="2020-08-07T19:44:25.725" v="3203" actId="403"/>
          <ac:spMkLst>
            <pc:docMk/>
            <pc:sldMk cId="1059180884" sldId="261"/>
            <ac:spMk id="2" creationId="{DBA15090-505A-4499-84F2-55F00DEC74BF}"/>
          </ac:spMkLst>
        </pc:spChg>
        <pc:spChg chg="mod">
          <ac:chgData name="Oscar Castro" userId="e8c367e2b1c1a8a1" providerId="LiveId" clId="{AAFC0B52-005B-4A27-9C3F-3036A66002EC}" dt="2020-08-07T21:15:56.429" v="8184" actId="123"/>
          <ac:spMkLst>
            <pc:docMk/>
            <pc:sldMk cId="1059180884" sldId="261"/>
            <ac:spMk id="5" creationId="{379365CC-FE92-4A6E-9DDE-F5DBE4D4E215}"/>
          </ac:spMkLst>
        </pc:spChg>
      </pc:sldChg>
      <pc:sldChg chg="modSp mod">
        <pc:chgData name="Oscar Castro" userId="e8c367e2b1c1a8a1" providerId="LiveId" clId="{AAFC0B52-005B-4A27-9C3F-3036A66002EC}" dt="2020-08-07T20:50:35.651" v="8007" actId="20577"/>
        <pc:sldMkLst>
          <pc:docMk/>
          <pc:sldMk cId="2136687934" sldId="262"/>
        </pc:sldMkLst>
        <pc:spChg chg="mod">
          <ac:chgData name="Oscar Castro" userId="e8c367e2b1c1a8a1" providerId="LiveId" clId="{AAFC0B52-005B-4A27-9C3F-3036A66002EC}" dt="2020-08-07T19:44:17.435" v="3201" actId="404"/>
          <ac:spMkLst>
            <pc:docMk/>
            <pc:sldMk cId="2136687934" sldId="262"/>
            <ac:spMk id="2" creationId="{C00D46CA-C31D-4877-BEA1-312FF3F6DAC1}"/>
          </ac:spMkLst>
        </pc:spChg>
        <pc:spChg chg="mod">
          <ac:chgData name="Oscar Castro" userId="e8c367e2b1c1a8a1" providerId="LiveId" clId="{AAFC0B52-005B-4A27-9C3F-3036A66002EC}" dt="2020-08-07T20:50:35.651" v="8007" actId="20577"/>
          <ac:spMkLst>
            <pc:docMk/>
            <pc:sldMk cId="2136687934" sldId="262"/>
            <ac:spMk id="5" creationId="{1ED64CF0-1DC3-4A63-81FC-8C9490D9A10A}"/>
          </ac:spMkLst>
        </pc:spChg>
      </pc:sldChg>
      <pc:sldChg chg="modSp mod">
        <pc:chgData name="Oscar Castro" userId="e8c367e2b1c1a8a1" providerId="LiveId" clId="{AAFC0B52-005B-4A27-9C3F-3036A66002EC}" dt="2020-08-07T20:52:35.905" v="8031" actId="20577"/>
        <pc:sldMkLst>
          <pc:docMk/>
          <pc:sldMk cId="1277625602" sldId="263"/>
        </pc:sldMkLst>
        <pc:spChg chg="mod">
          <ac:chgData name="Oscar Castro" userId="e8c367e2b1c1a8a1" providerId="LiveId" clId="{AAFC0B52-005B-4A27-9C3F-3036A66002EC}" dt="2020-08-07T20:51:21.472" v="8021" actId="20577"/>
          <ac:spMkLst>
            <pc:docMk/>
            <pc:sldMk cId="1277625602" sldId="263"/>
            <ac:spMk id="2" creationId="{DB110058-2BC4-48DC-ABC3-C53EFA3D84F1}"/>
          </ac:spMkLst>
        </pc:spChg>
        <pc:spChg chg="mod">
          <ac:chgData name="Oscar Castro" userId="e8c367e2b1c1a8a1" providerId="LiveId" clId="{AAFC0B52-005B-4A27-9C3F-3036A66002EC}" dt="2020-08-07T20:52:35.905" v="8031" actId="20577"/>
          <ac:spMkLst>
            <pc:docMk/>
            <pc:sldMk cId="1277625602" sldId="263"/>
            <ac:spMk id="5" creationId="{8D2CA037-1B43-4E05-B9F8-174EA0D47D6B}"/>
          </ac:spMkLst>
        </pc:spChg>
      </pc:sldChg>
      <pc:sldChg chg="modSp mod">
        <pc:chgData name="Oscar Castro" userId="e8c367e2b1c1a8a1" providerId="LiveId" clId="{AAFC0B52-005B-4A27-9C3F-3036A66002EC}" dt="2020-08-07T20:17:26.190" v="4325" actId="20577"/>
        <pc:sldMkLst>
          <pc:docMk/>
          <pc:sldMk cId="90565929" sldId="264"/>
        </pc:sldMkLst>
        <pc:spChg chg="mod">
          <ac:chgData name="Oscar Castro" userId="e8c367e2b1c1a8a1" providerId="LiveId" clId="{AAFC0B52-005B-4A27-9C3F-3036A66002EC}" dt="2020-08-07T20:17:26.190" v="4325" actId="20577"/>
          <ac:spMkLst>
            <pc:docMk/>
            <pc:sldMk cId="90565929" sldId="264"/>
            <ac:spMk id="5" creationId="{656AAD15-E766-4649-851A-921B374DFECB}"/>
          </ac:spMkLst>
        </pc:spChg>
      </pc:sldChg>
      <pc:sldChg chg="modSp mod">
        <pc:chgData name="Oscar Castro" userId="e8c367e2b1c1a8a1" providerId="LiveId" clId="{AAFC0B52-005B-4A27-9C3F-3036A66002EC}" dt="2020-08-07T20:18:22.840" v="4345" actId="1076"/>
        <pc:sldMkLst>
          <pc:docMk/>
          <pc:sldMk cId="1952665029" sldId="265"/>
        </pc:sldMkLst>
        <pc:spChg chg="mod">
          <ac:chgData name="Oscar Castro" userId="e8c367e2b1c1a8a1" providerId="LiveId" clId="{AAFC0B52-005B-4A27-9C3F-3036A66002EC}" dt="2020-08-07T20:18:22.840" v="4345" actId="1076"/>
          <ac:spMkLst>
            <pc:docMk/>
            <pc:sldMk cId="1952665029" sldId="265"/>
            <ac:spMk id="5" creationId="{82E7CDA0-F311-4658-8C7C-7D40298FDF21}"/>
          </ac:spMkLst>
        </pc:spChg>
      </pc:sldChg>
      <pc:sldChg chg="modSp mod">
        <pc:chgData name="Oscar Castro" userId="e8c367e2b1c1a8a1" providerId="LiveId" clId="{AAFC0B52-005B-4A27-9C3F-3036A66002EC}" dt="2020-08-07T20:58:44.345" v="8035" actId="20577"/>
        <pc:sldMkLst>
          <pc:docMk/>
          <pc:sldMk cId="176305126" sldId="266"/>
        </pc:sldMkLst>
        <pc:spChg chg="mod">
          <ac:chgData name="Oscar Castro" userId="e8c367e2b1c1a8a1" providerId="LiveId" clId="{AAFC0B52-005B-4A27-9C3F-3036A66002EC}" dt="2020-08-07T20:58:44.345" v="8035" actId="20577"/>
          <ac:spMkLst>
            <pc:docMk/>
            <pc:sldMk cId="176305126" sldId="266"/>
            <ac:spMk id="5" creationId="{9A92543D-CA94-4EA8-8335-674234DDD6D8}"/>
          </ac:spMkLst>
        </pc:spChg>
      </pc:sldChg>
      <pc:sldChg chg="modSp mod">
        <pc:chgData name="Oscar Castro" userId="e8c367e2b1c1a8a1" providerId="LiveId" clId="{AAFC0B52-005B-4A27-9C3F-3036A66002EC}" dt="2020-08-07T19:57:28.420" v="3978" actId="123"/>
        <pc:sldMkLst>
          <pc:docMk/>
          <pc:sldMk cId="286835289" sldId="267"/>
        </pc:sldMkLst>
        <pc:spChg chg="mod">
          <ac:chgData name="Oscar Castro" userId="e8c367e2b1c1a8a1" providerId="LiveId" clId="{AAFC0B52-005B-4A27-9C3F-3036A66002EC}" dt="2020-08-07T19:50:16.245" v="3599" actId="33524"/>
          <ac:spMkLst>
            <pc:docMk/>
            <pc:sldMk cId="286835289" sldId="267"/>
            <ac:spMk id="2" creationId="{B0314455-9520-45B0-AE56-5C1127F5CA15}"/>
          </ac:spMkLst>
        </pc:spChg>
        <pc:spChg chg="mod">
          <ac:chgData name="Oscar Castro" userId="e8c367e2b1c1a8a1" providerId="LiveId" clId="{AAFC0B52-005B-4A27-9C3F-3036A66002EC}" dt="2020-08-07T19:57:28.420" v="3978" actId="123"/>
          <ac:spMkLst>
            <pc:docMk/>
            <pc:sldMk cId="286835289" sldId="267"/>
            <ac:spMk id="5" creationId="{E04DA1C4-D242-4962-B631-D63E167D5504}"/>
          </ac:spMkLst>
        </pc:spChg>
      </pc:sldChg>
      <pc:sldChg chg="modSp mod modShow">
        <pc:chgData name="Oscar Castro" userId="e8c367e2b1c1a8a1" providerId="LiveId" clId="{AAFC0B52-005B-4A27-9C3F-3036A66002EC}" dt="2020-08-07T20:27:54.071" v="4988" actId="729"/>
        <pc:sldMkLst>
          <pc:docMk/>
          <pc:sldMk cId="2047053365" sldId="268"/>
        </pc:sldMkLst>
        <pc:spChg chg="mod">
          <ac:chgData name="Oscar Castro" userId="e8c367e2b1c1a8a1" providerId="LiveId" clId="{AAFC0B52-005B-4A27-9C3F-3036A66002EC}" dt="2020-08-07T20:16:13.320" v="4300" actId="1076"/>
          <ac:spMkLst>
            <pc:docMk/>
            <pc:sldMk cId="2047053365" sldId="268"/>
            <ac:spMk id="5" creationId="{CB2ED7CB-6B23-46E3-9054-259393642109}"/>
          </ac:spMkLst>
        </pc:spChg>
      </pc:sldChg>
      <pc:sldChg chg="mod modShow">
        <pc:chgData name="Oscar Castro" userId="e8c367e2b1c1a8a1" providerId="LiveId" clId="{AAFC0B52-005B-4A27-9C3F-3036A66002EC}" dt="2020-08-07T20:27:33.253" v="4984" actId="729"/>
        <pc:sldMkLst>
          <pc:docMk/>
          <pc:sldMk cId="2847001966" sldId="269"/>
        </pc:sldMkLst>
      </pc:sldChg>
      <pc:sldChg chg="mod modShow">
        <pc:chgData name="Oscar Castro" userId="e8c367e2b1c1a8a1" providerId="LiveId" clId="{AAFC0B52-005B-4A27-9C3F-3036A66002EC}" dt="2020-08-07T20:27:36.391" v="4985" actId="729"/>
        <pc:sldMkLst>
          <pc:docMk/>
          <pc:sldMk cId="1217133277" sldId="270"/>
        </pc:sldMkLst>
      </pc:sldChg>
      <pc:sldChg chg="mod modShow">
        <pc:chgData name="Oscar Castro" userId="e8c367e2b1c1a8a1" providerId="LiveId" clId="{AAFC0B52-005B-4A27-9C3F-3036A66002EC}" dt="2020-08-07T20:27:39.457" v="4986" actId="729"/>
        <pc:sldMkLst>
          <pc:docMk/>
          <pc:sldMk cId="2913859595" sldId="272"/>
        </pc:sldMkLst>
      </pc:sldChg>
      <pc:sldChg chg="mod modShow">
        <pc:chgData name="Oscar Castro" userId="e8c367e2b1c1a8a1" providerId="LiveId" clId="{AAFC0B52-005B-4A27-9C3F-3036A66002EC}" dt="2020-08-07T20:27:42.836" v="4987" actId="729"/>
        <pc:sldMkLst>
          <pc:docMk/>
          <pc:sldMk cId="1218842477" sldId="273"/>
        </pc:sldMkLst>
      </pc:sldChg>
      <pc:sldChg chg="modSp mod">
        <pc:chgData name="Oscar Castro" userId="e8c367e2b1c1a8a1" providerId="LiveId" clId="{AAFC0B52-005B-4A27-9C3F-3036A66002EC}" dt="2020-08-07T21:09:55.726" v="8134" actId="1076"/>
        <pc:sldMkLst>
          <pc:docMk/>
          <pc:sldMk cId="94296578" sldId="274"/>
        </pc:sldMkLst>
        <pc:spChg chg="mod">
          <ac:chgData name="Oscar Castro" userId="e8c367e2b1c1a8a1" providerId="LiveId" clId="{AAFC0B52-005B-4A27-9C3F-3036A66002EC}" dt="2020-08-07T21:09:55.726" v="8134" actId="1076"/>
          <ac:spMkLst>
            <pc:docMk/>
            <pc:sldMk cId="94296578" sldId="274"/>
            <ac:spMk id="13" creationId="{3B03FFEE-C410-4D2D-B2DE-79DEDF14C5C2}"/>
          </ac:spMkLst>
        </pc:spChg>
      </pc:sldChg>
      <pc:sldChg chg="modSp mod">
        <pc:chgData name="Oscar Castro" userId="e8c367e2b1c1a8a1" providerId="LiveId" clId="{AAFC0B52-005B-4A27-9C3F-3036A66002EC}" dt="2020-08-08T01:17:36.049" v="8489" actId="20577"/>
        <pc:sldMkLst>
          <pc:docMk/>
          <pc:sldMk cId="84901985" sldId="275"/>
        </pc:sldMkLst>
        <pc:spChg chg="mod">
          <ac:chgData name="Oscar Castro" userId="e8c367e2b1c1a8a1" providerId="LiveId" clId="{AAFC0B52-005B-4A27-9C3F-3036A66002EC}" dt="2020-08-07T19:14:11.692" v="947" actId="113"/>
          <ac:spMkLst>
            <pc:docMk/>
            <pc:sldMk cId="84901985" sldId="275"/>
            <ac:spMk id="2" creationId="{DDCDE8AD-54C7-4685-8636-EF35105BD801}"/>
          </ac:spMkLst>
        </pc:spChg>
        <pc:spChg chg="mod">
          <ac:chgData name="Oscar Castro" userId="e8c367e2b1c1a8a1" providerId="LiveId" clId="{AAFC0B52-005B-4A27-9C3F-3036A66002EC}" dt="2020-08-08T01:17:36.049" v="8489" actId="20577"/>
          <ac:spMkLst>
            <pc:docMk/>
            <pc:sldMk cId="84901985" sldId="275"/>
            <ac:spMk id="3" creationId="{8DCE8AC7-BF76-45EB-8EA1-F364A67F2FCB}"/>
          </ac:spMkLst>
        </pc:spChg>
      </pc:sldChg>
      <pc:sldChg chg="modSp mod">
        <pc:chgData name="Oscar Castro" userId="e8c367e2b1c1a8a1" providerId="LiveId" clId="{AAFC0B52-005B-4A27-9C3F-3036A66002EC}" dt="2020-08-07T21:12:43.676" v="8183" actId="123"/>
        <pc:sldMkLst>
          <pc:docMk/>
          <pc:sldMk cId="606452840" sldId="276"/>
        </pc:sldMkLst>
        <pc:spChg chg="mod">
          <ac:chgData name="Oscar Castro" userId="e8c367e2b1c1a8a1" providerId="LiveId" clId="{AAFC0B52-005B-4A27-9C3F-3036A66002EC}" dt="2020-08-07T20:46:00.396" v="7812" actId="20577"/>
          <ac:spMkLst>
            <pc:docMk/>
            <pc:sldMk cId="606452840" sldId="276"/>
            <ac:spMk id="2" creationId="{2FF4A9BD-6564-4F2B-A310-177FD14D0E53}"/>
          </ac:spMkLst>
        </pc:spChg>
        <pc:spChg chg="mod">
          <ac:chgData name="Oscar Castro" userId="e8c367e2b1c1a8a1" providerId="LiveId" clId="{AAFC0B52-005B-4A27-9C3F-3036A66002EC}" dt="2020-08-07T21:12:43.676" v="8183" actId="123"/>
          <ac:spMkLst>
            <pc:docMk/>
            <pc:sldMk cId="606452840" sldId="276"/>
            <ac:spMk id="3" creationId="{DDBBA9DB-3CF9-4EA7-8990-80D89C8A202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castr\OneDrive\Springboard%20-%20Data%20Analytics\Cap%201\Cap%20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castr\OneDrive\Springboard%20-%20Data%20Analytics\Cap%201\Cap%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Volume</a:t>
            </a:r>
            <a:r>
              <a:rPr lang="en-US" baseline="0"/>
              <a:t> Sales by Year (Conventional)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Matrix!$A$13</c:f>
              <c:strCache>
                <c:ptCount val="1"/>
                <c:pt idx="0">
                  <c:v>2017</c:v>
                </c:pt>
              </c:strCache>
            </c:strRef>
          </c:tx>
          <c:spPr>
            <a:solidFill>
              <a:schemeClr val="tx2"/>
            </a:solidFill>
            <a:ln>
              <a:noFill/>
            </a:ln>
            <a:effectLst/>
          </c:spPr>
          <c:invertIfNegative val="0"/>
          <c:cat>
            <c:strRef>
              <c:f>Matrix!$D$12:$I$12</c:f>
              <c:strCache>
                <c:ptCount val="6"/>
                <c:pt idx="0">
                  <c:v>4046 Units</c:v>
                </c:pt>
                <c:pt idx="1">
                  <c:v>4225 Units</c:v>
                </c:pt>
                <c:pt idx="2">
                  <c:v>4770 Units</c:v>
                </c:pt>
                <c:pt idx="3">
                  <c:v>SmlBagged Units</c:v>
                </c:pt>
                <c:pt idx="4">
                  <c:v>LrgBagged Units</c:v>
                </c:pt>
                <c:pt idx="5">
                  <c:v>X-LrgBagged Units</c:v>
                </c:pt>
              </c:strCache>
            </c:strRef>
          </c:cat>
          <c:val>
            <c:numRef>
              <c:f>Matrix!$D$13:$I$13</c:f>
              <c:numCache>
                <c:formatCode>#,##0.00</c:formatCode>
                <c:ptCount val="6"/>
                <c:pt idx="0">
                  <c:v>154658462.28999999</c:v>
                </c:pt>
                <c:pt idx="1">
                  <c:v>156938964.70999998</c:v>
                </c:pt>
                <c:pt idx="2">
                  <c:v>10936948.549999993</c:v>
                </c:pt>
                <c:pt idx="3">
                  <c:v>127149188.52000014</c:v>
                </c:pt>
                <c:pt idx="4">
                  <c:v>37495572.489999928</c:v>
                </c:pt>
                <c:pt idx="5">
                  <c:v>1997768.4699999993</c:v>
                </c:pt>
              </c:numCache>
            </c:numRef>
          </c:val>
          <c:extLst>
            <c:ext xmlns:c16="http://schemas.microsoft.com/office/drawing/2014/chart" uri="{C3380CC4-5D6E-409C-BE32-E72D297353CC}">
              <c16:uniqueId val="{00000000-6E03-4474-AAE0-EFF6965FCC0D}"/>
            </c:ext>
          </c:extLst>
        </c:ser>
        <c:ser>
          <c:idx val="1"/>
          <c:order val="1"/>
          <c:tx>
            <c:strRef>
              <c:f>Matrix!$A$14</c:f>
              <c:strCache>
                <c:ptCount val="1"/>
                <c:pt idx="0">
                  <c:v>2018</c:v>
                </c:pt>
              </c:strCache>
            </c:strRef>
          </c:tx>
          <c:spPr>
            <a:solidFill>
              <a:schemeClr val="accent2"/>
            </a:solidFill>
            <a:ln>
              <a:noFill/>
            </a:ln>
            <a:effectLst/>
          </c:spPr>
          <c:invertIfNegative val="0"/>
          <c:cat>
            <c:strRef>
              <c:f>Matrix!$D$12:$I$12</c:f>
              <c:strCache>
                <c:ptCount val="6"/>
                <c:pt idx="0">
                  <c:v>4046 Units</c:v>
                </c:pt>
                <c:pt idx="1">
                  <c:v>4225 Units</c:v>
                </c:pt>
                <c:pt idx="2">
                  <c:v>4770 Units</c:v>
                </c:pt>
                <c:pt idx="3">
                  <c:v>SmlBagged Units</c:v>
                </c:pt>
                <c:pt idx="4">
                  <c:v>LrgBagged Units</c:v>
                </c:pt>
                <c:pt idx="5">
                  <c:v>X-LrgBagged Units</c:v>
                </c:pt>
              </c:strCache>
            </c:strRef>
          </c:cat>
          <c:val>
            <c:numRef>
              <c:f>Matrix!$D$14:$I$14</c:f>
              <c:numCache>
                <c:formatCode>#,##0.00</c:formatCode>
                <c:ptCount val="6"/>
                <c:pt idx="0">
                  <c:v>176086467.39000008</c:v>
                </c:pt>
                <c:pt idx="1">
                  <c:v>178297459.82000014</c:v>
                </c:pt>
                <c:pt idx="2">
                  <c:v>10276664.330000008</c:v>
                </c:pt>
                <c:pt idx="3">
                  <c:v>144599324.07000002</c:v>
                </c:pt>
                <c:pt idx="4">
                  <c:v>51180220.199999996</c:v>
                </c:pt>
                <c:pt idx="5">
                  <c:v>3012428.5899999994</c:v>
                </c:pt>
              </c:numCache>
            </c:numRef>
          </c:val>
          <c:extLst>
            <c:ext xmlns:c16="http://schemas.microsoft.com/office/drawing/2014/chart" uri="{C3380CC4-5D6E-409C-BE32-E72D297353CC}">
              <c16:uniqueId val="{00000001-6E03-4474-AAE0-EFF6965FCC0D}"/>
            </c:ext>
          </c:extLst>
        </c:ser>
        <c:ser>
          <c:idx val="2"/>
          <c:order val="2"/>
          <c:tx>
            <c:strRef>
              <c:f>Matrix!$A$15</c:f>
              <c:strCache>
                <c:ptCount val="1"/>
                <c:pt idx="0">
                  <c:v>2019</c:v>
                </c:pt>
              </c:strCache>
            </c:strRef>
          </c:tx>
          <c:spPr>
            <a:solidFill>
              <a:schemeClr val="accent4"/>
            </a:solidFill>
            <a:ln>
              <a:noFill/>
            </a:ln>
            <a:effectLst/>
          </c:spPr>
          <c:invertIfNegative val="0"/>
          <c:cat>
            <c:strRef>
              <c:f>Matrix!$D$12:$I$12</c:f>
              <c:strCache>
                <c:ptCount val="6"/>
                <c:pt idx="0">
                  <c:v>4046 Units</c:v>
                </c:pt>
                <c:pt idx="1">
                  <c:v>4225 Units</c:v>
                </c:pt>
                <c:pt idx="2">
                  <c:v>4770 Units</c:v>
                </c:pt>
                <c:pt idx="3">
                  <c:v>SmlBagged Units</c:v>
                </c:pt>
                <c:pt idx="4">
                  <c:v>LrgBagged Units</c:v>
                </c:pt>
                <c:pt idx="5">
                  <c:v>X-LrgBagged Units</c:v>
                </c:pt>
              </c:strCache>
            </c:strRef>
          </c:cat>
          <c:val>
            <c:numRef>
              <c:f>Matrix!$D$15:$I$15</c:f>
              <c:numCache>
                <c:formatCode>#,##0.00</c:formatCode>
                <c:ptCount val="6"/>
                <c:pt idx="0">
                  <c:v>165023966.43999994</c:v>
                </c:pt>
                <c:pt idx="1">
                  <c:v>168488524.39999992</c:v>
                </c:pt>
                <c:pt idx="2">
                  <c:v>14052950.739999993</c:v>
                </c:pt>
                <c:pt idx="3">
                  <c:v>156265907.4599998</c:v>
                </c:pt>
                <c:pt idx="4">
                  <c:v>77666980.099999949</c:v>
                </c:pt>
                <c:pt idx="5">
                  <c:v>3958065.4799999991</c:v>
                </c:pt>
              </c:numCache>
            </c:numRef>
          </c:val>
          <c:extLst>
            <c:ext xmlns:c16="http://schemas.microsoft.com/office/drawing/2014/chart" uri="{C3380CC4-5D6E-409C-BE32-E72D297353CC}">
              <c16:uniqueId val="{00000002-6E03-4474-AAE0-EFF6965FCC0D}"/>
            </c:ext>
          </c:extLst>
        </c:ser>
        <c:ser>
          <c:idx val="3"/>
          <c:order val="3"/>
          <c:tx>
            <c:strRef>
              <c:f>Matrix!$A$16</c:f>
              <c:strCache>
                <c:ptCount val="1"/>
                <c:pt idx="0">
                  <c:v>2020</c:v>
                </c:pt>
              </c:strCache>
            </c:strRef>
          </c:tx>
          <c:spPr>
            <a:solidFill>
              <a:schemeClr val="accent1"/>
            </a:solidFill>
            <a:ln>
              <a:noFill/>
            </a:ln>
            <a:effectLst/>
          </c:spPr>
          <c:invertIfNegative val="0"/>
          <c:cat>
            <c:strRef>
              <c:f>Matrix!$D$12:$I$12</c:f>
              <c:strCache>
                <c:ptCount val="6"/>
                <c:pt idx="0">
                  <c:v>4046 Units</c:v>
                </c:pt>
                <c:pt idx="1">
                  <c:v>4225 Units</c:v>
                </c:pt>
                <c:pt idx="2">
                  <c:v>4770 Units</c:v>
                </c:pt>
                <c:pt idx="3">
                  <c:v>SmlBagged Units</c:v>
                </c:pt>
                <c:pt idx="4">
                  <c:v>LrgBagged Units</c:v>
                </c:pt>
                <c:pt idx="5">
                  <c:v>X-LrgBagged Units</c:v>
                </c:pt>
              </c:strCache>
            </c:strRef>
          </c:cat>
          <c:val>
            <c:numRef>
              <c:f>Matrix!$D$16:$I$16</c:f>
              <c:numCache>
                <c:formatCode>#,##0.00</c:formatCode>
                <c:ptCount val="6"/>
                <c:pt idx="0">
                  <c:v>169402376.72999987</c:v>
                </c:pt>
                <c:pt idx="1">
                  <c:v>129229752.70999992</c:v>
                </c:pt>
                <c:pt idx="2">
                  <c:v>8627422.3099999893</c:v>
                </c:pt>
                <c:pt idx="3">
                  <c:v>191641512.53000036</c:v>
                </c:pt>
                <c:pt idx="4">
                  <c:v>126275146.81000002</c:v>
                </c:pt>
                <c:pt idx="5">
                  <c:v>9536812.6800000165</c:v>
                </c:pt>
              </c:numCache>
            </c:numRef>
          </c:val>
          <c:extLst>
            <c:ext xmlns:c16="http://schemas.microsoft.com/office/drawing/2014/chart" uri="{C3380CC4-5D6E-409C-BE32-E72D297353CC}">
              <c16:uniqueId val="{00000003-6E03-4474-AAE0-EFF6965FCC0D}"/>
            </c:ext>
          </c:extLst>
        </c:ser>
        <c:dLbls>
          <c:showLegendKey val="0"/>
          <c:showVal val="0"/>
          <c:showCatName val="0"/>
          <c:showSerName val="0"/>
          <c:showPercent val="0"/>
          <c:showBubbleSize val="0"/>
        </c:dLbls>
        <c:gapWidth val="219"/>
        <c:overlap val="-27"/>
        <c:axId val="2089039215"/>
        <c:axId val="105869807"/>
      </c:barChart>
      <c:catAx>
        <c:axId val="2089039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69807"/>
        <c:crosses val="autoZero"/>
        <c:auto val="1"/>
        <c:lblAlgn val="ctr"/>
        <c:lblOffset val="100"/>
        <c:noMultiLvlLbl val="0"/>
      </c:catAx>
      <c:valAx>
        <c:axId val="1058698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039215"/>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Consumption</a:t>
            </a:r>
            <a:r>
              <a:rPr lang="en-US" baseline="0"/>
              <a:t> of Organic Avocados per Week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 Charts'!$A$160</c:f>
              <c:strCache>
                <c:ptCount val="1"/>
                <c:pt idx="0">
                  <c:v>2017</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cat>
            <c:numRef>
              <c:f>'Pivot Charts'!$B$159:$U$159</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Charts'!$B$160:$U$160</c:f>
              <c:numCache>
                <c:formatCode>General</c:formatCode>
                <c:ptCount val="20"/>
                <c:pt idx="0">
                  <c:v>668205.06999999983</c:v>
                </c:pt>
                <c:pt idx="1">
                  <c:v>653048.13</c:v>
                </c:pt>
                <c:pt idx="2">
                  <c:v>660027.36</c:v>
                </c:pt>
                <c:pt idx="3">
                  <c:v>658484.41999999993</c:v>
                </c:pt>
                <c:pt idx="4">
                  <c:v>705360.2999999997</c:v>
                </c:pt>
                <c:pt idx="5">
                  <c:v>722259.35000000009</c:v>
                </c:pt>
                <c:pt idx="6">
                  <c:v>1238086.1699999997</c:v>
                </c:pt>
                <c:pt idx="7">
                  <c:v>969068.1</c:v>
                </c:pt>
                <c:pt idx="8">
                  <c:v>1118167.42</c:v>
                </c:pt>
                <c:pt idx="9">
                  <c:v>917002.70000000019</c:v>
                </c:pt>
                <c:pt idx="10">
                  <c:v>906468.11</c:v>
                </c:pt>
                <c:pt idx="11">
                  <c:v>1083196.9100000001</c:v>
                </c:pt>
                <c:pt idx="12">
                  <c:v>1020864.66</c:v>
                </c:pt>
                <c:pt idx="13">
                  <c:v>893133.76000000013</c:v>
                </c:pt>
                <c:pt idx="14">
                  <c:v>1014672.2099999998</c:v>
                </c:pt>
                <c:pt idx="15">
                  <c:v>814247.04</c:v>
                </c:pt>
                <c:pt idx="16">
                  <c:v>880578.08000000007</c:v>
                </c:pt>
                <c:pt idx="17">
                  <c:v>949900.25000000023</c:v>
                </c:pt>
                <c:pt idx="18">
                  <c:v>914373.75999999989</c:v>
                </c:pt>
                <c:pt idx="19">
                  <c:v>804825.95000000019</c:v>
                </c:pt>
              </c:numCache>
            </c:numRef>
          </c:val>
          <c:smooth val="0"/>
          <c:extLst>
            <c:ext xmlns:c16="http://schemas.microsoft.com/office/drawing/2014/chart" uri="{C3380CC4-5D6E-409C-BE32-E72D297353CC}">
              <c16:uniqueId val="{00000000-3A33-4ACC-ACBA-F6E718513A5F}"/>
            </c:ext>
          </c:extLst>
        </c:ser>
        <c:ser>
          <c:idx val="1"/>
          <c:order val="1"/>
          <c:tx>
            <c:strRef>
              <c:f>'Pivot Charts'!$A$161</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'Pivot Charts'!$B$159:$U$159</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Charts'!$B$161:$U$161</c:f>
              <c:numCache>
                <c:formatCode>General</c:formatCode>
                <c:ptCount val="20"/>
                <c:pt idx="0">
                  <c:v>1030471.5099999998</c:v>
                </c:pt>
                <c:pt idx="1">
                  <c:v>959089.84</c:v>
                </c:pt>
                <c:pt idx="2">
                  <c:v>805600.32999999984</c:v>
                </c:pt>
                <c:pt idx="3">
                  <c:v>887493.87000000011</c:v>
                </c:pt>
                <c:pt idx="4">
                  <c:v>950708.21</c:v>
                </c:pt>
                <c:pt idx="5">
                  <c:v>885028.07000000007</c:v>
                </c:pt>
                <c:pt idx="6">
                  <c:v>1354374.42</c:v>
                </c:pt>
                <c:pt idx="7">
                  <c:v>984420.29999999981</c:v>
                </c:pt>
                <c:pt idx="8">
                  <c:v>1121546.79</c:v>
                </c:pt>
                <c:pt idx="9">
                  <c:v>1104342.1800000002</c:v>
                </c:pt>
                <c:pt idx="10">
                  <c:v>1130877.3399999996</c:v>
                </c:pt>
                <c:pt idx="11">
                  <c:v>1065371.1899999997</c:v>
                </c:pt>
                <c:pt idx="12">
                  <c:v>1102018.3000000003</c:v>
                </c:pt>
                <c:pt idx="13">
                  <c:v>1011367.4700000001</c:v>
                </c:pt>
                <c:pt idx="14">
                  <c:v>1118394.0299999998</c:v>
                </c:pt>
                <c:pt idx="15">
                  <c:v>1202698.6500000001</c:v>
                </c:pt>
                <c:pt idx="16">
                  <c:v>1126701.7200000002</c:v>
                </c:pt>
                <c:pt idx="17">
                  <c:v>1015753.2400000001</c:v>
                </c:pt>
                <c:pt idx="18">
                  <c:v>1081383.6599999999</c:v>
                </c:pt>
                <c:pt idx="19">
                  <c:v>1088018.6600000001</c:v>
                </c:pt>
              </c:numCache>
            </c:numRef>
          </c:val>
          <c:smooth val="0"/>
          <c:extLst>
            <c:ext xmlns:c16="http://schemas.microsoft.com/office/drawing/2014/chart" uri="{C3380CC4-5D6E-409C-BE32-E72D297353CC}">
              <c16:uniqueId val="{00000001-3A33-4ACC-ACBA-F6E718513A5F}"/>
            </c:ext>
          </c:extLst>
        </c:ser>
        <c:ser>
          <c:idx val="2"/>
          <c:order val="2"/>
          <c:tx>
            <c:strRef>
              <c:f>'Pivot Charts'!$A$162</c:f>
              <c:strCache>
                <c:ptCount val="1"/>
                <c:pt idx="0">
                  <c:v>2019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'Pivot Charts'!$B$159:$U$159</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Charts'!$B$162:$U$162</c:f>
              <c:numCache>
                <c:formatCode>General</c:formatCode>
                <c:ptCount val="20"/>
                <c:pt idx="0">
                  <c:v>1170020.49</c:v>
                </c:pt>
                <c:pt idx="1">
                  <c:v>1091286.6800000002</c:v>
                </c:pt>
                <c:pt idx="2">
                  <c:v>1130539.3399999999</c:v>
                </c:pt>
                <c:pt idx="3">
                  <c:v>1178869.8399999996</c:v>
                </c:pt>
                <c:pt idx="4">
                  <c:v>1113638.0699999998</c:v>
                </c:pt>
                <c:pt idx="5">
                  <c:v>1184249.83</c:v>
                </c:pt>
                <c:pt idx="6">
                  <c:v>942603.26000000013</c:v>
                </c:pt>
                <c:pt idx="7">
                  <c:v>1071164.7000000002</c:v>
                </c:pt>
                <c:pt idx="8">
                  <c:v>1224631.8</c:v>
                </c:pt>
                <c:pt idx="9">
                  <c:v>1104291.74</c:v>
                </c:pt>
                <c:pt idx="10">
                  <c:v>1160598.5700000005</c:v>
                </c:pt>
                <c:pt idx="11">
                  <c:v>1123900.1800000002</c:v>
                </c:pt>
                <c:pt idx="12">
                  <c:v>1070871.2000000002</c:v>
                </c:pt>
                <c:pt idx="13">
                  <c:v>1077601.4000000001</c:v>
                </c:pt>
                <c:pt idx="14">
                  <c:v>1356331.0199999996</c:v>
                </c:pt>
                <c:pt idx="15">
                  <c:v>1005612.37</c:v>
                </c:pt>
                <c:pt idx="16">
                  <c:v>866613.59</c:v>
                </c:pt>
                <c:pt idx="17">
                  <c:v>900374.92000000016</c:v>
                </c:pt>
                <c:pt idx="18">
                  <c:v>922955.25000000023</c:v>
                </c:pt>
                <c:pt idx="19">
                  <c:v>824780.26</c:v>
                </c:pt>
              </c:numCache>
            </c:numRef>
          </c:val>
          <c:smooth val="0"/>
          <c:extLst>
            <c:ext xmlns:c16="http://schemas.microsoft.com/office/drawing/2014/chart" uri="{C3380CC4-5D6E-409C-BE32-E72D297353CC}">
              <c16:uniqueId val="{00000002-3A33-4ACC-ACBA-F6E718513A5F}"/>
            </c:ext>
          </c:extLst>
        </c:ser>
        <c:ser>
          <c:idx val="3"/>
          <c:order val="3"/>
          <c:tx>
            <c:strRef>
              <c:f>'Pivot Charts'!$A$163</c:f>
              <c:strCache>
                <c:ptCount val="1"/>
                <c:pt idx="0">
                  <c:v>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'Pivot Charts'!$B$159:$U$159</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Charts'!$B$163:$U$163</c:f>
              <c:numCache>
                <c:formatCode>General</c:formatCode>
                <c:ptCount val="20"/>
                <c:pt idx="0">
                  <c:v>1128379.5299999998</c:v>
                </c:pt>
                <c:pt idx="1">
                  <c:v>1329775.7999999996</c:v>
                </c:pt>
                <c:pt idx="2">
                  <c:v>1408811.3999999994</c:v>
                </c:pt>
                <c:pt idx="3">
                  <c:v>1148960.9400000004</c:v>
                </c:pt>
                <c:pt idx="4">
                  <c:v>1315896.0600000005</c:v>
                </c:pt>
                <c:pt idx="5">
                  <c:v>1179769.1500000001</c:v>
                </c:pt>
                <c:pt idx="6">
                  <c:v>1152476.06</c:v>
                </c:pt>
                <c:pt idx="7">
                  <c:v>1236996.7700000003</c:v>
                </c:pt>
                <c:pt idx="8">
                  <c:v>1373283.1400000004</c:v>
                </c:pt>
                <c:pt idx="9">
                  <c:v>1163498.6100000001</c:v>
                </c:pt>
                <c:pt idx="10">
                  <c:v>1537159.4599999997</c:v>
                </c:pt>
                <c:pt idx="11">
                  <c:v>1239830.7800000003</c:v>
                </c:pt>
                <c:pt idx="12">
                  <c:v>1317190.5900000001</c:v>
                </c:pt>
                <c:pt idx="13">
                  <c:v>1548683.0599999996</c:v>
                </c:pt>
                <c:pt idx="14">
                  <c:v>1497508.4699999995</c:v>
                </c:pt>
                <c:pt idx="15">
                  <c:v>1506857.7000000004</c:v>
                </c:pt>
                <c:pt idx="16">
                  <c:v>1467420</c:v>
                </c:pt>
                <c:pt idx="17">
                  <c:v>1482671</c:v>
                </c:pt>
                <c:pt idx="18">
                  <c:v>1664141</c:v>
                </c:pt>
                <c:pt idx="19">
                  <c:v>1582880</c:v>
                </c:pt>
              </c:numCache>
            </c:numRef>
          </c:val>
          <c:smooth val="0"/>
          <c:extLst>
            <c:ext xmlns:c16="http://schemas.microsoft.com/office/drawing/2014/chart" uri="{C3380CC4-5D6E-409C-BE32-E72D297353CC}">
              <c16:uniqueId val="{00000003-3A33-4ACC-ACBA-F6E718513A5F}"/>
            </c:ext>
          </c:extLst>
        </c:ser>
        <c:dLbls>
          <c:showLegendKey val="0"/>
          <c:showVal val="0"/>
          <c:showCatName val="0"/>
          <c:showSerName val="0"/>
          <c:showPercent val="0"/>
          <c:showBubbleSize val="0"/>
        </c:dLbls>
        <c:marker val="1"/>
        <c:smooth val="0"/>
        <c:axId val="25902767"/>
        <c:axId val="1954342191"/>
      </c:lineChart>
      <c:catAx>
        <c:axId val="25902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4342191"/>
        <c:crosses val="autoZero"/>
        <c:auto val="1"/>
        <c:lblAlgn val="ctr"/>
        <c:lblOffset val="100"/>
        <c:noMultiLvlLbl val="0"/>
      </c:catAx>
      <c:valAx>
        <c:axId val="195434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902767"/>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Estimated Revenue </a:t>
            </a:r>
            <a:br>
              <a:rPr lang="en-US"/>
            </a:br>
            <a:r>
              <a:rPr lang="en-US"/>
              <a:t>(Organic</a:t>
            </a:r>
            <a:r>
              <a:rPr lang="en-US" baseline="0"/>
              <a:t>, 2017-2020)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 Charts'!$A$168</c:f>
              <c:strCache>
                <c:ptCount val="1"/>
                <c:pt idx="0">
                  <c:v>2017</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val>
            <c:numRef>
              <c:f>'Pivot Charts'!$B$168:$U$168</c:f>
              <c:numCache>
                <c:formatCode>General</c:formatCode>
                <c:ptCount val="20"/>
                <c:pt idx="0">
                  <c:v>962105.14359999995</c:v>
                </c:pt>
                <c:pt idx="1">
                  <c:v>957447.63210000028</c:v>
                </c:pt>
                <c:pt idx="2">
                  <c:v>925057.24210000015</c:v>
                </c:pt>
                <c:pt idx="3">
                  <c:v>939653.58440000028</c:v>
                </c:pt>
                <c:pt idx="4">
                  <c:v>958203.65289999964</c:v>
                </c:pt>
                <c:pt idx="5">
                  <c:v>1041317.0179000001</c:v>
                </c:pt>
                <c:pt idx="6">
                  <c:v>1646615.9681999995</c:v>
                </c:pt>
                <c:pt idx="7">
                  <c:v>1211620.8570000005</c:v>
                </c:pt>
                <c:pt idx="8">
                  <c:v>1331482.6946</c:v>
                </c:pt>
                <c:pt idx="9">
                  <c:v>1306637.4098</c:v>
                </c:pt>
                <c:pt idx="10">
                  <c:v>1378310.8058000004</c:v>
                </c:pt>
                <c:pt idx="11">
                  <c:v>1403983.2477999998</c:v>
                </c:pt>
                <c:pt idx="12">
                  <c:v>1468302.7126</c:v>
                </c:pt>
                <c:pt idx="13">
                  <c:v>1328065.4549</c:v>
                </c:pt>
                <c:pt idx="14">
                  <c:v>1538733.3348999999</c:v>
                </c:pt>
                <c:pt idx="15">
                  <c:v>1312275.9331</c:v>
                </c:pt>
                <c:pt idx="16">
                  <c:v>1480415.618</c:v>
                </c:pt>
                <c:pt idx="17">
                  <c:v>1512566.2257999997</c:v>
                </c:pt>
                <c:pt idx="18">
                  <c:v>1445909.8140999998</c:v>
                </c:pt>
                <c:pt idx="19">
                  <c:v>1399020.2132999995</c:v>
                </c:pt>
              </c:numCache>
            </c:numRef>
          </c:val>
          <c:smooth val="0"/>
          <c:extLst>
            <c:ext xmlns:c16="http://schemas.microsoft.com/office/drawing/2014/chart" uri="{C3380CC4-5D6E-409C-BE32-E72D297353CC}">
              <c16:uniqueId val="{00000000-ADBA-48A4-A7A0-741E57BACA2E}"/>
            </c:ext>
          </c:extLst>
        </c:ser>
        <c:ser>
          <c:idx val="1"/>
          <c:order val="1"/>
          <c:tx>
            <c:strRef>
              <c:f>'Pivot Charts'!$A$169</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'Pivot Charts'!$B$169:$U$169</c:f>
              <c:numCache>
                <c:formatCode>General</c:formatCode>
                <c:ptCount val="20"/>
                <c:pt idx="0">
                  <c:v>1572706.4345</c:v>
                </c:pt>
                <c:pt idx="1">
                  <c:v>1550150.5157000001</c:v>
                </c:pt>
                <c:pt idx="2">
                  <c:v>1356551.2148</c:v>
                </c:pt>
                <c:pt idx="3">
                  <c:v>1453905.7520999999</c:v>
                </c:pt>
                <c:pt idx="4">
                  <c:v>1456810.6442999993</c:v>
                </c:pt>
                <c:pt idx="5">
                  <c:v>1400139.1516999998</c:v>
                </c:pt>
                <c:pt idx="6">
                  <c:v>2045601.4502000001</c:v>
                </c:pt>
                <c:pt idx="7">
                  <c:v>1562962.1768999994</c:v>
                </c:pt>
                <c:pt idx="8">
                  <c:v>1703391.0250999997</c:v>
                </c:pt>
                <c:pt idx="9">
                  <c:v>1704525.0754</c:v>
                </c:pt>
                <c:pt idx="10">
                  <c:v>1770711.4573000004</c:v>
                </c:pt>
                <c:pt idx="11">
                  <c:v>1671543.8887999994</c:v>
                </c:pt>
                <c:pt idx="12">
                  <c:v>1730330.5043999995</c:v>
                </c:pt>
                <c:pt idx="13">
                  <c:v>1609170.4645999996</c:v>
                </c:pt>
                <c:pt idx="14">
                  <c:v>1707225.3922000001</c:v>
                </c:pt>
                <c:pt idx="15">
                  <c:v>1808575.5761000006</c:v>
                </c:pt>
                <c:pt idx="16">
                  <c:v>1764758.2984000007</c:v>
                </c:pt>
                <c:pt idx="17">
                  <c:v>1599685.5821999994</c:v>
                </c:pt>
                <c:pt idx="18">
                  <c:v>1690801.1425000003</c:v>
                </c:pt>
                <c:pt idx="19">
                  <c:v>1676872.2825000004</c:v>
                </c:pt>
              </c:numCache>
            </c:numRef>
          </c:val>
          <c:smooth val="0"/>
          <c:extLst>
            <c:ext xmlns:c16="http://schemas.microsoft.com/office/drawing/2014/chart" uri="{C3380CC4-5D6E-409C-BE32-E72D297353CC}">
              <c16:uniqueId val="{00000001-ADBA-48A4-A7A0-741E57BACA2E}"/>
            </c:ext>
          </c:extLst>
        </c:ser>
        <c:ser>
          <c:idx val="2"/>
          <c:order val="2"/>
          <c:tx>
            <c:strRef>
              <c:f>'Pivot Charts'!$A$170</c:f>
              <c:strCache>
                <c:ptCount val="1"/>
                <c:pt idx="0">
                  <c:v>2019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'Pivot Charts'!$B$170:$U$170</c:f>
              <c:numCache>
                <c:formatCode>General</c:formatCode>
                <c:ptCount val="20"/>
                <c:pt idx="0">
                  <c:v>1740991.3090999997</c:v>
                </c:pt>
                <c:pt idx="1">
                  <c:v>1643455.6362999999</c:v>
                </c:pt>
                <c:pt idx="2">
                  <c:v>1734554.0020000001</c:v>
                </c:pt>
                <c:pt idx="3">
                  <c:v>1744327.6792000004</c:v>
                </c:pt>
                <c:pt idx="4">
                  <c:v>1533230.7194000003</c:v>
                </c:pt>
                <c:pt idx="5">
                  <c:v>1627972.5843999998</c:v>
                </c:pt>
                <c:pt idx="6">
                  <c:v>1410271.2462000004</c:v>
                </c:pt>
                <c:pt idx="7">
                  <c:v>1602084.0775000001</c:v>
                </c:pt>
                <c:pt idx="8">
                  <c:v>1784664.6135</c:v>
                </c:pt>
                <c:pt idx="9">
                  <c:v>1609372.4067999998</c:v>
                </c:pt>
                <c:pt idx="10">
                  <c:v>1661405.9032999994</c:v>
                </c:pt>
                <c:pt idx="11">
                  <c:v>1581343.8959999997</c:v>
                </c:pt>
                <c:pt idx="12">
                  <c:v>1571876.6314999997</c:v>
                </c:pt>
                <c:pt idx="13">
                  <c:v>1605100.5204000007</c:v>
                </c:pt>
                <c:pt idx="14">
                  <c:v>1893131.7970999996</c:v>
                </c:pt>
                <c:pt idx="15">
                  <c:v>1707790.8768</c:v>
                </c:pt>
                <c:pt idx="16">
                  <c:v>1650273.1482000002</c:v>
                </c:pt>
                <c:pt idx="17">
                  <c:v>1700855.2474</c:v>
                </c:pt>
                <c:pt idx="18">
                  <c:v>1659003.5414</c:v>
                </c:pt>
                <c:pt idx="19">
                  <c:v>1520837.9143000001</c:v>
                </c:pt>
              </c:numCache>
            </c:numRef>
          </c:val>
          <c:smooth val="0"/>
          <c:extLst>
            <c:ext xmlns:c16="http://schemas.microsoft.com/office/drawing/2014/chart" uri="{C3380CC4-5D6E-409C-BE32-E72D297353CC}">
              <c16:uniqueId val="{00000002-ADBA-48A4-A7A0-741E57BACA2E}"/>
            </c:ext>
          </c:extLst>
        </c:ser>
        <c:ser>
          <c:idx val="3"/>
          <c:order val="3"/>
          <c:tx>
            <c:strRef>
              <c:f>'Pivot Charts'!$A$171</c:f>
              <c:strCache>
                <c:ptCount val="1"/>
                <c:pt idx="0">
                  <c:v>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'Pivot Charts'!$B$171:$U$171</c:f>
              <c:numCache>
                <c:formatCode>General</c:formatCode>
                <c:ptCount val="20"/>
                <c:pt idx="0">
                  <c:v>1611258.1438</c:v>
                </c:pt>
                <c:pt idx="1">
                  <c:v>1930758.3663999997</c:v>
                </c:pt>
                <c:pt idx="2">
                  <c:v>1947119.9665999999</c:v>
                </c:pt>
                <c:pt idx="3">
                  <c:v>1686991.3230000001</c:v>
                </c:pt>
                <c:pt idx="4">
                  <c:v>1843325.2584999995</c:v>
                </c:pt>
                <c:pt idx="5">
                  <c:v>1705968.7944000002</c:v>
                </c:pt>
                <c:pt idx="6">
                  <c:v>1713039.8398999998</c:v>
                </c:pt>
                <c:pt idx="7">
                  <c:v>1789099.3611999999</c:v>
                </c:pt>
                <c:pt idx="8">
                  <c:v>2184037.6455000006</c:v>
                </c:pt>
                <c:pt idx="9">
                  <c:v>1890852.1447000005</c:v>
                </c:pt>
                <c:pt idx="10">
                  <c:v>2635781.3546999996</c:v>
                </c:pt>
                <c:pt idx="11">
                  <c:v>2053873.794</c:v>
                </c:pt>
                <c:pt idx="12">
                  <c:v>2149657.8255999996</c:v>
                </c:pt>
                <c:pt idx="13">
                  <c:v>2566051.0505000004</c:v>
                </c:pt>
                <c:pt idx="14">
                  <c:v>2484612.4290999998</c:v>
                </c:pt>
                <c:pt idx="15">
                  <c:v>2445719.1299000001</c:v>
                </c:pt>
                <c:pt idx="16">
                  <c:v>2365515.0899999994</c:v>
                </c:pt>
                <c:pt idx="17">
                  <c:v>2394640.65</c:v>
                </c:pt>
                <c:pt idx="18">
                  <c:v>2661897.8399999994</c:v>
                </c:pt>
                <c:pt idx="19">
                  <c:v>2571207</c:v>
                </c:pt>
              </c:numCache>
            </c:numRef>
          </c:val>
          <c:smooth val="0"/>
          <c:extLst>
            <c:ext xmlns:c16="http://schemas.microsoft.com/office/drawing/2014/chart" uri="{C3380CC4-5D6E-409C-BE32-E72D297353CC}">
              <c16:uniqueId val="{00000003-ADBA-48A4-A7A0-741E57BACA2E}"/>
            </c:ext>
          </c:extLst>
        </c:ser>
        <c:dLbls>
          <c:showLegendKey val="0"/>
          <c:showVal val="0"/>
          <c:showCatName val="0"/>
          <c:showSerName val="0"/>
          <c:showPercent val="0"/>
          <c:showBubbleSize val="0"/>
        </c:dLbls>
        <c:marker val="1"/>
        <c:smooth val="0"/>
        <c:axId val="102452623"/>
        <c:axId val="1478803343"/>
      </c:lineChart>
      <c:catAx>
        <c:axId val="1024526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803343"/>
        <c:crosses val="autoZero"/>
        <c:auto val="1"/>
        <c:lblAlgn val="ctr"/>
        <c:lblOffset val="100"/>
        <c:noMultiLvlLbl val="0"/>
      </c:catAx>
      <c:valAx>
        <c:axId val="1478803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52623"/>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Correlation between Total</a:t>
            </a:r>
            <a:r>
              <a:rPr lang="en-US" sz="1200" baseline="0" dirty="0"/>
              <a:t> Units Sold and ASP</a:t>
            </a:r>
            <a:br>
              <a:rPr lang="en-US" sz="1200" baseline="0" dirty="0"/>
            </a:br>
            <a:r>
              <a:rPr lang="en-US" sz="1200" baseline="0" dirty="0"/>
              <a:t>(Organic, 2017-2020)</a:t>
            </a:r>
            <a:endParaRPr lang="en-US" sz="1200" dirty="0"/>
          </a:p>
        </c:rich>
      </c:tx>
      <c:layout>
        <c:manualLayout>
          <c:xMode val="edge"/>
          <c:yMode val="edge"/>
          <c:x val="0.14448405321813335"/>
          <c:y val="2.9937684826897713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lumMod val="40000"/>
                  <a:lumOff val="60000"/>
                </a:schemeClr>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tx2"/>
                </a:solidFill>
                <a:prstDash val="sysDot"/>
              </a:ln>
              <a:effectLst/>
            </c:spPr>
            <c:trendlineType val="linear"/>
            <c:dispRSqr val="1"/>
            <c:dispEq val="1"/>
            <c:trendlineLbl>
              <c:layout>
                <c:manualLayout>
                  <c:x val="-0.33559912849728962"/>
                  <c:y val="-0.63064888163888788"/>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aseline="0" dirty="0">
                        <a:solidFill>
                          <a:schemeClr val="tx2">
                            <a:lumMod val="50000"/>
                          </a:schemeClr>
                        </a:solidFill>
                      </a:rPr>
                      <a:t>y = -2304.8x + 27842</a:t>
                    </a:r>
                    <a:br>
                      <a:rPr lang="en-US" baseline="0" dirty="0">
                        <a:solidFill>
                          <a:schemeClr val="tx2">
                            <a:lumMod val="50000"/>
                          </a:schemeClr>
                        </a:solidFill>
                      </a:rPr>
                    </a:br>
                    <a:r>
                      <a:rPr lang="en-US" baseline="0" dirty="0">
                        <a:solidFill>
                          <a:schemeClr val="tx2">
                            <a:lumMod val="50000"/>
                          </a:schemeClr>
                        </a:solidFill>
                      </a:rPr>
                      <a:t>R² = 0.0007</a:t>
                    </a:r>
                    <a:endParaRPr lang="en-US" dirty="0">
                      <a:solidFill>
                        <a:schemeClr val="tx2">
                          <a:lumMod val="50000"/>
                        </a:schemeClr>
                      </a:solidFill>
                    </a:endParaRPr>
                  </a:p>
                </c:rich>
              </c:tx>
              <c:numFmt formatCode="General" sourceLinked="0"/>
              <c:spPr>
                <a:solidFill>
                  <a:schemeClr val="accent1">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Sheet4!$X$2:$X$3601</c:f>
              <c:numCache>
                <c:formatCode>_("$"* #,##0.00_);_("$"* \(#,##0.00\);_("$"* "-"??_);_(@_)</c:formatCode>
                <c:ptCount val="3600"/>
                <c:pt idx="0">
                  <c:v>1.94</c:v>
                </c:pt>
                <c:pt idx="1">
                  <c:v>1.74</c:v>
                </c:pt>
                <c:pt idx="2">
                  <c:v>1.85</c:v>
                </c:pt>
                <c:pt idx="3">
                  <c:v>1.04</c:v>
                </c:pt>
                <c:pt idx="4">
                  <c:v>1.95</c:v>
                </c:pt>
                <c:pt idx="5">
                  <c:v>1.73</c:v>
                </c:pt>
                <c:pt idx="6">
                  <c:v>1.49</c:v>
                </c:pt>
                <c:pt idx="7">
                  <c:v>1.81</c:v>
                </c:pt>
                <c:pt idx="8">
                  <c:v>1.07</c:v>
                </c:pt>
                <c:pt idx="9">
                  <c:v>1.56</c:v>
                </c:pt>
                <c:pt idx="10">
                  <c:v>1.02</c:v>
                </c:pt>
                <c:pt idx="11">
                  <c:v>0.8</c:v>
                </c:pt>
                <c:pt idx="12">
                  <c:v>1.74</c:v>
                </c:pt>
                <c:pt idx="13">
                  <c:v>1.52</c:v>
                </c:pt>
                <c:pt idx="14">
                  <c:v>1.95</c:v>
                </c:pt>
                <c:pt idx="15">
                  <c:v>2.4300000000000002</c:v>
                </c:pt>
                <c:pt idx="16">
                  <c:v>1.07</c:v>
                </c:pt>
                <c:pt idx="17">
                  <c:v>1.6</c:v>
                </c:pt>
                <c:pt idx="18">
                  <c:v>1.26</c:v>
                </c:pt>
                <c:pt idx="19">
                  <c:v>1.22</c:v>
                </c:pt>
                <c:pt idx="20">
                  <c:v>1.19</c:v>
                </c:pt>
                <c:pt idx="21">
                  <c:v>1.55</c:v>
                </c:pt>
                <c:pt idx="22">
                  <c:v>1.23</c:v>
                </c:pt>
                <c:pt idx="23">
                  <c:v>1.53</c:v>
                </c:pt>
                <c:pt idx="24">
                  <c:v>1.26</c:v>
                </c:pt>
                <c:pt idx="25">
                  <c:v>2.15</c:v>
                </c:pt>
                <c:pt idx="26">
                  <c:v>1.86</c:v>
                </c:pt>
                <c:pt idx="27">
                  <c:v>1.26</c:v>
                </c:pt>
                <c:pt idx="28">
                  <c:v>2.04</c:v>
                </c:pt>
                <c:pt idx="29">
                  <c:v>1.4</c:v>
                </c:pt>
                <c:pt idx="30">
                  <c:v>1.45</c:v>
                </c:pt>
                <c:pt idx="31">
                  <c:v>1.01</c:v>
                </c:pt>
                <c:pt idx="32">
                  <c:v>1.52</c:v>
                </c:pt>
                <c:pt idx="33">
                  <c:v>1.48</c:v>
                </c:pt>
                <c:pt idx="34">
                  <c:v>1.61</c:v>
                </c:pt>
                <c:pt idx="35">
                  <c:v>2.15</c:v>
                </c:pt>
                <c:pt idx="36">
                  <c:v>1.52</c:v>
                </c:pt>
                <c:pt idx="37">
                  <c:v>2.58</c:v>
                </c:pt>
                <c:pt idx="38">
                  <c:v>1.23</c:v>
                </c:pt>
                <c:pt idx="39">
                  <c:v>1.48</c:v>
                </c:pt>
                <c:pt idx="40">
                  <c:v>1.1599999999999999</c:v>
                </c:pt>
                <c:pt idx="41">
                  <c:v>1.67</c:v>
                </c:pt>
                <c:pt idx="42">
                  <c:v>1.7</c:v>
                </c:pt>
                <c:pt idx="43">
                  <c:v>1.21</c:v>
                </c:pt>
                <c:pt idx="44">
                  <c:v>1.18</c:v>
                </c:pt>
                <c:pt idx="45">
                  <c:v>1.84</c:v>
                </c:pt>
                <c:pt idx="46">
                  <c:v>1.62</c:v>
                </c:pt>
                <c:pt idx="47">
                  <c:v>1.82</c:v>
                </c:pt>
                <c:pt idx="48">
                  <c:v>1.06</c:v>
                </c:pt>
                <c:pt idx="49">
                  <c:v>1.88</c:v>
                </c:pt>
                <c:pt idx="50">
                  <c:v>1.58</c:v>
                </c:pt>
                <c:pt idx="51">
                  <c:v>1.5</c:v>
                </c:pt>
                <c:pt idx="52">
                  <c:v>1.85</c:v>
                </c:pt>
                <c:pt idx="53">
                  <c:v>1.88</c:v>
                </c:pt>
                <c:pt idx="54">
                  <c:v>1.73</c:v>
                </c:pt>
                <c:pt idx="55">
                  <c:v>1.04</c:v>
                </c:pt>
                <c:pt idx="56">
                  <c:v>0.73</c:v>
                </c:pt>
                <c:pt idx="57">
                  <c:v>1.88</c:v>
                </c:pt>
                <c:pt idx="58">
                  <c:v>1.75</c:v>
                </c:pt>
                <c:pt idx="59">
                  <c:v>1.88</c:v>
                </c:pt>
                <c:pt idx="60">
                  <c:v>2.4300000000000002</c:v>
                </c:pt>
                <c:pt idx="61">
                  <c:v>0.95</c:v>
                </c:pt>
                <c:pt idx="62">
                  <c:v>1.31</c:v>
                </c:pt>
                <c:pt idx="63">
                  <c:v>1.25</c:v>
                </c:pt>
                <c:pt idx="64">
                  <c:v>1.39</c:v>
                </c:pt>
                <c:pt idx="65">
                  <c:v>1.3</c:v>
                </c:pt>
                <c:pt idx="66">
                  <c:v>1.6</c:v>
                </c:pt>
                <c:pt idx="67">
                  <c:v>1.19</c:v>
                </c:pt>
                <c:pt idx="68">
                  <c:v>1.54</c:v>
                </c:pt>
                <c:pt idx="69">
                  <c:v>1.3</c:v>
                </c:pt>
                <c:pt idx="70">
                  <c:v>2.09</c:v>
                </c:pt>
                <c:pt idx="71">
                  <c:v>1.77</c:v>
                </c:pt>
                <c:pt idx="72">
                  <c:v>1.26</c:v>
                </c:pt>
                <c:pt idx="73">
                  <c:v>2</c:v>
                </c:pt>
                <c:pt idx="74">
                  <c:v>1.49</c:v>
                </c:pt>
                <c:pt idx="75">
                  <c:v>1.47</c:v>
                </c:pt>
                <c:pt idx="76">
                  <c:v>0.98</c:v>
                </c:pt>
                <c:pt idx="77">
                  <c:v>1.62</c:v>
                </c:pt>
                <c:pt idx="78">
                  <c:v>1.56</c:v>
                </c:pt>
                <c:pt idx="79">
                  <c:v>1.6</c:v>
                </c:pt>
                <c:pt idx="80">
                  <c:v>2.31</c:v>
                </c:pt>
                <c:pt idx="81">
                  <c:v>1.82</c:v>
                </c:pt>
                <c:pt idx="82">
                  <c:v>2.7</c:v>
                </c:pt>
                <c:pt idx="83">
                  <c:v>1.25</c:v>
                </c:pt>
                <c:pt idx="84">
                  <c:v>1.45</c:v>
                </c:pt>
                <c:pt idx="85">
                  <c:v>1.17</c:v>
                </c:pt>
                <c:pt idx="86">
                  <c:v>1.45</c:v>
                </c:pt>
                <c:pt idx="87">
                  <c:v>1.53</c:v>
                </c:pt>
                <c:pt idx="88">
                  <c:v>1.21</c:v>
                </c:pt>
                <c:pt idx="89">
                  <c:v>1.19</c:v>
                </c:pt>
                <c:pt idx="90">
                  <c:v>1.82</c:v>
                </c:pt>
                <c:pt idx="91">
                  <c:v>1.62</c:v>
                </c:pt>
                <c:pt idx="92">
                  <c:v>1.85</c:v>
                </c:pt>
                <c:pt idx="93">
                  <c:v>1.06</c:v>
                </c:pt>
                <c:pt idx="94">
                  <c:v>1.93</c:v>
                </c:pt>
                <c:pt idx="95">
                  <c:v>1.5</c:v>
                </c:pt>
                <c:pt idx="96">
                  <c:v>1.48</c:v>
                </c:pt>
                <c:pt idx="97">
                  <c:v>1.51</c:v>
                </c:pt>
                <c:pt idx="98">
                  <c:v>1.58</c:v>
                </c:pt>
                <c:pt idx="99">
                  <c:v>0.94</c:v>
                </c:pt>
                <c:pt idx="100">
                  <c:v>1.03</c:v>
                </c:pt>
                <c:pt idx="101">
                  <c:v>0.98</c:v>
                </c:pt>
                <c:pt idx="102">
                  <c:v>0.77</c:v>
                </c:pt>
                <c:pt idx="103">
                  <c:v>1.52</c:v>
                </c:pt>
                <c:pt idx="104">
                  <c:v>1.76</c:v>
                </c:pt>
                <c:pt idx="105">
                  <c:v>2.44</c:v>
                </c:pt>
                <c:pt idx="106">
                  <c:v>0.94</c:v>
                </c:pt>
                <c:pt idx="107">
                  <c:v>0.84</c:v>
                </c:pt>
                <c:pt idx="108">
                  <c:v>1.23</c:v>
                </c:pt>
                <c:pt idx="109">
                  <c:v>1.34</c:v>
                </c:pt>
                <c:pt idx="110">
                  <c:v>1.27</c:v>
                </c:pt>
                <c:pt idx="111">
                  <c:v>1.31</c:v>
                </c:pt>
                <c:pt idx="112">
                  <c:v>1.19</c:v>
                </c:pt>
                <c:pt idx="113">
                  <c:v>0.86</c:v>
                </c:pt>
                <c:pt idx="114">
                  <c:v>1.31</c:v>
                </c:pt>
                <c:pt idx="115">
                  <c:v>2.0499999999999998</c:v>
                </c:pt>
                <c:pt idx="116">
                  <c:v>1.89</c:v>
                </c:pt>
                <c:pt idx="117">
                  <c:v>1.26</c:v>
                </c:pt>
                <c:pt idx="118">
                  <c:v>2</c:v>
                </c:pt>
                <c:pt idx="119">
                  <c:v>1.59</c:v>
                </c:pt>
                <c:pt idx="120">
                  <c:v>1.4</c:v>
                </c:pt>
                <c:pt idx="121">
                  <c:v>0.96</c:v>
                </c:pt>
                <c:pt idx="122">
                  <c:v>1.59</c:v>
                </c:pt>
                <c:pt idx="123">
                  <c:v>1.27</c:v>
                </c:pt>
                <c:pt idx="124">
                  <c:v>1.1599999999999999</c:v>
                </c:pt>
                <c:pt idx="125">
                  <c:v>1.89</c:v>
                </c:pt>
                <c:pt idx="126">
                  <c:v>1.73</c:v>
                </c:pt>
                <c:pt idx="127">
                  <c:v>2.0299999999999998</c:v>
                </c:pt>
                <c:pt idx="128">
                  <c:v>1.32</c:v>
                </c:pt>
                <c:pt idx="129">
                  <c:v>1.44</c:v>
                </c:pt>
                <c:pt idx="130">
                  <c:v>1.28</c:v>
                </c:pt>
                <c:pt idx="131">
                  <c:v>1.4</c:v>
                </c:pt>
                <c:pt idx="132">
                  <c:v>1.57</c:v>
                </c:pt>
                <c:pt idx="133">
                  <c:v>1.2</c:v>
                </c:pt>
                <c:pt idx="134">
                  <c:v>1.21</c:v>
                </c:pt>
                <c:pt idx="135">
                  <c:v>1.86</c:v>
                </c:pt>
                <c:pt idx="136">
                  <c:v>1.53</c:v>
                </c:pt>
                <c:pt idx="137">
                  <c:v>1.85</c:v>
                </c:pt>
                <c:pt idx="138">
                  <c:v>1.06</c:v>
                </c:pt>
                <c:pt idx="139">
                  <c:v>1.9</c:v>
                </c:pt>
                <c:pt idx="140">
                  <c:v>1.61</c:v>
                </c:pt>
                <c:pt idx="141">
                  <c:v>1.5</c:v>
                </c:pt>
                <c:pt idx="142">
                  <c:v>1.51</c:v>
                </c:pt>
                <c:pt idx="143">
                  <c:v>0.8</c:v>
                </c:pt>
                <c:pt idx="144">
                  <c:v>1.49</c:v>
                </c:pt>
                <c:pt idx="145">
                  <c:v>1.1599999999999999</c:v>
                </c:pt>
                <c:pt idx="146">
                  <c:v>1.49</c:v>
                </c:pt>
                <c:pt idx="147">
                  <c:v>1.54</c:v>
                </c:pt>
                <c:pt idx="148">
                  <c:v>1.67</c:v>
                </c:pt>
                <c:pt idx="149">
                  <c:v>1.72</c:v>
                </c:pt>
                <c:pt idx="150">
                  <c:v>2.4300000000000002</c:v>
                </c:pt>
                <c:pt idx="151">
                  <c:v>0.93</c:v>
                </c:pt>
                <c:pt idx="152">
                  <c:v>1.04</c:v>
                </c:pt>
                <c:pt idx="153">
                  <c:v>1.39</c:v>
                </c:pt>
                <c:pt idx="154">
                  <c:v>1.31</c:v>
                </c:pt>
                <c:pt idx="155">
                  <c:v>1.0900000000000001</c:v>
                </c:pt>
                <c:pt idx="156">
                  <c:v>1.45</c:v>
                </c:pt>
                <c:pt idx="157">
                  <c:v>1.23</c:v>
                </c:pt>
                <c:pt idx="158">
                  <c:v>1.41</c:v>
                </c:pt>
                <c:pt idx="159">
                  <c:v>1.3</c:v>
                </c:pt>
                <c:pt idx="160">
                  <c:v>2.08</c:v>
                </c:pt>
                <c:pt idx="161">
                  <c:v>1.84</c:v>
                </c:pt>
                <c:pt idx="162">
                  <c:v>1.47</c:v>
                </c:pt>
                <c:pt idx="163">
                  <c:v>1.9</c:v>
                </c:pt>
                <c:pt idx="164">
                  <c:v>1.49</c:v>
                </c:pt>
                <c:pt idx="165">
                  <c:v>1.43</c:v>
                </c:pt>
                <c:pt idx="166">
                  <c:v>0.99</c:v>
                </c:pt>
                <c:pt idx="167">
                  <c:v>1.63</c:v>
                </c:pt>
                <c:pt idx="168">
                  <c:v>1.32</c:v>
                </c:pt>
                <c:pt idx="169">
                  <c:v>1.18</c:v>
                </c:pt>
                <c:pt idx="170">
                  <c:v>2.02</c:v>
                </c:pt>
                <c:pt idx="171">
                  <c:v>1.21</c:v>
                </c:pt>
                <c:pt idx="172">
                  <c:v>2.7</c:v>
                </c:pt>
                <c:pt idx="173">
                  <c:v>1.22</c:v>
                </c:pt>
                <c:pt idx="174">
                  <c:v>1.43</c:v>
                </c:pt>
                <c:pt idx="175">
                  <c:v>1.26</c:v>
                </c:pt>
                <c:pt idx="176">
                  <c:v>1.36</c:v>
                </c:pt>
                <c:pt idx="177">
                  <c:v>1.67</c:v>
                </c:pt>
                <c:pt idx="178">
                  <c:v>1.43</c:v>
                </c:pt>
                <c:pt idx="179">
                  <c:v>1.3</c:v>
                </c:pt>
                <c:pt idx="180">
                  <c:v>1.72</c:v>
                </c:pt>
                <c:pt idx="181">
                  <c:v>1.28</c:v>
                </c:pt>
                <c:pt idx="182">
                  <c:v>1.85</c:v>
                </c:pt>
                <c:pt idx="183">
                  <c:v>0.95</c:v>
                </c:pt>
                <c:pt idx="184">
                  <c:v>1.63</c:v>
                </c:pt>
                <c:pt idx="185">
                  <c:v>1.81</c:v>
                </c:pt>
                <c:pt idx="186">
                  <c:v>1.62</c:v>
                </c:pt>
                <c:pt idx="187">
                  <c:v>1.49</c:v>
                </c:pt>
                <c:pt idx="188">
                  <c:v>0.56999999999999995</c:v>
                </c:pt>
                <c:pt idx="189">
                  <c:v>0.98</c:v>
                </c:pt>
                <c:pt idx="190">
                  <c:v>1.3</c:v>
                </c:pt>
                <c:pt idx="191">
                  <c:v>1.38</c:v>
                </c:pt>
                <c:pt idx="192">
                  <c:v>0.85</c:v>
                </c:pt>
                <c:pt idx="193">
                  <c:v>1.7</c:v>
                </c:pt>
                <c:pt idx="194">
                  <c:v>1.83</c:v>
                </c:pt>
                <c:pt idx="195">
                  <c:v>1.79</c:v>
                </c:pt>
                <c:pt idx="196">
                  <c:v>0.93</c:v>
                </c:pt>
                <c:pt idx="197">
                  <c:v>1.35</c:v>
                </c:pt>
                <c:pt idx="198">
                  <c:v>1.72</c:v>
                </c:pt>
                <c:pt idx="199">
                  <c:v>1.23</c:v>
                </c:pt>
                <c:pt idx="200">
                  <c:v>1.19</c:v>
                </c:pt>
                <c:pt idx="201">
                  <c:v>1.36</c:v>
                </c:pt>
                <c:pt idx="202">
                  <c:v>1.41</c:v>
                </c:pt>
                <c:pt idx="203">
                  <c:v>1.1599999999999999</c:v>
                </c:pt>
                <c:pt idx="204">
                  <c:v>1.35</c:v>
                </c:pt>
                <c:pt idx="205">
                  <c:v>2.0299999999999998</c:v>
                </c:pt>
                <c:pt idx="206">
                  <c:v>1.6</c:v>
                </c:pt>
                <c:pt idx="207">
                  <c:v>1.95</c:v>
                </c:pt>
                <c:pt idx="208">
                  <c:v>1.86</c:v>
                </c:pt>
                <c:pt idx="209">
                  <c:v>1.23</c:v>
                </c:pt>
                <c:pt idx="210">
                  <c:v>1.4</c:v>
                </c:pt>
                <c:pt idx="211">
                  <c:v>0.93</c:v>
                </c:pt>
                <c:pt idx="212">
                  <c:v>1.77</c:v>
                </c:pt>
                <c:pt idx="213">
                  <c:v>1.42</c:v>
                </c:pt>
                <c:pt idx="214">
                  <c:v>1.1399999999999999</c:v>
                </c:pt>
                <c:pt idx="215">
                  <c:v>1.6</c:v>
                </c:pt>
                <c:pt idx="216">
                  <c:v>1.55</c:v>
                </c:pt>
                <c:pt idx="217">
                  <c:v>1.61</c:v>
                </c:pt>
                <c:pt idx="218">
                  <c:v>0.98</c:v>
                </c:pt>
                <c:pt idx="219">
                  <c:v>1.45</c:v>
                </c:pt>
                <c:pt idx="220">
                  <c:v>1.0900000000000001</c:v>
                </c:pt>
                <c:pt idx="221">
                  <c:v>1.32</c:v>
                </c:pt>
                <c:pt idx="222">
                  <c:v>1.8</c:v>
                </c:pt>
                <c:pt idx="223">
                  <c:v>1.93</c:v>
                </c:pt>
                <c:pt idx="224">
                  <c:v>1.31</c:v>
                </c:pt>
                <c:pt idx="225">
                  <c:v>1.78</c:v>
                </c:pt>
                <c:pt idx="226">
                  <c:v>1.07</c:v>
                </c:pt>
                <c:pt idx="227">
                  <c:v>1.85</c:v>
                </c:pt>
                <c:pt idx="228">
                  <c:v>1.58</c:v>
                </c:pt>
                <c:pt idx="229">
                  <c:v>1.95</c:v>
                </c:pt>
                <c:pt idx="230">
                  <c:v>1.81</c:v>
                </c:pt>
                <c:pt idx="231">
                  <c:v>1.63</c:v>
                </c:pt>
                <c:pt idx="232">
                  <c:v>1.53</c:v>
                </c:pt>
                <c:pt idx="233">
                  <c:v>0.64</c:v>
                </c:pt>
                <c:pt idx="234">
                  <c:v>1</c:v>
                </c:pt>
                <c:pt idx="235">
                  <c:v>1.35</c:v>
                </c:pt>
                <c:pt idx="236">
                  <c:v>1.44</c:v>
                </c:pt>
                <c:pt idx="237">
                  <c:v>0.82</c:v>
                </c:pt>
                <c:pt idx="238">
                  <c:v>1.27</c:v>
                </c:pt>
                <c:pt idx="239">
                  <c:v>1.81</c:v>
                </c:pt>
                <c:pt idx="240">
                  <c:v>2.35</c:v>
                </c:pt>
                <c:pt idx="241">
                  <c:v>0.92</c:v>
                </c:pt>
                <c:pt idx="242">
                  <c:v>1.1499999999999999</c:v>
                </c:pt>
                <c:pt idx="243">
                  <c:v>1.48</c:v>
                </c:pt>
                <c:pt idx="244">
                  <c:v>1.18</c:v>
                </c:pt>
                <c:pt idx="245">
                  <c:v>1.17</c:v>
                </c:pt>
                <c:pt idx="246">
                  <c:v>0.8</c:v>
                </c:pt>
                <c:pt idx="247">
                  <c:v>1.29</c:v>
                </c:pt>
                <c:pt idx="248">
                  <c:v>0.66</c:v>
                </c:pt>
                <c:pt idx="249">
                  <c:v>1.33</c:v>
                </c:pt>
                <c:pt idx="250">
                  <c:v>1.98</c:v>
                </c:pt>
                <c:pt idx="251">
                  <c:v>1.8</c:v>
                </c:pt>
                <c:pt idx="252">
                  <c:v>1.49</c:v>
                </c:pt>
                <c:pt idx="253">
                  <c:v>1.91</c:v>
                </c:pt>
                <c:pt idx="254">
                  <c:v>1.46</c:v>
                </c:pt>
                <c:pt idx="255">
                  <c:v>1.41</c:v>
                </c:pt>
                <c:pt idx="256">
                  <c:v>1.59</c:v>
                </c:pt>
                <c:pt idx="257">
                  <c:v>1.54</c:v>
                </c:pt>
                <c:pt idx="258">
                  <c:v>1.1200000000000001</c:v>
                </c:pt>
                <c:pt idx="259">
                  <c:v>0.88</c:v>
                </c:pt>
                <c:pt idx="260">
                  <c:v>2.25</c:v>
                </c:pt>
                <c:pt idx="261">
                  <c:v>1.66</c:v>
                </c:pt>
                <c:pt idx="262">
                  <c:v>2.59</c:v>
                </c:pt>
                <c:pt idx="263">
                  <c:v>1.79</c:v>
                </c:pt>
                <c:pt idx="264">
                  <c:v>1.38</c:v>
                </c:pt>
                <c:pt idx="265">
                  <c:v>1.66</c:v>
                </c:pt>
                <c:pt idx="266">
                  <c:v>1.04</c:v>
                </c:pt>
                <c:pt idx="267">
                  <c:v>1.66</c:v>
                </c:pt>
                <c:pt idx="268">
                  <c:v>1.44</c:v>
                </c:pt>
                <c:pt idx="269">
                  <c:v>1.4</c:v>
                </c:pt>
                <c:pt idx="270">
                  <c:v>1.67</c:v>
                </c:pt>
                <c:pt idx="271">
                  <c:v>1.06</c:v>
                </c:pt>
                <c:pt idx="272">
                  <c:v>1.81</c:v>
                </c:pt>
                <c:pt idx="273">
                  <c:v>1.65</c:v>
                </c:pt>
                <c:pt idx="274">
                  <c:v>2.06</c:v>
                </c:pt>
                <c:pt idx="275">
                  <c:v>1.98</c:v>
                </c:pt>
                <c:pt idx="276">
                  <c:v>1.67</c:v>
                </c:pt>
                <c:pt idx="277">
                  <c:v>1.6</c:v>
                </c:pt>
                <c:pt idx="278">
                  <c:v>0.51</c:v>
                </c:pt>
                <c:pt idx="279">
                  <c:v>0.74</c:v>
                </c:pt>
                <c:pt idx="280">
                  <c:v>1.17</c:v>
                </c:pt>
                <c:pt idx="281">
                  <c:v>1.1599999999999999</c:v>
                </c:pt>
                <c:pt idx="282">
                  <c:v>0.56999999999999995</c:v>
                </c:pt>
                <c:pt idx="283">
                  <c:v>1.64</c:v>
                </c:pt>
                <c:pt idx="284">
                  <c:v>1.62</c:v>
                </c:pt>
                <c:pt idx="285">
                  <c:v>1.56</c:v>
                </c:pt>
                <c:pt idx="286">
                  <c:v>0.89</c:v>
                </c:pt>
                <c:pt idx="287">
                  <c:v>1.24</c:v>
                </c:pt>
                <c:pt idx="288">
                  <c:v>1.74</c:v>
                </c:pt>
                <c:pt idx="289">
                  <c:v>1.1499999999999999</c:v>
                </c:pt>
                <c:pt idx="290">
                  <c:v>1.19</c:v>
                </c:pt>
                <c:pt idx="291">
                  <c:v>0.56000000000000005</c:v>
                </c:pt>
                <c:pt idx="292">
                  <c:v>1.65</c:v>
                </c:pt>
                <c:pt idx="293">
                  <c:v>0.67</c:v>
                </c:pt>
                <c:pt idx="294">
                  <c:v>1.33</c:v>
                </c:pt>
                <c:pt idx="295">
                  <c:v>1.36</c:v>
                </c:pt>
                <c:pt idx="296">
                  <c:v>1.88</c:v>
                </c:pt>
                <c:pt idx="297">
                  <c:v>1.81</c:v>
                </c:pt>
                <c:pt idx="298">
                  <c:v>1.38</c:v>
                </c:pt>
                <c:pt idx="299">
                  <c:v>1.28</c:v>
                </c:pt>
                <c:pt idx="300">
                  <c:v>1.45</c:v>
                </c:pt>
                <c:pt idx="301">
                  <c:v>1.45</c:v>
                </c:pt>
                <c:pt idx="302">
                  <c:v>1.55</c:v>
                </c:pt>
                <c:pt idx="303">
                  <c:v>1.24</c:v>
                </c:pt>
                <c:pt idx="304">
                  <c:v>0.94</c:v>
                </c:pt>
                <c:pt idx="305">
                  <c:v>2.3199999999999998</c:v>
                </c:pt>
                <c:pt idx="306">
                  <c:v>1.4</c:v>
                </c:pt>
                <c:pt idx="307">
                  <c:v>2.58</c:v>
                </c:pt>
                <c:pt idx="308">
                  <c:v>2.2599999999999998</c:v>
                </c:pt>
                <c:pt idx="309">
                  <c:v>1.4</c:v>
                </c:pt>
                <c:pt idx="310">
                  <c:v>2.34</c:v>
                </c:pt>
                <c:pt idx="311">
                  <c:v>1.1000000000000001</c:v>
                </c:pt>
                <c:pt idx="312">
                  <c:v>1.84</c:v>
                </c:pt>
                <c:pt idx="313">
                  <c:v>1.81</c:v>
                </c:pt>
                <c:pt idx="314">
                  <c:v>1.24</c:v>
                </c:pt>
                <c:pt idx="315">
                  <c:v>1.71</c:v>
                </c:pt>
                <c:pt idx="316">
                  <c:v>0.64</c:v>
                </c:pt>
                <c:pt idx="317">
                  <c:v>1.93</c:v>
                </c:pt>
                <c:pt idx="318">
                  <c:v>1.1499999999999999</c:v>
                </c:pt>
                <c:pt idx="319">
                  <c:v>2.0099999999999998</c:v>
                </c:pt>
                <c:pt idx="320">
                  <c:v>1.93</c:v>
                </c:pt>
                <c:pt idx="321">
                  <c:v>1.7</c:v>
                </c:pt>
                <c:pt idx="322">
                  <c:v>1.69</c:v>
                </c:pt>
                <c:pt idx="323">
                  <c:v>0.49</c:v>
                </c:pt>
                <c:pt idx="324">
                  <c:v>0.66</c:v>
                </c:pt>
                <c:pt idx="325">
                  <c:v>1.05</c:v>
                </c:pt>
                <c:pt idx="326">
                  <c:v>0.78</c:v>
                </c:pt>
                <c:pt idx="327">
                  <c:v>0.56999999999999995</c:v>
                </c:pt>
                <c:pt idx="328">
                  <c:v>1.57</c:v>
                </c:pt>
                <c:pt idx="329">
                  <c:v>1.84</c:v>
                </c:pt>
                <c:pt idx="330">
                  <c:v>2.1800000000000002</c:v>
                </c:pt>
                <c:pt idx="331">
                  <c:v>0.91</c:v>
                </c:pt>
                <c:pt idx="332">
                  <c:v>0.9</c:v>
                </c:pt>
                <c:pt idx="333">
                  <c:v>1.68</c:v>
                </c:pt>
                <c:pt idx="334">
                  <c:v>1.0900000000000001</c:v>
                </c:pt>
                <c:pt idx="335">
                  <c:v>1.05</c:v>
                </c:pt>
                <c:pt idx="336">
                  <c:v>0.77</c:v>
                </c:pt>
                <c:pt idx="337">
                  <c:v>2.4300000000000002</c:v>
                </c:pt>
                <c:pt idx="338">
                  <c:v>0.68</c:v>
                </c:pt>
                <c:pt idx="339">
                  <c:v>1.33</c:v>
                </c:pt>
                <c:pt idx="340">
                  <c:v>1.77</c:v>
                </c:pt>
                <c:pt idx="341">
                  <c:v>1.85</c:v>
                </c:pt>
                <c:pt idx="342">
                  <c:v>2.08</c:v>
                </c:pt>
                <c:pt idx="343">
                  <c:v>1.68</c:v>
                </c:pt>
                <c:pt idx="344">
                  <c:v>1.22</c:v>
                </c:pt>
                <c:pt idx="345">
                  <c:v>1.41</c:v>
                </c:pt>
                <c:pt idx="346">
                  <c:v>1.23</c:v>
                </c:pt>
                <c:pt idx="347">
                  <c:v>1.56</c:v>
                </c:pt>
                <c:pt idx="348">
                  <c:v>1.01</c:v>
                </c:pt>
                <c:pt idx="349">
                  <c:v>0.77</c:v>
                </c:pt>
                <c:pt idx="350">
                  <c:v>2.06</c:v>
                </c:pt>
                <c:pt idx="351">
                  <c:v>1.42</c:v>
                </c:pt>
                <c:pt idx="352">
                  <c:v>2.52</c:v>
                </c:pt>
                <c:pt idx="353">
                  <c:v>1.58</c:v>
                </c:pt>
                <c:pt idx="354">
                  <c:v>1.1299999999999999</c:v>
                </c:pt>
                <c:pt idx="355">
                  <c:v>1.64</c:v>
                </c:pt>
                <c:pt idx="356">
                  <c:v>1.18</c:v>
                </c:pt>
                <c:pt idx="357">
                  <c:v>1.79</c:v>
                </c:pt>
                <c:pt idx="358">
                  <c:v>2.14</c:v>
                </c:pt>
                <c:pt idx="359">
                  <c:v>1.1599999999999999</c:v>
                </c:pt>
                <c:pt idx="360">
                  <c:v>1.84</c:v>
                </c:pt>
                <c:pt idx="361">
                  <c:v>0.62</c:v>
                </c:pt>
                <c:pt idx="362">
                  <c:v>1.97</c:v>
                </c:pt>
                <c:pt idx="363">
                  <c:v>0.72</c:v>
                </c:pt>
                <c:pt idx="364">
                  <c:v>1.72</c:v>
                </c:pt>
                <c:pt idx="365">
                  <c:v>1.89</c:v>
                </c:pt>
                <c:pt idx="366">
                  <c:v>1.78</c:v>
                </c:pt>
                <c:pt idx="367">
                  <c:v>1.64</c:v>
                </c:pt>
                <c:pt idx="368">
                  <c:v>0.44</c:v>
                </c:pt>
                <c:pt idx="369">
                  <c:v>0.52</c:v>
                </c:pt>
                <c:pt idx="370">
                  <c:v>1.04</c:v>
                </c:pt>
                <c:pt idx="371">
                  <c:v>0.94</c:v>
                </c:pt>
                <c:pt idx="372">
                  <c:v>0.48</c:v>
                </c:pt>
                <c:pt idx="373">
                  <c:v>1.33</c:v>
                </c:pt>
                <c:pt idx="374">
                  <c:v>1.97</c:v>
                </c:pt>
                <c:pt idx="375">
                  <c:v>2.17</c:v>
                </c:pt>
                <c:pt idx="376">
                  <c:v>0.92</c:v>
                </c:pt>
                <c:pt idx="377">
                  <c:v>1.35</c:v>
                </c:pt>
                <c:pt idx="378">
                  <c:v>1.67</c:v>
                </c:pt>
                <c:pt idx="379">
                  <c:v>1.01</c:v>
                </c:pt>
                <c:pt idx="380">
                  <c:v>1.07</c:v>
                </c:pt>
                <c:pt idx="381">
                  <c:v>0.56000000000000005</c:v>
                </c:pt>
                <c:pt idx="382">
                  <c:v>2.4700000000000002</c:v>
                </c:pt>
                <c:pt idx="383">
                  <c:v>0.51</c:v>
                </c:pt>
                <c:pt idx="384">
                  <c:v>1.45</c:v>
                </c:pt>
                <c:pt idx="385">
                  <c:v>1.81</c:v>
                </c:pt>
                <c:pt idx="386">
                  <c:v>1.66</c:v>
                </c:pt>
                <c:pt idx="387">
                  <c:v>2.2799999999999998</c:v>
                </c:pt>
                <c:pt idx="388">
                  <c:v>1.76</c:v>
                </c:pt>
                <c:pt idx="389">
                  <c:v>1.42</c:v>
                </c:pt>
                <c:pt idx="390">
                  <c:v>1.43</c:v>
                </c:pt>
                <c:pt idx="391">
                  <c:v>0.76</c:v>
                </c:pt>
                <c:pt idx="392">
                  <c:v>1.54</c:v>
                </c:pt>
                <c:pt idx="393">
                  <c:v>1.06</c:v>
                </c:pt>
                <c:pt idx="394">
                  <c:v>0.7</c:v>
                </c:pt>
                <c:pt idx="395">
                  <c:v>2.5</c:v>
                </c:pt>
                <c:pt idx="396">
                  <c:v>1.42</c:v>
                </c:pt>
                <c:pt idx="397">
                  <c:v>2.92</c:v>
                </c:pt>
                <c:pt idx="398">
                  <c:v>0.99</c:v>
                </c:pt>
                <c:pt idx="399">
                  <c:v>0.99</c:v>
                </c:pt>
                <c:pt idx="400">
                  <c:v>1.38</c:v>
                </c:pt>
                <c:pt idx="401">
                  <c:v>1.23</c:v>
                </c:pt>
                <c:pt idx="402">
                  <c:v>1.84</c:v>
                </c:pt>
                <c:pt idx="403">
                  <c:v>2.61</c:v>
                </c:pt>
                <c:pt idx="404">
                  <c:v>1.23</c:v>
                </c:pt>
                <c:pt idx="405">
                  <c:v>1.97</c:v>
                </c:pt>
                <c:pt idx="406">
                  <c:v>0.9</c:v>
                </c:pt>
                <c:pt idx="407">
                  <c:v>2.12</c:v>
                </c:pt>
                <c:pt idx="408">
                  <c:v>1.1599999999999999</c:v>
                </c:pt>
                <c:pt idx="409">
                  <c:v>2.09</c:v>
                </c:pt>
                <c:pt idx="410">
                  <c:v>2.0499999999999998</c:v>
                </c:pt>
                <c:pt idx="411">
                  <c:v>1.86</c:v>
                </c:pt>
                <c:pt idx="412">
                  <c:v>1.93</c:v>
                </c:pt>
                <c:pt idx="413">
                  <c:v>0.64</c:v>
                </c:pt>
                <c:pt idx="414">
                  <c:v>0.83</c:v>
                </c:pt>
                <c:pt idx="415">
                  <c:v>1.1100000000000001</c:v>
                </c:pt>
                <c:pt idx="416">
                  <c:v>0.98</c:v>
                </c:pt>
                <c:pt idx="417">
                  <c:v>0.7</c:v>
                </c:pt>
                <c:pt idx="418">
                  <c:v>1.94</c:v>
                </c:pt>
                <c:pt idx="419">
                  <c:v>2.21</c:v>
                </c:pt>
                <c:pt idx="420">
                  <c:v>2.57</c:v>
                </c:pt>
                <c:pt idx="421">
                  <c:v>0.92</c:v>
                </c:pt>
                <c:pt idx="422">
                  <c:v>0.93</c:v>
                </c:pt>
                <c:pt idx="423">
                  <c:v>1.7</c:v>
                </c:pt>
                <c:pt idx="424">
                  <c:v>1.1599999999999999</c:v>
                </c:pt>
                <c:pt idx="425">
                  <c:v>1.19</c:v>
                </c:pt>
                <c:pt idx="426">
                  <c:v>0.65</c:v>
                </c:pt>
                <c:pt idx="427">
                  <c:v>3.05</c:v>
                </c:pt>
                <c:pt idx="428">
                  <c:v>0.61</c:v>
                </c:pt>
                <c:pt idx="429">
                  <c:v>1.45</c:v>
                </c:pt>
                <c:pt idx="430">
                  <c:v>2.2599999999999998</c:v>
                </c:pt>
                <c:pt idx="431">
                  <c:v>1.87</c:v>
                </c:pt>
                <c:pt idx="432">
                  <c:v>2.2000000000000002</c:v>
                </c:pt>
                <c:pt idx="433">
                  <c:v>2.33</c:v>
                </c:pt>
                <c:pt idx="434">
                  <c:v>1.38</c:v>
                </c:pt>
                <c:pt idx="435">
                  <c:v>1.45</c:v>
                </c:pt>
                <c:pt idx="436">
                  <c:v>1.19</c:v>
                </c:pt>
                <c:pt idx="437">
                  <c:v>1.9</c:v>
                </c:pt>
                <c:pt idx="438">
                  <c:v>1.46</c:v>
                </c:pt>
                <c:pt idx="439">
                  <c:v>1.1299999999999999</c:v>
                </c:pt>
                <c:pt idx="440">
                  <c:v>2.36</c:v>
                </c:pt>
                <c:pt idx="441">
                  <c:v>1.72</c:v>
                </c:pt>
                <c:pt idx="442">
                  <c:v>2.9</c:v>
                </c:pt>
                <c:pt idx="443">
                  <c:v>1.18</c:v>
                </c:pt>
                <c:pt idx="444">
                  <c:v>1.38</c:v>
                </c:pt>
                <c:pt idx="445">
                  <c:v>1.19</c:v>
                </c:pt>
                <c:pt idx="446">
                  <c:v>1.1599999999999999</c:v>
                </c:pt>
                <c:pt idx="447">
                  <c:v>2.0499999999999998</c:v>
                </c:pt>
                <c:pt idx="448">
                  <c:v>2.56</c:v>
                </c:pt>
                <c:pt idx="449">
                  <c:v>1.1499999999999999</c:v>
                </c:pt>
                <c:pt idx="450">
                  <c:v>1.87</c:v>
                </c:pt>
                <c:pt idx="451">
                  <c:v>1.23</c:v>
                </c:pt>
                <c:pt idx="452">
                  <c:v>2.06</c:v>
                </c:pt>
                <c:pt idx="453">
                  <c:v>1.25</c:v>
                </c:pt>
                <c:pt idx="454">
                  <c:v>2.06</c:v>
                </c:pt>
                <c:pt idx="455">
                  <c:v>2.0499999999999998</c:v>
                </c:pt>
                <c:pt idx="456">
                  <c:v>1.96</c:v>
                </c:pt>
                <c:pt idx="457">
                  <c:v>1.68</c:v>
                </c:pt>
                <c:pt idx="458">
                  <c:v>1.68</c:v>
                </c:pt>
                <c:pt idx="459">
                  <c:v>1.5</c:v>
                </c:pt>
                <c:pt idx="460">
                  <c:v>1.1000000000000001</c:v>
                </c:pt>
                <c:pt idx="461">
                  <c:v>0.89</c:v>
                </c:pt>
                <c:pt idx="462">
                  <c:v>1.32</c:v>
                </c:pt>
                <c:pt idx="463">
                  <c:v>2.0499999999999998</c:v>
                </c:pt>
                <c:pt idx="464">
                  <c:v>1.93</c:v>
                </c:pt>
                <c:pt idx="465">
                  <c:v>2.04</c:v>
                </c:pt>
                <c:pt idx="466">
                  <c:v>0.87</c:v>
                </c:pt>
                <c:pt idx="467">
                  <c:v>1.49</c:v>
                </c:pt>
                <c:pt idx="468">
                  <c:v>1.58</c:v>
                </c:pt>
                <c:pt idx="469">
                  <c:v>1.27</c:v>
                </c:pt>
                <c:pt idx="470">
                  <c:v>1.25</c:v>
                </c:pt>
                <c:pt idx="471">
                  <c:v>0.95</c:v>
                </c:pt>
                <c:pt idx="472">
                  <c:v>2.59</c:v>
                </c:pt>
                <c:pt idx="473">
                  <c:v>0.92</c:v>
                </c:pt>
                <c:pt idx="474">
                  <c:v>1.44</c:v>
                </c:pt>
                <c:pt idx="475">
                  <c:v>1.86</c:v>
                </c:pt>
                <c:pt idx="476">
                  <c:v>1.86</c:v>
                </c:pt>
                <c:pt idx="477">
                  <c:v>2.06</c:v>
                </c:pt>
                <c:pt idx="478">
                  <c:v>1.82</c:v>
                </c:pt>
                <c:pt idx="479">
                  <c:v>1.35</c:v>
                </c:pt>
                <c:pt idx="480">
                  <c:v>1.47</c:v>
                </c:pt>
                <c:pt idx="481">
                  <c:v>1.28</c:v>
                </c:pt>
                <c:pt idx="482">
                  <c:v>1.83</c:v>
                </c:pt>
                <c:pt idx="483">
                  <c:v>1.55</c:v>
                </c:pt>
                <c:pt idx="484">
                  <c:v>1.2</c:v>
                </c:pt>
                <c:pt idx="485">
                  <c:v>2.46</c:v>
                </c:pt>
                <c:pt idx="486">
                  <c:v>1.59</c:v>
                </c:pt>
                <c:pt idx="487">
                  <c:v>2.88</c:v>
                </c:pt>
                <c:pt idx="488">
                  <c:v>1.52</c:v>
                </c:pt>
                <c:pt idx="489">
                  <c:v>1.34</c:v>
                </c:pt>
                <c:pt idx="490">
                  <c:v>1.91</c:v>
                </c:pt>
                <c:pt idx="491">
                  <c:v>1.19</c:v>
                </c:pt>
                <c:pt idx="492">
                  <c:v>2.04</c:v>
                </c:pt>
                <c:pt idx="493">
                  <c:v>1.97</c:v>
                </c:pt>
                <c:pt idx="494">
                  <c:v>1.1100000000000001</c:v>
                </c:pt>
                <c:pt idx="495">
                  <c:v>2.02</c:v>
                </c:pt>
                <c:pt idx="496">
                  <c:v>1.27</c:v>
                </c:pt>
                <c:pt idx="497">
                  <c:v>1.97</c:v>
                </c:pt>
                <c:pt idx="498">
                  <c:v>0.81</c:v>
                </c:pt>
                <c:pt idx="499">
                  <c:v>2.02</c:v>
                </c:pt>
                <c:pt idx="500">
                  <c:v>2.16</c:v>
                </c:pt>
                <c:pt idx="501">
                  <c:v>2.0099999999999998</c:v>
                </c:pt>
                <c:pt idx="502">
                  <c:v>1.67</c:v>
                </c:pt>
                <c:pt idx="503">
                  <c:v>1.04</c:v>
                </c:pt>
                <c:pt idx="504">
                  <c:v>0.72</c:v>
                </c:pt>
                <c:pt idx="505">
                  <c:v>1.1399999999999999</c:v>
                </c:pt>
                <c:pt idx="506">
                  <c:v>0.85</c:v>
                </c:pt>
                <c:pt idx="507">
                  <c:v>0.65</c:v>
                </c:pt>
                <c:pt idx="508">
                  <c:v>2.0499999999999998</c:v>
                </c:pt>
                <c:pt idx="509">
                  <c:v>1.91</c:v>
                </c:pt>
                <c:pt idx="510">
                  <c:v>2.48</c:v>
                </c:pt>
                <c:pt idx="511">
                  <c:v>0.9</c:v>
                </c:pt>
                <c:pt idx="512">
                  <c:v>1.02</c:v>
                </c:pt>
                <c:pt idx="513">
                  <c:v>1.47</c:v>
                </c:pt>
                <c:pt idx="514">
                  <c:v>1.21</c:v>
                </c:pt>
                <c:pt idx="515">
                  <c:v>1.33</c:v>
                </c:pt>
                <c:pt idx="516">
                  <c:v>0.74</c:v>
                </c:pt>
                <c:pt idx="517">
                  <c:v>1.74</c:v>
                </c:pt>
                <c:pt idx="518">
                  <c:v>0.77</c:v>
                </c:pt>
                <c:pt idx="519">
                  <c:v>1.6</c:v>
                </c:pt>
                <c:pt idx="520">
                  <c:v>2.1800000000000002</c:v>
                </c:pt>
                <c:pt idx="521">
                  <c:v>1.85</c:v>
                </c:pt>
                <c:pt idx="522">
                  <c:v>1.54</c:v>
                </c:pt>
                <c:pt idx="523">
                  <c:v>2.1800000000000002</c:v>
                </c:pt>
                <c:pt idx="524">
                  <c:v>1.37</c:v>
                </c:pt>
                <c:pt idx="525">
                  <c:v>1.5</c:v>
                </c:pt>
                <c:pt idx="526">
                  <c:v>0.68</c:v>
                </c:pt>
                <c:pt idx="527">
                  <c:v>1.94</c:v>
                </c:pt>
                <c:pt idx="528">
                  <c:v>1.06</c:v>
                </c:pt>
                <c:pt idx="529">
                  <c:v>0.84</c:v>
                </c:pt>
                <c:pt idx="530">
                  <c:v>2.44</c:v>
                </c:pt>
                <c:pt idx="531">
                  <c:v>2.06</c:v>
                </c:pt>
                <c:pt idx="532">
                  <c:v>2.83</c:v>
                </c:pt>
                <c:pt idx="533">
                  <c:v>0.7</c:v>
                </c:pt>
                <c:pt idx="534">
                  <c:v>1.7</c:v>
                </c:pt>
                <c:pt idx="535">
                  <c:v>1.02</c:v>
                </c:pt>
                <c:pt idx="536">
                  <c:v>1.24</c:v>
                </c:pt>
                <c:pt idx="537">
                  <c:v>2.12</c:v>
                </c:pt>
                <c:pt idx="538">
                  <c:v>1.52</c:v>
                </c:pt>
                <c:pt idx="539">
                  <c:v>1.1100000000000001</c:v>
                </c:pt>
                <c:pt idx="540">
                  <c:v>1.86</c:v>
                </c:pt>
                <c:pt idx="541">
                  <c:v>1.26</c:v>
                </c:pt>
                <c:pt idx="542">
                  <c:v>1.97</c:v>
                </c:pt>
                <c:pt idx="543">
                  <c:v>0.82</c:v>
                </c:pt>
                <c:pt idx="544">
                  <c:v>2</c:v>
                </c:pt>
                <c:pt idx="545">
                  <c:v>2.09</c:v>
                </c:pt>
                <c:pt idx="546">
                  <c:v>1.95</c:v>
                </c:pt>
                <c:pt idx="547">
                  <c:v>1.94</c:v>
                </c:pt>
                <c:pt idx="548">
                  <c:v>0.83</c:v>
                </c:pt>
                <c:pt idx="549">
                  <c:v>1.39</c:v>
                </c:pt>
                <c:pt idx="550">
                  <c:v>1.41</c:v>
                </c:pt>
                <c:pt idx="551">
                  <c:v>0.84</c:v>
                </c:pt>
                <c:pt idx="552">
                  <c:v>1.46</c:v>
                </c:pt>
                <c:pt idx="553">
                  <c:v>2.0699999999999998</c:v>
                </c:pt>
                <c:pt idx="554">
                  <c:v>1.95</c:v>
                </c:pt>
                <c:pt idx="555">
                  <c:v>2.42</c:v>
                </c:pt>
                <c:pt idx="556">
                  <c:v>0.92</c:v>
                </c:pt>
                <c:pt idx="557">
                  <c:v>1.37</c:v>
                </c:pt>
                <c:pt idx="558">
                  <c:v>1.43</c:v>
                </c:pt>
                <c:pt idx="559">
                  <c:v>1.19</c:v>
                </c:pt>
                <c:pt idx="560">
                  <c:v>1.3</c:v>
                </c:pt>
                <c:pt idx="561">
                  <c:v>1.38</c:v>
                </c:pt>
                <c:pt idx="562">
                  <c:v>2.0299999999999998</c:v>
                </c:pt>
                <c:pt idx="563">
                  <c:v>1.17</c:v>
                </c:pt>
                <c:pt idx="564">
                  <c:v>1.55</c:v>
                </c:pt>
                <c:pt idx="565">
                  <c:v>1.86</c:v>
                </c:pt>
                <c:pt idx="566">
                  <c:v>1.82</c:v>
                </c:pt>
                <c:pt idx="567">
                  <c:v>1.8</c:v>
                </c:pt>
                <c:pt idx="568">
                  <c:v>1.88</c:v>
                </c:pt>
                <c:pt idx="569">
                  <c:v>1.38</c:v>
                </c:pt>
                <c:pt idx="570">
                  <c:v>1.51</c:v>
                </c:pt>
                <c:pt idx="571">
                  <c:v>0.78</c:v>
                </c:pt>
                <c:pt idx="572">
                  <c:v>2.21</c:v>
                </c:pt>
                <c:pt idx="573">
                  <c:v>1.41</c:v>
                </c:pt>
                <c:pt idx="574">
                  <c:v>1.19</c:v>
                </c:pt>
                <c:pt idx="575">
                  <c:v>2.31</c:v>
                </c:pt>
                <c:pt idx="576">
                  <c:v>1.88</c:v>
                </c:pt>
                <c:pt idx="577">
                  <c:v>2.59</c:v>
                </c:pt>
                <c:pt idx="578">
                  <c:v>1.02</c:v>
                </c:pt>
                <c:pt idx="579">
                  <c:v>1.5</c:v>
                </c:pt>
                <c:pt idx="580">
                  <c:v>1.32</c:v>
                </c:pt>
                <c:pt idx="581">
                  <c:v>1.23</c:v>
                </c:pt>
                <c:pt idx="582">
                  <c:v>1.96</c:v>
                </c:pt>
                <c:pt idx="583">
                  <c:v>1.93</c:v>
                </c:pt>
                <c:pt idx="584">
                  <c:v>1.04</c:v>
                </c:pt>
                <c:pt idx="585">
                  <c:v>1.92</c:v>
                </c:pt>
                <c:pt idx="586">
                  <c:v>0.91</c:v>
                </c:pt>
                <c:pt idx="587">
                  <c:v>1.89</c:v>
                </c:pt>
                <c:pt idx="588">
                  <c:v>1.18</c:v>
                </c:pt>
                <c:pt idx="589">
                  <c:v>2</c:v>
                </c:pt>
                <c:pt idx="590">
                  <c:v>2.17</c:v>
                </c:pt>
                <c:pt idx="591">
                  <c:v>2.02</c:v>
                </c:pt>
                <c:pt idx="592">
                  <c:v>1.95</c:v>
                </c:pt>
                <c:pt idx="593">
                  <c:v>0.86</c:v>
                </c:pt>
                <c:pt idx="594">
                  <c:v>0.97</c:v>
                </c:pt>
                <c:pt idx="595">
                  <c:v>1.24</c:v>
                </c:pt>
                <c:pt idx="596">
                  <c:v>0.89</c:v>
                </c:pt>
                <c:pt idx="597">
                  <c:v>0.9</c:v>
                </c:pt>
                <c:pt idx="598">
                  <c:v>2</c:v>
                </c:pt>
                <c:pt idx="599">
                  <c:v>2.06</c:v>
                </c:pt>
                <c:pt idx="600">
                  <c:v>2.6</c:v>
                </c:pt>
                <c:pt idx="601">
                  <c:v>0.93</c:v>
                </c:pt>
                <c:pt idx="602">
                  <c:v>1.06</c:v>
                </c:pt>
                <c:pt idx="603">
                  <c:v>2.0699999999999998</c:v>
                </c:pt>
                <c:pt idx="604">
                  <c:v>1.24</c:v>
                </c:pt>
                <c:pt idx="605">
                  <c:v>1.3</c:v>
                </c:pt>
                <c:pt idx="606">
                  <c:v>1.91</c:v>
                </c:pt>
                <c:pt idx="607">
                  <c:v>2.3199999999999998</c:v>
                </c:pt>
                <c:pt idx="608">
                  <c:v>1.53</c:v>
                </c:pt>
                <c:pt idx="609">
                  <c:v>1.63</c:v>
                </c:pt>
                <c:pt idx="610">
                  <c:v>2.2200000000000002</c:v>
                </c:pt>
                <c:pt idx="611">
                  <c:v>1.75</c:v>
                </c:pt>
                <c:pt idx="612">
                  <c:v>2.31</c:v>
                </c:pt>
                <c:pt idx="613">
                  <c:v>2.23</c:v>
                </c:pt>
                <c:pt idx="614">
                  <c:v>1.39</c:v>
                </c:pt>
                <c:pt idx="615">
                  <c:v>1.51</c:v>
                </c:pt>
                <c:pt idx="616">
                  <c:v>1.19</c:v>
                </c:pt>
                <c:pt idx="617">
                  <c:v>2.0699999999999998</c:v>
                </c:pt>
                <c:pt idx="618">
                  <c:v>1.04</c:v>
                </c:pt>
                <c:pt idx="619">
                  <c:v>0.89</c:v>
                </c:pt>
                <c:pt idx="620">
                  <c:v>2.37</c:v>
                </c:pt>
                <c:pt idx="621">
                  <c:v>1.94</c:v>
                </c:pt>
                <c:pt idx="622">
                  <c:v>2.54</c:v>
                </c:pt>
                <c:pt idx="623">
                  <c:v>1.44</c:v>
                </c:pt>
                <c:pt idx="624">
                  <c:v>1.4</c:v>
                </c:pt>
                <c:pt idx="625">
                  <c:v>1.76</c:v>
                </c:pt>
                <c:pt idx="626">
                  <c:v>1.42</c:v>
                </c:pt>
                <c:pt idx="627">
                  <c:v>2.09</c:v>
                </c:pt>
                <c:pt idx="628">
                  <c:v>2.27</c:v>
                </c:pt>
                <c:pt idx="629">
                  <c:v>1.19</c:v>
                </c:pt>
                <c:pt idx="630">
                  <c:v>1.85</c:v>
                </c:pt>
                <c:pt idx="631">
                  <c:v>1.27</c:v>
                </c:pt>
                <c:pt idx="632">
                  <c:v>1.96</c:v>
                </c:pt>
                <c:pt idx="633">
                  <c:v>1.23</c:v>
                </c:pt>
                <c:pt idx="634">
                  <c:v>2</c:v>
                </c:pt>
                <c:pt idx="635">
                  <c:v>2.14</c:v>
                </c:pt>
                <c:pt idx="636">
                  <c:v>2.0499999999999998</c:v>
                </c:pt>
                <c:pt idx="637">
                  <c:v>1.74</c:v>
                </c:pt>
                <c:pt idx="638">
                  <c:v>0.98</c:v>
                </c:pt>
                <c:pt idx="639">
                  <c:v>1.03</c:v>
                </c:pt>
                <c:pt idx="640">
                  <c:v>1.1200000000000001</c:v>
                </c:pt>
                <c:pt idx="641">
                  <c:v>0.96</c:v>
                </c:pt>
                <c:pt idx="642">
                  <c:v>0.93</c:v>
                </c:pt>
                <c:pt idx="643">
                  <c:v>2.19</c:v>
                </c:pt>
                <c:pt idx="644">
                  <c:v>1.99</c:v>
                </c:pt>
                <c:pt idx="645">
                  <c:v>2</c:v>
                </c:pt>
                <c:pt idx="646">
                  <c:v>0.88</c:v>
                </c:pt>
                <c:pt idx="647">
                  <c:v>1.35</c:v>
                </c:pt>
                <c:pt idx="648">
                  <c:v>2.0699999999999998</c:v>
                </c:pt>
                <c:pt idx="649">
                  <c:v>1.32</c:v>
                </c:pt>
                <c:pt idx="650">
                  <c:v>1.31</c:v>
                </c:pt>
                <c:pt idx="651">
                  <c:v>1.34</c:v>
                </c:pt>
                <c:pt idx="652">
                  <c:v>2.81</c:v>
                </c:pt>
                <c:pt idx="653">
                  <c:v>1.1399999999999999</c:v>
                </c:pt>
                <c:pt idx="654">
                  <c:v>1.63</c:v>
                </c:pt>
                <c:pt idx="655">
                  <c:v>1.9</c:v>
                </c:pt>
                <c:pt idx="656">
                  <c:v>1.82</c:v>
                </c:pt>
                <c:pt idx="657">
                  <c:v>2.83</c:v>
                </c:pt>
                <c:pt idx="658">
                  <c:v>1.9</c:v>
                </c:pt>
                <c:pt idx="659">
                  <c:v>1.51</c:v>
                </c:pt>
                <c:pt idx="660">
                  <c:v>1.51</c:v>
                </c:pt>
                <c:pt idx="661">
                  <c:v>1.1499999999999999</c:v>
                </c:pt>
                <c:pt idx="662">
                  <c:v>2.2400000000000002</c:v>
                </c:pt>
                <c:pt idx="663">
                  <c:v>1.46</c:v>
                </c:pt>
                <c:pt idx="664">
                  <c:v>1.24</c:v>
                </c:pt>
                <c:pt idx="665">
                  <c:v>2.35</c:v>
                </c:pt>
                <c:pt idx="666">
                  <c:v>2.08</c:v>
                </c:pt>
                <c:pt idx="667">
                  <c:v>2.59</c:v>
                </c:pt>
                <c:pt idx="668">
                  <c:v>1.45</c:v>
                </c:pt>
                <c:pt idx="669">
                  <c:v>1.69</c:v>
                </c:pt>
                <c:pt idx="670">
                  <c:v>1.57</c:v>
                </c:pt>
                <c:pt idx="671">
                  <c:v>2.0299999999999998</c:v>
                </c:pt>
                <c:pt idx="672">
                  <c:v>2.0499999999999998</c:v>
                </c:pt>
                <c:pt idx="673">
                  <c:v>3.17</c:v>
                </c:pt>
                <c:pt idx="674">
                  <c:v>1.23</c:v>
                </c:pt>
                <c:pt idx="675">
                  <c:v>1.92</c:v>
                </c:pt>
                <c:pt idx="676">
                  <c:v>1.63</c:v>
                </c:pt>
                <c:pt idx="677">
                  <c:v>2.14</c:v>
                </c:pt>
                <c:pt idx="678">
                  <c:v>1.23</c:v>
                </c:pt>
                <c:pt idx="679">
                  <c:v>1.88</c:v>
                </c:pt>
                <c:pt idx="680">
                  <c:v>2.14</c:v>
                </c:pt>
                <c:pt idx="681">
                  <c:v>2.58</c:v>
                </c:pt>
                <c:pt idx="682">
                  <c:v>1.67</c:v>
                </c:pt>
                <c:pt idx="683">
                  <c:v>1.92</c:v>
                </c:pt>
                <c:pt idx="684">
                  <c:v>1.63</c:v>
                </c:pt>
                <c:pt idx="685">
                  <c:v>1.34</c:v>
                </c:pt>
                <c:pt idx="686">
                  <c:v>0.9</c:v>
                </c:pt>
                <c:pt idx="687">
                  <c:v>1.79</c:v>
                </c:pt>
                <c:pt idx="688">
                  <c:v>2.13</c:v>
                </c:pt>
                <c:pt idx="689">
                  <c:v>2.0099999999999998</c:v>
                </c:pt>
                <c:pt idx="690">
                  <c:v>2.4900000000000002</c:v>
                </c:pt>
                <c:pt idx="691">
                  <c:v>0.91</c:v>
                </c:pt>
                <c:pt idx="692">
                  <c:v>1.62</c:v>
                </c:pt>
                <c:pt idx="693">
                  <c:v>1.72</c:v>
                </c:pt>
                <c:pt idx="694">
                  <c:v>1.67</c:v>
                </c:pt>
                <c:pt idx="695">
                  <c:v>1.25</c:v>
                </c:pt>
                <c:pt idx="696">
                  <c:v>1.59</c:v>
                </c:pt>
                <c:pt idx="697">
                  <c:v>2.36</c:v>
                </c:pt>
                <c:pt idx="698">
                  <c:v>1.43</c:v>
                </c:pt>
                <c:pt idx="699">
                  <c:v>1.74</c:v>
                </c:pt>
                <c:pt idx="700">
                  <c:v>2.23</c:v>
                </c:pt>
                <c:pt idx="701">
                  <c:v>1.68</c:v>
                </c:pt>
                <c:pt idx="702">
                  <c:v>1.94</c:v>
                </c:pt>
                <c:pt idx="703">
                  <c:v>2.17</c:v>
                </c:pt>
                <c:pt idx="704">
                  <c:v>1.67</c:v>
                </c:pt>
                <c:pt idx="705">
                  <c:v>1.51</c:v>
                </c:pt>
                <c:pt idx="706">
                  <c:v>1.1599999999999999</c:v>
                </c:pt>
                <c:pt idx="707">
                  <c:v>2.73</c:v>
                </c:pt>
                <c:pt idx="708">
                  <c:v>1.65</c:v>
                </c:pt>
                <c:pt idx="709">
                  <c:v>1.58</c:v>
                </c:pt>
                <c:pt idx="710">
                  <c:v>2.29</c:v>
                </c:pt>
                <c:pt idx="711">
                  <c:v>1.97</c:v>
                </c:pt>
                <c:pt idx="712">
                  <c:v>2.56</c:v>
                </c:pt>
                <c:pt idx="713">
                  <c:v>1.39</c:v>
                </c:pt>
                <c:pt idx="714">
                  <c:v>1.97</c:v>
                </c:pt>
                <c:pt idx="715">
                  <c:v>1.77</c:v>
                </c:pt>
                <c:pt idx="716">
                  <c:v>1.93</c:v>
                </c:pt>
                <c:pt idx="717">
                  <c:v>2.08</c:v>
                </c:pt>
                <c:pt idx="718">
                  <c:v>1.94</c:v>
                </c:pt>
                <c:pt idx="719">
                  <c:v>1.63</c:v>
                </c:pt>
                <c:pt idx="720">
                  <c:v>1.74</c:v>
                </c:pt>
                <c:pt idx="721">
                  <c:v>1.59</c:v>
                </c:pt>
                <c:pt idx="722">
                  <c:v>2.15</c:v>
                </c:pt>
                <c:pt idx="723">
                  <c:v>1.22</c:v>
                </c:pt>
                <c:pt idx="724">
                  <c:v>2.02</c:v>
                </c:pt>
                <c:pt idx="725">
                  <c:v>2.16</c:v>
                </c:pt>
                <c:pt idx="726">
                  <c:v>2.5299999999999998</c:v>
                </c:pt>
                <c:pt idx="727">
                  <c:v>1.97</c:v>
                </c:pt>
                <c:pt idx="728">
                  <c:v>1.66</c:v>
                </c:pt>
                <c:pt idx="729">
                  <c:v>1.7</c:v>
                </c:pt>
                <c:pt idx="730">
                  <c:v>1.28</c:v>
                </c:pt>
                <c:pt idx="731">
                  <c:v>1.24</c:v>
                </c:pt>
                <c:pt idx="732">
                  <c:v>1.83</c:v>
                </c:pt>
                <c:pt idx="733">
                  <c:v>2.21</c:v>
                </c:pt>
                <c:pt idx="734">
                  <c:v>2.0099999999999998</c:v>
                </c:pt>
                <c:pt idx="735">
                  <c:v>2.25</c:v>
                </c:pt>
                <c:pt idx="736">
                  <c:v>1.18</c:v>
                </c:pt>
                <c:pt idx="737">
                  <c:v>1.77</c:v>
                </c:pt>
                <c:pt idx="738">
                  <c:v>2.0699999999999998</c:v>
                </c:pt>
                <c:pt idx="739">
                  <c:v>1.98</c:v>
                </c:pt>
                <c:pt idx="740">
                  <c:v>1.25</c:v>
                </c:pt>
                <c:pt idx="741">
                  <c:v>1.4</c:v>
                </c:pt>
                <c:pt idx="742">
                  <c:v>2.4</c:v>
                </c:pt>
                <c:pt idx="743">
                  <c:v>1.1399999999999999</c:v>
                </c:pt>
                <c:pt idx="744">
                  <c:v>1.95</c:v>
                </c:pt>
                <c:pt idx="745">
                  <c:v>1.9</c:v>
                </c:pt>
                <c:pt idx="746">
                  <c:v>1.62</c:v>
                </c:pt>
                <c:pt idx="747">
                  <c:v>2.38</c:v>
                </c:pt>
                <c:pt idx="748">
                  <c:v>1.93</c:v>
                </c:pt>
                <c:pt idx="749">
                  <c:v>1.87</c:v>
                </c:pt>
                <c:pt idx="750">
                  <c:v>1.49</c:v>
                </c:pt>
                <c:pt idx="751">
                  <c:v>1.1100000000000001</c:v>
                </c:pt>
                <c:pt idx="752">
                  <c:v>2.76</c:v>
                </c:pt>
                <c:pt idx="753">
                  <c:v>1.77</c:v>
                </c:pt>
                <c:pt idx="754">
                  <c:v>1.87</c:v>
                </c:pt>
                <c:pt idx="755">
                  <c:v>2.39</c:v>
                </c:pt>
                <c:pt idx="756">
                  <c:v>1.83</c:v>
                </c:pt>
                <c:pt idx="757">
                  <c:v>2.58</c:v>
                </c:pt>
                <c:pt idx="758">
                  <c:v>1.39</c:v>
                </c:pt>
                <c:pt idx="759">
                  <c:v>1.87</c:v>
                </c:pt>
                <c:pt idx="760">
                  <c:v>1.72</c:v>
                </c:pt>
                <c:pt idx="761">
                  <c:v>2.25</c:v>
                </c:pt>
                <c:pt idx="762">
                  <c:v>1.88</c:v>
                </c:pt>
                <c:pt idx="763">
                  <c:v>2.1800000000000002</c:v>
                </c:pt>
                <c:pt idx="764">
                  <c:v>1.76</c:v>
                </c:pt>
                <c:pt idx="765">
                  <c:v>1.79</c:v>
                </c:pt>
                <c:pt idx="766">
                  <c:v>1.37</c:v>
                </c:pt>
                <c:pt idx="767">
                  <c:v>2.13</c:v>
                </c:pt>
                <c:pt idx="768">
                  <c:v>1.17</c:v>
                </c:pt>
                <c:pt idx="769">
                  <c:v>1.98</c:v>
                </c:pt>
                <c:pt idx="770">
                  <c:v>2.19</c:v>
                </c:pt>
                <c:pt idx="771">
                  <c:v>2.31</c:v>
                </c:pt>
                <c:pt idx="772">
                  <c:v>1.95</c:v>
                </c:pt>
                <c:pt idx="773">
                  <c:v>1.48</c:v>
                </c:pt>
                <c:pt idx="774">
                  <c:v>1.61</c:v>
                </c:pt>
                <c:pt idx="775">
                  <c:v>1.35</c:v>
                </c:pt>
                <c:pt idx="776">
                  <c:v>0.9</c:v>
                </c:pt>
                <c:pt idx="777">
                  <c:v>1.81</c:v>
                </c:pt>
                <c:pt idx="778">
                  <c:v>2.3199999999999998</c:v>
                </c:pt>
                <c:pt idx="779">
                  <c:v>2.08</c:v>
                </c:pt>
                <c:pt idx="780">
                  <c:v>2.5099999999999998</c:v>
                </c:pt>
                <c:pt idx="781">
                  <c:v>1.25</c:v>
                </c:pt>
                <c:pt idx="782">
                  <c:v>1.7</c:v>
                </c:pt>
                <c:pt idx="783">
                  <c:v>1.75</c:v>
                </c:pt>
                <c:pt idx="784">
                  <c:v>2.0299999999999998</c:v>
                </c:pt>
                <c:pt idx="785">
                  <c:v>1.31</c:v>
                </c:pt>
                <c:pt idx="786">
                  <c:v>1.48</c:v>
                </c:pt>
                <c:pt idx="787">
                  <c:v>2.08</c:v>
                </c:pt>
                <c:pt idx="788">
                  <c:v>1.22</c:v>
                </c:pt>
                <c:pt idx="789">
                  <c:v>1.57</c:v>
                </c:pt>
                <c:pt idx="790">
                  <c:v>2.34</c:v>
                </c:pt>
                <c:pt idx="791">
                  <c:v>1.57</c:v>
                </c:pt>
                <c:pt idx="792">
                  <c:v>1.57</c:v>
                </c:pt>
                <c:pt idx="793">
                  <c:v>2.25</c:v>
                </c:pt>
                <c:pt idx="794">
                  <c:v>1.82</c:v>
                </c:pt>
                <c:pt idx="795">
                  <c:v>1.51</c:v>
                </c:pt>
                <c:pt idx="796">
                  <c:v>1.1100000000000001</c:v>
                </c:pt>
                <c:pt idx="797">
                  <c:v>2.61</c:v>
                </c:pt>
                <c:pt idx="798">
                  <c:v>1.68</c:v>
                </c:pt>
                <c:pt idx="799">
                  <c:v>1.72</c:v>
                </c:pt>
                <c:pt idx="800">
                  <c:v>2.52</c:v>
                </c:pt>
                <c:pt idx="801">
                  <c:v>1.72</c:v>
                </c:pt>
                <c:pt idx="802">
                  <c:v>2.54</c:v>
                </c:pt>
                <c:pt idx="803">
                  <c:v>1.51</c:v>
                </c:pt>
                <c:pt idx="804">
                  <c:v>1.8</c:v>
                </c:pt>
                <c:pt idx="805">
                  <c:v>1.58</c:v>
                </c:pt>
                <c:pt idx="806">
                  <c:v>1.7</c:v>
                </c:pt>
                <c:pt idx="807">
                  <c:v>2.11</c:v>
                </c:pt>
                <c:pt idx="808">
                  <c:v>1.64</c:v>
                </c:pt>
                <c:pt idx="809">
                  <c:v>1.74</c:v>
                </c:pt>
                <c:pt idx="810">
                  <c:v>1.57</c:v>
                </c:pt>
                <c:pt idx="811">
                  <c:v>1.46</c:v>
                </c:pt>
                <c:pt idx="812">
                  <c:v>2.11</c:v>
                </c:pt>
                <c:pt idx="813">
                  <c:v>1.27</c:v>
                </c:pt>
                <c:pt idx="814">
                  <c:v>1.99</c:v>
                </c:pt>
                <c:pt idx="815">
                  <c:v>2.16</c:v>
                </c:pt>
                <c:pt idx="816">
                  <c:v>2.21</c:v>
                </c:pt>
                <c:pt idx="817">
                  <c:v>1.93</c:v>
                </c:pt>
                <c:pt idx="818">
                  <c:v>1.41</c:v>
                </c:pt>
                <c:pt idx="819">
                  <c:v>1.64</c:v>
                </c:pt>
                <c:pt idx="820">
                  <c:v>1.45</c:v>
                </c:pt>
                <c:pt idx="821">
                  <c:v>0.74</c:v>
                </c:pt>
                <c:pt idx="822">
                  <c:v>1.76</c:v>
                </c:pt>
                <c:pt idx="823">
                  <c:v>2.11</c:v>
                </c:pt>
                <c:pt idx="824">
                  <c:v>2.13</c:v>
                </c:pt>
                <c:pt idx="825">
                  <c:v>2.58</c:v>
                </c:pt>
                <c:pt idx="826">
                  <c:v>1.39</c:v>
                </c:pt>
                <c:pt idx="827">
                  <c:v>1.65</c:v>
                </c:pt>
                <c:pt idx="828">
                  <c:v>2.2200000000000002</c:v>
                </c:pt>
                <c:pt idx="829">
                  <c:v>1.89</c:v>
                </c:pt>
                <c:pt idx="830">
                  <c:v>1.4</c:v>
                </c:pt>
                <c:pt idx="831">
                  <c:v>1.1499999999999999</c:v>
                </c:pt>
                <c:pt idx="832">
                  <c:v>1.42</c:v>
                </c:pt>
                <c:pt idx="833">
                  <c:v>0.87</c:v>
                </c:pt>
                <c:pt idx="834">
                  <c:v>1.96</c:v>
                </c:pt>
                <c:pt idx="835">
                  <c:v>2.41</c:v>
                </c:pt>
                <c:pt idx="836">
                  <c:v>1.4</c:v>
                </c:pt>
                <c:pt idx="837">
                  <c:v>2.06</c:v>
                </c:pt>
                <c:pt idx="838">
                  <c:v>2.29</c:v>
                </c:pt>
                <c:pt idx="839">
                  <c:v>1.78</c:v>
                </c:pt>
                <c:pt idx="840">
                  <c:v>1.49</c:v>
                </c:pt>
                <c:pt idx="841">
                  <c:v>1.3</c:v>
                </c:pt>
                <c:pt idx="842">
                  <c:v>2.44</c:v>
                </c:pt>
                <c:pt idx="843">
                  <c:v>1.72</c:v>
                </c:pt>
                <c:pt idx="844">
                  <c:v>1.81</c:v>
                </c:pt>
                <c:pt idx="845">
                  <c:v>2.4300000000000002</c:v>
                </c:pt>
                <c:pt idx="846">
                  <c:v>2.2200000000000002</c:v>
                </c:pt>
                <c:pt idx="847">
                  <c:v>2.64</c:v>
                </c:pt>
                <c:pt idx="848">
                  <c:v>1.62</c:v>
                </c:pt>
                <c:pt idx="849">
                  <c:v>1.91</c:v>
                </c:pt>
                <c:pt idx="850">
                  <c:v>1.56</c:v>
                </c:pt>
                <c:pt idx="851">
                  <c:v>1.59</c:v>
                </c:pt>
                <c:pt idx="852">
                  <c:v>2</c:v>
                </c:pt>
                <c:pt idx="853">
                  <c:v>1.96</c:v>
                </c:pt>
                <c:pt idx="854">
                  <c:v>1.77</c:v>
                </c:pt>
                <c:pt idx="855">
                  <c:v>1.84</c:v>
                </c:pt>
                <c:pt idx="856">
                  <c:v>1.38</c:v>
                </c:pt>
                <c:pt idx="857">
                  <c:v>2.2000000000000002</c:v>
                </c:pt>
                <c:pt idx="858">
                  <c:v>1.27</c:v>
                </c:pt>
                <c:pt idx="859">
                  <c:v>1.92</c:v>
                </c:pt>
                <c:pt idx="860">
                  <c:v>2.16</c:v>
                </c:pt>
                <c:pt idx="861">
                  <c:v>2.48</c:v>
                </c:pt>
                <c:pt idx="862">
                  <c:v>1.94</c:v>
                </c:pt>
                <c:pt idx="863">
                  <c:v>1.66</c:v>
                </c:pt>
                <c:pt idx="864">
                  <c:v>1.44</c:v>
                </c:pt>
                <c:pt idx="865">
                  <c:v>1.46</c:v>
                </c:pt>
                <c:pt idx="866">
                  <c:v>1.38</c:v>
                </c:pt>
                <c:pt idx="867">
                  <c:v>1.5</c:v>
                </c:pt>
                <c:pt idx="868">
                  <c:v>2.34</c:v>
                </c:pt>
                <c:pt idx="869">
                  <c:v>2.1800000000000002</c:v>
                </c:pt>
                <c:pt idx="870">
                  <c:v>2.62</c:v>
                </c:pt>
                <c:pt idx="871">
                  <c:v>1.39</c:v>
                </c:pt>
                <c:pt idx="872">
                  <c:v>0.92</c:v>
                </c:pt>
                <c:pt idx="873">
                  <c:v>2.0699999999999998</c:v>
                </c:pt>
                <c:pt idx="874">
                  <c:v>1.95</c:v>
                </c:pt>
                <c:pt idx="875">
                  <c:v>1.42</c:v>
                </c:pt>
                <c:pt idx="876">
                  <c:v>1.29</c:v>
                </c:pt>
                <c:pt idx="877">
                  <c:v>1.58</c:v>
                </c:pt>
                <c:pt idx="878">
                  <c:v>1.2</c:v>
                </c:pt>
                <c:pt idx="879">
                  <c:v>2.1</c:v>
                </c:pt>
                <c:pt idx="880">
                  <c:v>2.39</c:v>
                </c:pt>
                <c:pt idx="881">
                  <c:v>1.59</c:v>
                </c:pt>
                <c:pt idx="882">
                  <c:v>1.8</c:v>
                </c:pt>
                <c:pt idx="883">
                  <c:v>2.25</c:v>
                </c:pt>
                <c:pt idx="884">
                  <c:v>2.06</c:v>
                </c:pt>
                <c:pt idx="885">
                  <c:v>1.52</c:v>
                </c:pt>
                <c:pt idx="886">
                  <c:v>1.18</c:v>
                </c:pt>
                <c:pt idx="887">
                  <c:v>2.63</c:v>
                </c:pt>
                <c:pt idx="888">
                  <c:v>1.52</c:v>
                </c:pt>
                <c:pt idx="889">
                  <c:v>1.59</c:v>
                </c:pt>
                <c:pt idx="890">
                  <c:v>2.4</c:v>
                </c:pt>
                <c:pt idx="891">
                  <c:v>2.0499999999999998</c:v>
                </c:pt>
                <c:pt idx="892">
                  <c:v>2.65</c:v>
                </c:pt>
                <c:pt idx="893">
                  <c:v>1.53</c:v>
                </c:pt>
                <c:pt idx="894">
                  <c:v>1.86</c:v>
                </c:pt>
                <c:pt idx="895">
                  <c:v>1.53</c:v>
                </c:pt>
                <c:pt idx="896">
                  <c:v>1.94</c:v>
                </c:pt>
                <c:pt idx="897">
                  <c:v>2.0699999999999998</c:v>
                </c:pt>
                <c:pt idx="898">
                  <c:v>1.76</c:v>
                </c:pt>
                <c:pt idx="899">
                  <c:v>1.73</c:v>
                </c:pt>
                <c:pt idx="900">
                  <c:v>1.54</c:v>
                </c:pt>
                <c:pt idx="901">
                  <c:v>1.53</c:v>
                </c:pt>
                <c:pt idx="902">
                  <c:v>1.1499999999999999</c:v>
                </c:pt>
                <c:pt idx="903">
                  <c:v>1.77</c:v>
                </c:pt>
                <c:pt idx="904">
                  <c:v>1.91</c:v>
                </c:pt>
                <c:pt idx="905">
                  <c:v>1.17</c:v>
                </c:pt>
                <c:pt idx="906">
                  <c:v>1.08</c:v>
                </c:pt>
                <c:pt idx="907">
                  <c:v>1.83</c:v>
                </c:pt>
                <c:pt idx="908">
                  <c:v>1.71</c:v>
                </c:pt>
                <c:pt idx="909">
                  <c:v>1.1499999999999999</c:v>
                </c:pt>
                <c:pt idx="910">
                  <c:v>1.45</c:v>
                </c:pt>
                <c:pt idx="911">
                  <c:v>1.38</c:v>
                </c:pt>
                <c:pt idx="912">
                  <c:v>1.22</c:v>
                </c:pt>
                <c:pt idx="913">
                  <c:v>1.25</c:v>
                </c:pt>
                <c:pt idx="914">
                  <c:v>1.51</c:v>
                </c:pt>
                <c:pt idx="915">
                  <c:v>2.0299999999999998</c:v>
                </c:pt>
                <c:pt idx="916">
                  <c:v>1.38</c:v>
                </c:pt>
                <c:pt idx="917">
                  <c:v>1.46</c:v>
                </c:pt>
                <c:pt idx="918">
                  <c:v>1.43</c:v>
                </c:pt>
                <c:pt idx="919">
                  <c:v>1.73</c:v>
                </c:pt>
                <c:pt idx="920">
                  <c:v>1.8</c:v>
                </c:pt>
                <c:pt idx="921">
                  <c:v>1.38</c:v>
                </c:pt>
                <c:pt idx="922">
                  <c:v>1.47</c:v>
                </c:pt>
                <c:pt idx="923">
                  <c:v>1.57</c:v>
                </c:pt>
                <c:pt idx="924">
                  <c:v>1.43</c:v>
                </c:pt>
                <c:pt idx="925">
                  <c:v>1.97</c:v>
                </c:pt>
                <c:pt idx="926">
                  <c:v>1.75</c:v>
                </c:pt>
                <c:pt idx="927">
                  <c:v>1.56</c:v>
                </c:pt>
                <c:pt idx="928">
                  <c:v>1.69</c:v>
                </c:pt>
                <c:pt idx="929">
                  <c:v>1.76</c:v>
                </c:pt>
                <c:pt idx="930">
                  <c:v>1.38</c:v>
                </c:pt>
                <c:pt idx="931">
                  <c:v>1.59</c:v>
                </c:pt>
                <c:pt idx="932">
                  <c:v>1.02</c:v>
                </c:pt>
                <c:pt idx="933">
                  <c:v>1.18</c:v>
                </c:pt>
                <c:pt idx="934">
                  <c:v>1.48</c:v>
                </c:pt>
                <c:pt idx="935">
                  <c:v>2.1800000000000002</c:v>
                </c:pt>
                <c:pt idx="936">
                  <c:v>2.06</c:v>
                </c:pt>
                <c:pt idx="937">
                  <c:v>2.2999999999999998</c:v>
                </c:pt>
                <c:pt idx="938">
                  <c:v>1.26</c:v>
                </c:pt>
                <c:pt idx="939">
                  <c:v>1.26</c:v>
                </c:pt>
                <c:pt idx="940">
                  <c:v>1.74</c:v>
                </c:pt>
                <c:pt idx="941">
                  <c:v>1.49</c:v>
                </c:pt>
                <c:pt idx="942">
                  <c:v>1.25</c:v>
                </c:pt>
                <c:pt idx="943">
                  <c:v>1.51</c:v>
                </c:pt>
                <c:pt idx="944">
                  <c:v>1.62</c:v>
                </c:pt>
                <c:pt idx="945">
                  <c:v>1.47</c:v>
                </c:pt>
                <c:pt idx="946">
                  <c:v>1.56</c:v>
                </c:pt>
                <c:pt idx="947">
                  <c:v>1.39</c:v>
                </c:pt>
                <c:pt idx="948">
                  <c:v>1.81</c:v>
                </c:pt>
                <c:pt idx="949">
                  <c:v>1.73</c:v>
                </c:pt>
                <c:pt idx="950">
                  <c:v>1.19</c:v>
                </c:pt>
                <c:pt idx="951">
                  <c:v>1.45</c:v>
                </c:pt>
                <c:pt idx="952">
                  <c:v>1.79</c:v>
                </c:pt>
                <c:pt idx="953">
                  <c:v>1.71</c:v>
                </c:pt>
                <c:pt idx="954">
                  <c:v>1.3</c:v>
                </c:pt>
                <c:pt idx="955">
                  <c:v>1.54</c:v>
                </c:pt>
                <c:pt idx="956">
                  <c:v>1.53</c:v>
                </c:pt>
                <c:pt idx="957">
                  <c:v>1.32</c:v>
                </c:pt>
                <c:pt idx="958">
                  <c:v>1.32</c:v>
                </c:pt>
                <c:pt idx="959">
                  <c:v>1.45</c:v>
                </c:pt>
                <c:pt idx="960">
                  <c:v>2.02</c:v>
                </c:pt>
                <c:pt idx="961">
                  <c:v>1.49</c:v>
                </c:pt>
                <c:pt idx="962">
                  <c:v>1.46</c:v>
                </c:pt>
                <c:pt idx="963">
                  <c:v>1.57</c:v>
                </c:pt>
                <c:pt idx="964">
                  <c:v>1.98</c:v>
                </c:pt>
                <c:pt idx="965">
                  <c:v>1.68</c:v>
                </c:pt>
                <c:pt idx="966">
                  <c:v>1.54</c:v>
                </c:pt>
                <c:pt idx="967">
                  <c:v>1.44</c:v>
                </c:pt>
                <c:pt idx="968">
                  <c:v>1.58</c:v>
                </c:pt>
                <c:pt idx="969">
                  <c:v>1.42</c:v>
                </c:pt>
                <c:pt idx="970">
                  <c:v>1.91</c:v>
                </c:pt>
                <c:pt idx="971">
                  <c:v>1.46</c:v>
                </c:pt>
                <c:pt idx="972">
                  <c:v>1.55</c:v>
                </c:pt>
                <c:pt idx="973">
                  <c:v>1.63</c:v>
                </c:pt>
                <c:pt idx="974">
                  <c:v>1.77</c:v>
                </c:pt>
                <c:pt idx="975">
                  <c:v>1.39</c:v>
                </c:pt>
                <c:pt idx="976">
                  <c:v>1.82</c:v>
                </c:pt>
                <c:pt idx="977">
                  <c:v>1.53</c:v>
                </c:pt>
                <c:pt idx="978">
                  <c:v>1.33</c:v>
                </c:pt>
                <c:pt idx="979">
                  <c:v>1.55</c:v>
                </c:pt>
                <c:pt idx="980">
                  <c:v>1.6</c:v>
                </c:pt>
                <c:pt idx="981">
                  <c:v>1.81</c:v>
                </c:pt>
                <c:pt idx="982">
                  <c:v>1.32</c:v>
                </c:pt>
                <c:pt idx="983">
                  <c:v>2.0299999999999998</c:v>
                </c:pt>
                <c:pt idx="984">
                  <c:v>1.31</c:v>
                </c:pt>
                <c:pt idx="985">
                  <c:v>1.85</c:v>
                </c:pt>
                <c:pt idx="986">
                  <c:v>1.97</c:v>
                </c:pt>
                <c:pt idx="987">
                  <c:v>1.25</c:v>
                </c:pt>
                <c:pt idx="988">
                  <c:v>1.53</c:v>
                </c:pt>
                <c:pt idx="989">
                  <c:v>1.93</c:v>
                </c:pt>
                <c:pt idx="990">
                  <c:v>1.54</c:v>
                </c:pt>
                <c:pt idx="991">
                  <c:v>1.64</c:v>
                </c:pt>
                <c:pt idx="992">
                  <c:v>1.66</c:v>
                </c:pt>
                <c:pt idx="993">
                  <c:v>1.81</c:v>
                </c:pt>
                <c:pt idx="994">
                  <c:v>1.82</c:v>
                </c:pt>
                <c:pt idx="995">
                  <c:v>1.23</c:v>
                </c:pt>
                <c:pt idx="996">
                  <c:v>1.62</c:v>
                </c:pt>
                <c:pt idx="997">
                  <c:v>1.82</c:v>
                </c:pt>
                <c:pt idx="998">
                  <c:v>1.6</c:v>
                </c:pt>
                <c:pt idx="999">
                  <c:v>1.5</c:v>
                </c:pt>
                <c:pt idx="1000">
                  <c:v>1.5</c:v>
                </c:pt>
                <c:pt idx="1001">
                  <c:v>1.55</c:v>
                </c:pt>
                <c:pt idx="1002">
                  <c:v>1.41</c:v>
                </c:pt>
                <c:pt idx="1003">
                  <c:v>1.31</c:v>
                </c:pt>
                <c:pt idx="1004">
                  <c:v>1.59</c:v>
                </c:pt>
                <c:pt idx="1005">
                  <c:v>2.12</c:v>
                </c:pt>
                <c:pt idx="1006">
                  <c:v>1.41</c:v>
                </c:pt>
                <c:pt idx="1007">
                  <c:v>1.48</c:v>
                </c:pt>
                <c:pt idx="1008">
                  <c:v>1.77</c:v>
                </c:pt>
                <c:pt idx="1009">
                  <c:v>1.91</c:v>
                </c:pt>
                <c:pt idx="1010">
                  <c:v>1.75</c:v>
                </c:pt>
                <c:pt idx="1011">
                  <c:v>1.6</c:v>
                </c:pt>
                <c:pt idx="1012">
                  <c:v>1.46</c:v>
                </c:pt>
                <c:pt idx="1013">
                  <c:v>1.68</c:v>
                </c:pt>
                <c:pt idx="1014">
                  <c:v>1.42</c:v>
                </c:pt>
                <c:pt idx="1015">
                  <c:v>1.91</c:v>
                </c:pt>
                <c:pt idx="1016">
                  <c:v>1.59</c:v>
                </c:pt>
                <c:pt idx="1017">
                  <c:v>1.53</c:v>
                </c:pt>
                <c:pt idx="1018">
                  <c:v>1.73</c:v>
                </c:pt>
                <c:pt idx="1019">
                  <c:v>1.78</c:v>
                </c:pt>
                <c:pt idx="1020">
                  <c:v>1.47</c:v>
                </c:pt>
                <c:pt idx="1021">
                  <c:v>1.8</c:v>
                </c:pt>
                <c:pt idx="1022">
                  <c:v>1.86</c:v>
                </c:pt>
                <c:pt idx="1023">
                  <c:v>1.58</c:v>
                </c:pt>
                <c:pt idx="1024">
                  <c:v>1.67</c:v>
                </c:pt>
                <c:pt idx="1025">
                  <c:v>1.62</c:v>
                </c:pt>
                <c:pt idx="1026">
                  <c:v>1.95</c:v>
                </c:pt>
                <c:pt idx="1027">
                  <c:v>1.36</c:v>
                </c:pt>
                <c:pt idx="1028">
                  <c:v>2.02</c:v>
                </c:pt>
                <c:pt idx="1029">
                  <c:v>1.4</c:v>
                </c:pt>
                <c:pt idx="1030">
                  <c:v>1.76</c:v>
                </c:pt>
                <c:pt idx="1031">
                  <c:v>1.77</c:v>
                </c:pt>
                <c:pt idx="1032">
                  <c:v>1.27</c:v>
                </c:pt>
                <c:pt idx="1033">
                  <c:v>1.52</c:v>
                </c:pt>
                <c:pt idx="1034">
                  <c:v>1.87</c:v>
                </c:pt>
                <c:pt idx="1035">
                  <c:v>1.32</c:v>
                </c:pt>
                <c:pt idx="1036">
                  <c:v>1.67</c:v>
                </c:pt>
                <c:pt idx="1037">
                  <c:v>1.55</c:v>
                </c:pt>
                <c:pt idx="1038">
                  <c:v>1.78</c:v>
                </c:pt>
                <c:pt idx="1039">
                  <c:v>1.72</c:v>
                </c:pt>
                <c:pt idx="1040">
                  <c:v>1.17</c:v>
                </c:pt>
                <c:pt idx="1041">
                  <c:v>1.76</c:v>
                </c:pt>
                <c:pt idx="1042">
                  <c:v>1.72</c:v>
                </c:pt>
                <c:pt idx="1043">
                  <c:v>1.51</c:v>
                </c:pt>
                <c:pt idx="1044">
                  <c:v>1.43</c:v>
                </c:pt>
                <c:pt idx="1045">
                  <c:v>1.45</c:v>
                </c:pt>
                <c:pt idx="1046">
                  <c:v>1.51</c:v>
                </c:pt>
                <c:pt idx="1047">
                  <c:v>1.29</c:v>
                </c:pt>
                <c:pt idx="1048">
                  <c:v>1.26</c:v>
                </c:pt>
                <c:pt idx="1049">
                  <c:v>1.49</c:v>
                </c:pt>
                <c:pt idx="1050">
                  <c:v>1.9</c:v>
                </c:pt>
                <c:pt idx="1051">
                  <c:v>1.45</c:v>
                </c:pt>
                <c:pt idx="1052">
                  <c:v>1.4</c:v>
                </c:pt>
                <c:pt idx="1053">
                  <c:v>2.0099999999999998</c:v>
                </c:pt>
                <c:pt idx="1054">
                  <c:v>1.78</c:v>
                </c:pt>
                <c:pt idx="1055">
                  <c:v>1.73</c:v>
                </c:pt>
                <c:pt idx="1056">
                  <c:v>1.48</c:v>
                </c:pt>
                <c:pt idx="1057">
                  <c:v>1.43</c:v>
                </c:pt>
                <c:pt idx="1058">
                  <c:v>1.63</c:v>
                </c:pt>
                <c:pt idx="1059">
                  <c:v>1.43</c:v>
                </c:pt>
                <c:pt idx="1060">
                  <c:v>1.75</c:v>
                </c:pt>
                <c:pt idx="1061">
                  <c:v>1.29</c:v>
                </c:pt>
                <c:pt idx="1062">
                  <c:v>1.67</c:v>
                </c:pt>
                <c:pt idx="1063">
                  <c:v>1.61</c:v>
                </c:pt>
                <c:pt idx="1064">
                  <c:v>1.69</c:v>
                </c:pt>
                <c:pt idx="1065">
                  <c:v>1.38</c:v>
                </c:pt>
                <c:pt idx="1066">
                  <c:v>1.8</c:v>
                </c:pt>
                <c:pt idx="1067">
                  <c:v>1.9</c:v>
                </c:pt>
                <c:pt idx="1068">
                  <c:v>1.44</c:v>
                </c:pt>
                <c:pt idx="1069">
                  <c:v>1.63</c:v>
                </c:pt>
                <c:pt idx="1070">
                  <c:v>1.99</c:v>
                </c:pt>
                <c:pt idx="1071">
                  <c:v>1.91</c:v>
                </c:pt>
                <c:pt idx="1072">
                  <c:v>2.27</c:v>
                </c:pt>
                <c:pt idx="1073">
                  <c:v>1.99</c:v>
                </c:pt>
                <c:pt idx="1074">
                  <c:v>1.46</c:v>
                </c:pt>
                <c:pt idx="1075">
                  <c:v>1.7</c:v>
                </c:pt>
                <c:pt idx="1076">
                  <c:v>1.76</c:v>
                </c:pt>
                <c:pt idx="1077">
                  <c:v>1.19</c:v>
                </c:pt>
                <c:pt idx="1078">
                  <c:v>1.61</c:v>
                </c:pt>
                <c:pt idx="1079">
                  <c:v>1.71</c:v>
                </c:pt>
                <c:pt idx="1080">
                  <c:v>1.52</c:v>
                </c:pt>
                <c:pt idx="1081">
                  <c:v>1.62</c:v>
                </c:pt>
                <c:pt idx="1082">
                  <c:v>1.59</c:v>
                </c:pt>
                <c:pt idx="1083">
                  <c:v>1.8</c:v>
                </c:pt>
                <c:pt idx="1084">
                  <c:v>1.83</c:v>
                </c:pt>
                <c:pt idx="1085">
                  <c:v>1.18</c:v>
                </c:pt>
                <c:pt idx="1086">
                  <c:v>1.89</c:v>
                </c:pt>
                <c:pt idx="1087">
                  <c:v>1.62</c:v>
                </c:pt>
                <c:pt idx="1088">
                  <c:v>1.69</c:v>
                </c:pt>
                <c:pt idx="1089">
                  <c:v>1.47</c:v>
                </c:pt>
                <c:pt idx="1090">
                  <c:v>1.37</c:v>
                </c:pt>
                <c:pt idx="1091">
                  <c:v>1.51</c:v>
                </c:pt>
                <c:pt idx="1092">
                  <c:v>1.32</c:v>
                </c:pt>
                <c:pt idx="1093">
                  <c:v>1.21</c:v>
                </c:pt>
                <c:pt idx="1094">
                  <c:v>1.5</c:v>
                </c:pt>
                <c:pt idx="1095">
                  <c:v>1.94</c:v>
                </c:pt>
                <c:pt idx="1096">
                  <c:v>1.43</c:v>
                </c:pt>
                <c:pt idx="1097">
                  <c:v>1.36</c:v>
                </c:pt>
                <c:pt idx="1098">
                  <c:v>1.62</c:v>
                </c:pt>
                <c:pt idx="1099">
                  <c:v>1.79</c:v>
                </c:pt>
                <c:pt idx="1100">
                  <c:v>1.6</c:v>
                </c:pt>
                <c:pt idx="1101">
                  <c:v>1.48</c:v>
                </c:pt>
                <c:pt idx="1102">
                  <c:v>1.5</c:v>
                </c:pt>
                <c:pt idx="1103">
                  <c:v>1.58</c:v>
                </c:pt>
                <c:pt idx="1104">
                  <c:v>1.35</c:v>
                </c:pt>
                <c:pt idx="1105">
                  <c:v>1.83</c:v>
                </c:pt>
                <c:pt idx="1106">
                  <c:v>1.57</c:v>
                </c:pt>
                <c:pt idx="1107">
                  <c:v>1.36</c:v>
                </c:pt>
                <c:pt idx="1108">
                  <c:v>1.63</c:v>
                </c:pt>
                <c:pt idx="1109">
                  <c:v>1.62</c:v>
                </c:pt>
                <c:pt idx="1110">
                  <c:v>1.4</c:v>
                </c:pt>
                <c:pt idx="1111">
                  <c:v>1.46</c:v>
                </c:pt>
                <c:pt idx="1112">
                  <c:v>2.25</c:v>
                </c:pt>
                <c:pt idx="1113">
                  <c:v>1.41</c:v>
                </c:pt>
                <c:pt idx="1114">
                  <c:v>1.53</c:v>
                </c:pt>
                <c:pt idx="1115">
                  <c:v>1.5</c:v>
                </c:pt>
                <c:pt idx="1116">
                  <c:v>1.81</c:v>
                </c:pt>
                <c:pt idx="1117">
                  <c:v>1.34</c:v>
                </c:pt>
                <c:pt idx="1118">
                  <c:v>1.1399999999999999</c:v>
                </c:pt>
                <c:pt idx="1119">
                  <c:v>1.42</c:v>
                </c:pt>
                <c:pt idx="1120">
                  <c:v>1.7</c:v>
                </c:pt>
                <c:pt idx="1121">
                  <c:v>1.69</c:v>
                </c:pt>
                <c:pt idx="1122">
                  <c:v>1.22</c:v>
                </c:pt>
                <c:pt idx="1123">
                  <c:v>1.32</c:v>
                </c:pt>
                <c:pt idx="1124">
                  <c:v>1.63</c:v>
                </c:pt>
                <c:pt idx="1125">
                  <c:v>1.43</c:v>
                </c:pt>
                <c:pt idx="1126">
                  <c:v>1.55</c:v>
                </c:pt>
                <c:pt idx="1127">
                  <c:v>1.53</c:v>
                </c:pt>
                <c:pt idx="1128">
                  <c:v>1.8</c:v>
                </c:pt>
                <c:pt idx="1129">
                  <c:v>1.85</c:v>
                </c:pt>
                <c:pt idx="1130">
                  <c:v>1.21</c:v>
                </c:pt>
                <c:pt idx="1131">
                  <c:v>1.92</c:v>
                </c:pt>
                <c:pt idx="1132">
                  <c:v>1.65</c:v>
                </c:pt>
                <c:pt idx="1133">
                  <c:v>1.59</c:v>
                </c:pt>
                <c:pt idx="1134">
                  <c:v>1.42</c:v>
                </c:pt>
                <c:pt idx="1135">
                  <c:v>1.34</c:v>
                </c:pt>
                <c:pt idx="1136">
                  <c:v>1.55</c:v>
                </c:pt>
                <c:pt idx="1137">
                  <c:v>1.36</c:v>
                </c:pt>
                <c:pt idx="1138">
                  <c:v>1.25</c:v>
                </c:pt>
                <c:pt idx="1139">
                  <c:v>1.53</c:v>
                </c:pt>
                <c:pt idx="1140">
                  <c:v>2.1</c:v>
                </c:pt>
                <c:pt idx="1141">
                  <c:v>1.4</c:v>
                </c:pt>
                <c:pt idx="1142">
                  <c:v>1.34</c:v>
                </c:pt>
                <c:pt idx="1143">
                  <c:v>1.83</c:v>
                </c:pt>
                <c:pt idx="1144">
                  <c:v>1.7</c:v>
                </c:pt>
                <c:pt idx="1145">
                  <c:v>1.74</c:v>
                </c:pt>
                <c:pt idx="1146">
                  <c:v>1.56</c:v>
                </c:pt>
                <c:pt idx="1147">
                  <c:v>1.4</c:v>
                </c:pt>
                <c:pt idx="1148">
                  <c:v>1.36</c:v>
                </c:pt>
                <c:pt idx="1149">
                  <c:v>1.36</c:v>
                </c:pt>
                <c:pt idx="1150">
                  <c:v>1.92</c:v>
                </c:pt>
                <c:pt idx="1151">
                  <c:v>1.39</c:v>
                </c:pt>
                <c:pt idx="1152">
                  <c:v>1.48</c:v>
                </c:pt>
                <c:pt idx="1153">
                  <c:v>1.68</c:v>
                </c:pt>
                <c:pt idx="1154">
                  <c:v>1.43</c:v>
                </c:pt>
                <c:pt idx="1155">
                  <c:v>1.34</c:v>
                </c:pt>
                <c:pt idx="1156">
                  <c:v>1.56</c:v>
                </c:pt>
                <c:pt idx="1157">
                  <c:v>2.04</c:v>
                </c:pt>
                <c:pt idx="1158">
                  <c:v>1.36</c:v>
                </c:pt>
                <c:pt idx="1159">
                  <c:v>1.44</c:v>
                </c:pt>
                <c:pt idx="1160">
                  <c:v>1.87</c:v>
                </c:pt>
                <c:pt idx="1161">
                  <c:v>1.88</c:v>
                </c:pt>
                <c:pt idx="1162">
                  <c:v>2.2200000000000002</c:v>
                </c:pt>
                <c:pt idx="1163">
                  <c:v>1.22</c:v>
                </c:pt>
                <c:pt idx="1164">
                  <c:v>1.47</c:v>
                </c:pt>
                <c:pt idx="1165">
                  <c:v>1.66</c:v>
                </c:pt>
                <c:pt idx="1166">
                  <c:v>1.75</c:v>
                </c:pt>
                <c:pt idx="1167">
                  <c:v>1.23</c:v>
                </c:pt>
                <c:pt idx="1168">
                  <c:v>1.34</c:v>
                </c:pt>
                <c:pt idx="1169">
                  <c:v>1.57</c:v>
                </c:pt>
                <c:pt idx="1170">
                  <c:v>1.43</c:v>
                </c:pt>
                <c:pt idx="1171">
                  <c:v>1.56</c:v>
                </c:pt>
                <c:pt idx="1172">
                  <c:v>1.52</c:v>
                </c:pt>
                <c:pt idx="1173">
                  <c:v>1.82</c:v>
                </c:pt>
                <c:pt idx="1174">
                  <c:v>1.83</c:v>
                </c:pt>
                <c:pt idx="1175">
                  <c:v>1.23</c:v>
                </c:pt>
                <c:pt idx="1176">
                  <c:v>1.83</c:v>
                </c:pt>
                <c:pt idx="1177">
                  <c:v>1.66</c:v>
                </c:pt>
                <c:pt idx="1178">
                  <c:v>1.64</c:v>
                </c:pt>
                <c:pt idx="1179">
                  <c:v>1.44</c:v>
                </c:pt>
                <c:pt idx="1180">
                  <c:v>1.36</c:v>
                </c:pt>
                <c:pt idx="1181">
                  <c:v>1.35</c:v>
                </c:pt>
                <c:pt idx="1182">
                  <c:v>1.34</c:v>
                </c:pt>
                <c:pt idx="1183">
                  <c:v>1.29</c:v>
                </c:pt>
                <c:pt idx="1184">
                  <c:v>1.43</c:v>
                </c:pt>
                <c:pt idx="1185">
                  <c:v>1.48</c:v>
                </c:pt>
                <c:pt idx="1186">
                  <c:v>1.41</c:v>
                </c:pt>
                <c:pt idx="1187">
                  <c:v>1.34</c:v>
                </c:pt>
                <c:pt idx="1188">
                  <c:v>1.89</c:v>
                </c:pt>
                <c:pt idx="1189">
                  <c:v>1.64</c:v>
                </c:pt>
                <c:pt idx="1190">
                  <c:v>1.88</c:v>
                </c:pt>
                <c:pt idx="1191">
                  <c:v>1.59</c:v>
                </c:pt>
                <c:pt idx="1192">
                  <c:v>1.52</c:v>
                </c:pt>
                <c:pt idx="1193">
                  <c:v>1.38</c:v>
                </c:pt>
                <c:pt idx="1194">
                  <c:v>1.39</c:v>
                </c:pt>
                <c:pt idx="1195">
                  <c:v>1.36</c:v>
                </c:pt>
                <c:pt idx="1196">
                  <c:v>1.58</c:v>
                </c:pt>
                <c:pt idx="1197">
                  <c:v>1.57</c:v>
                </c:pt>
                <c:pt idx="1198">
                  <c:v>1.37</c:v>
                </c:pt>
                <c:pt idx="1199">
                  <c:v>1.51</c:v>
                </c:pt>
                <c:pt idx="1200">
                  <c:v>1.36</c:v>
                </c:pt>
                <c:pt idx="1201">
                  <c:v>1.8</c:v>
                </c:pt>
                <c:pt idx="1202">
                  <c:v>1.99</c:v>
                </c:pt>
                <c:pt idx="1203">
                  <c:v>1.45</c:v>
                </c:pt>
                <c:pt idx="1204">
                  <c:v>1.49</c:v>
                </c:pt>
                <c:pt idx="1205">
                  <c:v>1.88</c:v>
                </c:pt>
                <c:pt idx="1206">
                  <c:v>2.0499999999999998</c:v>
                </c:pt>
                <c:pt idx="1207">
                  <c:v>2.25</c:v>
                </c:pt>
                <c:pt idx="1208">
                  <c:v>1.86</c:v>
                </c:pt>
                <c:pt idx="1209">
                  <c:v>1.43</c:v>
                </c:pt>
                <c:pt idx="1210">
                  <c:v>1.64</c:v>
                </c:pt>
                <c:pt idx="1211">
                  <c:v>1.76</c:v>
                </c:pt>
                <c:pt idx="1212">
                  <c:v>1.3</c:v>
                </c:pt>
                <c:pt idx="1213">
                  <c:v>1.5</c:v>
                </c:pt>
                <c:pt idx="1214">
                  <c:v>1.56</c:v>
                </c:pt>
                <c:pt idx="1215">
                  <c:v>1.56</c:v>
                </c:pt>
                <c:pt idx="1216">
                  <c:v>1.55</c:v>
                </c:pt>
                <c:pt idx="1217">
                  <c:v>1.47</c:v>
                </c:pt>
                <c:pt idx="1218">
                  <c:v>1.82</c:v>
                </c:pt>
                <c:pt idx="1219">
                  <c:v>1.79</c:v>
                </c:pt>
                <c:pt idx="1220">
                  <c:v>1.27</c:v>
                </c:pt>
                <c:pt idx="1221">
                  <c:v>1.91</c:v>
                </c:pt>
                <c:pt idx="1222">
                  <c:v>1.68</c:v>
                </c:pt>
                <c:pt idx="1223">
                  <c:v>1.78</c:v>
                </c:pt>
                <c:pt idx="1224">
                  <c:v>1.57</c:v>
                </c:pt>
                <c:pt idx="1225">
                  <c:v>1.34</c:v>
                </c:pt>
                <c:pt idx="1226">
                  <c:v>1.39</c:v>
                </c:pt>
                <c:pt idx="1227">
                  <c:v>1.45</c:v>
                </c:pt>
                <c:pt idx="1228">
                  <c:v>1.34</c:v>
                </c:pt>
                <c:pt idx="1229">
                  <c:v>1.42</c:v>
                </c:pt>
                <c:pt idx="1230">
                  <c:v>2.0499999999999998</c:v>
                </c:pt>
                <c:pt idx="1231">
                  <c:v>1.41</c:v>
                </c:pt>
                <c:pt idx="1232">
                  <c:v>1.45</c:v>
                </c:pt>
                <c:pt idx="1233">
                  <c:v>1.73</c:v>
                </c:pt>
                <c:pt idx="1234">
                  <c:v>1.66</c:v>
                </c:pt>
                <c:pt idx="1235">
                  <c:v>1.74</c:v>
                </c:pt>
                <c:pt idx="1236">
                  <c:v>1.59</c:v>
                </c:pt>
                <c:pt idx="1237">
                  <c:v>1.6</c:v>
                </c:pt>
                <c:pt idx="1238">
                  <c:v>1.48</c:v>
                </c:pt>
                <c:pt idx="1239">
                  <c:v>1.35</c:v>
                </c:pt>
                <c:pt idx="1240">
                  <c:v>1.72</c:v>
                </c:pt>
                <c:pt idx="1241">
                  <c:v>1.5</c:v>
                </c:pt>
                <c:pt idx="1242">
                  <c:v>1.41</c:v>
                </c:pt>
                <c:pt idx="1243">
                  <c:v>1.56</c:v>
                </c:pt>
                <c:pt idx="1244">
                  <c:v>1.6</c:v>
                </c:pt>
                <c:pt idx="1245">
                  <c:v>1.38</c:v>
                </c:pt>
                <c:pt idx="1246">
                  <c:v>1.59</c:v>
                </c:pt>
                <c:pt idx="1247">
                  <c:v>1.97</c:v>
                </c:pt>
                <c:pt idx="1248">
                  <c:v>1.42</c:v>
                </c:pt>
                <c:pt idx="1249">
                  <c:v>1.56</c:v>
                </c:pt>
                <c:pt idx="1250">
                  <c:v>1.78</c:v>
                </c:pt>
                <c:pt idx="1251">
                  <c:v>1.83</c:v>
                </c:pt>
                <c:pt idx="1252">
                  <c:v>2.11</c:v>
                </c:pt>
                <c:pt idx="1253">
                  <c:v>1.36</c:v>
                </c:pt>
                <c:pt idx="1254">
                  <c:v>1.41</c:v>
                </c:pt>
                <c:pt idx="1255">
                  <c:v>1.64</c:v>
                </c:pt>
                <c:pt idx="1256">
                  <c:v>1.69</c:v>
                </c:pt>
                <c:pt idx="1257">
                  <c:v>1.3</c:v>
                </c:pt>
                <c:pt idx="1258">
                  <c:v>1.37</c:v>
                </c:pt>
                <c:pt idx="1259">
                  <c:v>1.57</c:v>
                </c:pt>
                <c:pt idx="1260">
                  <c:v>1.48</c:v>
                </c:pt>
                <c:pt idx="1261">
                  <c:v>1.66</c:v>
                </c:pt>
                <c:pt idx="1262">
                  <c:v>1.43</c:v>
                </c:pt>
                <c:pt idx="1263">
                  <c:v>1.79</c:v>
                </c:pt>
                <c:pt idx="1264">
                  <c:v>1.92</c:v>
                </c:pt>
                <c:pt idx="1265">
                  <c:v>1.38</c:v>
                </c:pt>
                <c:pt idx="1266">
                  <c:v>1.88</c:v>
                </c:pt>
                <c:pt idx="1267">
                  <c:v>1.62</c:v>
                </c:pt>
                <c:pt idx="1268">
                  <c:v>1.68</c:v>
                </c:pt>
                <c:pt idx="1269">
                  <c:v>1.48</c:v>
                </c:pt>
                <c:pt idx="1270">
                  <c:v>1.38</c:v>
                </c:pt>
                <c:pt idx="1271">
                  <c:v>1.55</c:v>
                </c:pt>
                <c:pt idx="1272">
                  <c:v>1.1599999999999999</c:v>
                </c:pt>
                <c:pt idx="1273">
                  <c:v>1.01</c:v>
                </c:pt>
                <c:pt idx="1274">
                  <c:v>1.43</c:v>
                </c:pt>
                <c:pt idx="1275">
                  <c:v>1.9</c:v>
                </c:pt>
                <c:pt idx="1276">
                  <c:v>1.37</c:v>
                </c:pt>
                <c:pt idx="1277">
                  <c:v>1.23</c:v>
                </c:pt>
                <c:pt idx="1278">
                  <c:v>1.92</c:v>
                </c:pt>
                <c:pt idx="1279">
                  <c:v>1.66</c:v>
                </c:pt>
                <c:pt idx="1280">
                  <c:v>1.4</c:v>
                </c:pt>
                <c:pt idx="1281">
                  <c:v>1.43</c:v>
                </c:pt>
                <c:pt idx="1282">
                  <c:v>1.56</c:v>
                </c:pt>
                <c:pt idx="1283">
                  <c:v>1.5</c:v>
                </c:pt>
                <c:pt idx="1284">
                  <c:v>1.39</c:v>
                </c:pt>
                <c:pt idx="1285">
                  <c:v>1.69</c:v>
                </c:pt>
                <c:pt idx="1286">
                  <c:v>1.54</c:v>
                </c:pt>
                <c:pt idx="1287">
                  <c:v>1.58</c:v>
                </c:pt>
                <c:pt idx="1288">
                  <c:v>1.51</c:v>
                </c:pt>
                <c:pt idx="1289">
                  <c:v>1.69</c:v>
                </c:pt>
                <c:pt idx="1290">
                  <c:v>1.41</c:v>
                </c:pt>
                <c:pt idx="1291">
                  <c:v>1.57</c:v>
                </c:pt>
                <c:pt idx="1292">
                  <c:v>1.98</c:v>
                </c:pt>
                <c:pt idx="1293">
                  <c:v>1.43</c:v>
                </c:pt>
                <c:pt idx="1294">
                  <c:v>1.78</c:v>
                </c:pt>
                <c:pt idx="1295">
                  <c:v>1.83</c:v>
                </c:pt>
                <c:pt idx="1296">
                  <c:v>1.65</c:v>
                </c:pt>
                <c:pt idx="1297">
                  <c:v>2.0699999999999998</c:v>
                </c:pt>
                <c:pt idx="1298">
                  <c:v>1.27</c:v>
                </c:pt>
                <c:pt idx="1299">
                  <c:v>1.44</c:v>
                </c:pt>
                <c:pt idx="1300">
                  <c:v>1.6</c:v>
                </c:pt>
                <c:pt idx="1301">
                  <c:v>1.76</c:v>
                </c:pt>
                <c:pt idx="1302">
                  <c:v>1.42</c:v>
                </c:pt>
                <c:pt idx="1303">
                  <c:v>1.51</c:v>
                </c:pt>
                <c:pt idx="1304">
                  <c:v>1.54</c:v>
                </c:pt>
                <c:pt idx="1305">
                  <c:v>1.68</c:v>
                </c:pt>
                <c:pt idx="1306">
                  <c:v>1.43</c:v>
                </c:pt>
                <c:pt idx="1307">
                  <c:v>1.44</c:v>
                </c:pt>
                <c:pt idx="1308">
                  <c:v>1.8</c:v>
                </c:pt>
                <c:pt idx="1309">
                  <c:v>1.85</c:v>
                </c:pt>
                <c:pt idx="1310">
                  <c:v>1.24</c:v>
                </c:pt>
                <c:pt idx="1311">
                  <c:v>1.73</c:v>
                </c:pt>
                <c:pt idx="1312">
                  <c:v>1.66</c:v>
                </c:pt>
                <c:pt idx="1313">
                  <c:v>1.27</c:v>
                </c:pt>
                <c:pt idx="1314">
                  <c:v>1.26</c:v>
                </c:pt>
                <c:pt idx="1315">
                  <c:v>1.3</c:v>
                </c:pt>
                <c:pt idx="1316">
                  <c:v>1.59</c:v>
                </c:pt>
                <c:pt idx="1317">
                  <c:v>1.23</c:v>
                </c:pt>
                <c:pt idx="1318">
                  <c:v>1.32</c:v>
                </c:pt>
                <c:pt idx="1319">
                  <c:v>1.47</c:v>
                </c:pt>
                <c:pt idx="1320">
                  <c:v>2.15</c:v>
                </c:pt>
                <c:pt idx="1321">
                  <c:v>1.26</c:v>
                </c:pt>
                <c:pt idx="1322">
                  <c:v>1.22</c:v>
                </c:pt>
                <c:pt idx="1323">
                  <c:v>1.53</c:v>
                </c:pt>
                <c:pt idx="1324">
                  <c:v>1.62</c:v>
                </c:pt>
                <c:pt idx="1325">
                  <c:v>1.39</c:v>
                </c:pt>
                <c:pt idx="1326">
                  <c:v>1.35</c:v>
                </c:pt>
                <c:pt idx="1327">
                  <c:v>1.35</c:v>
                </c:pt>
                <c:pt idx="1328">
                  <c:v>1.32</c:v>
                </c:pt>
                <c:pt idx="1329">
                  <c:v>1.36</c:v>
                </c:pt>
                <c:pt idx="1330">
                  <c:v>1.92</c:v>
                </c:pt>
                <c:pt idx="1331">
                  <c:v>1.64</c:v>
                </c:pt>
                <c:pt idx="1332">
                  <c:v>1.38</c:v>
                </c:pt>
                <c:pt idx="1333">
                  <c:v>1.72</c:v>
                </c:pt>
                <c:pt idx="1334">
                  <c:v>1.62</c:v>
                </c:pt>
                <c:pt idx="1335">
                  <c:v>1.41</c:v>
                </c:pt>
                <c:pt idx="1336">
                  <c:v>1.72</c:v>
                </c:pt>
                <c:pt idx="1337">
                  <c:v>2.02</c:v>
                </c:pt>
                <c:pt idx="1338">
                  <c:v>1.35</c:v>
                </c:pt>
                <c:pt idx="1339">
                  <c:v>1.54</c:v>
                </c:pt>
                <c:pt idx="1340">
                  <c:v>1.9</c:v>
                </c:pt>
                <c:pt idx="1341">
                  <c:v>1.59</c:v>
                </c:pt>
                <c:pt idx="1342">
                  <c:v>2.16</c:v>
                </c:pt>
                <c:pt idx="1343">
                  <c:v>1.54</c:v>
                </c:pt>
                <c:pt idx="1344">
                  <c:v>1.36</c:v>
                </c:pt>
                <c:pt idx="1345">
                  <c:v>1.72</c:v>
                </c:pt>
                <c:pt idx="1346">
                  <c:v>1.71</c:v>
                </c:pt>
                <c:pt idx="1347">
                  <c:v>1.25</c:v>
                </c:pt>
                <c:pt idx="1348">
                  <c:v>1.31</c:v>
                </c:pt>
                <c:pt idx="1349">
                  <c:v>1.56</c:v>
                </c:pt>
                <c:pt idx="1350">
                  <c:v>1.66</c:v>
                </c:pt>
                <c:pt idx="1351">
                  <c:v>1.48</c:v>
                </c:pt>
                <c:pt idx="1352">
                  <c:v>1.41</c:v>
                </c:pt>
                <c:pt idx="1353">
                  <c:v>1.85</c:v>
                </c:pt>
                <c:pt idx="1354">
                  <c:v>1.83</c:v>
                </c:pt>
                <c:pt idx="1355">
                  <c:v>1.17</c:v>
                </c:pt>
                <c:pt idx="1356">
                  <c:v>1.75</c:v>
                </c:pt>
                <c:pt idx="1357">
                  <c:v>1.66</c:v>
                </c:pt>
                <c:pt idx="1358">
                  <c:v>1.31</c:v>
                </c:pt>
                <c:pt idx="1359">
                  <c:v>1.2</c:v>
                </c:pt>
                <c:pt idx="1360">
                  <c:v>1.32</c:v>
                </c:pt>
                <c:pt idx="1361">
                  <c:v>1.67</c:v>
                </c:pt>
                <c:pt idx="1362">
                  <c:v>1.2</c:v>
                </c:pt>
                <c:pt idx="1363">
                  <c:v>1.33</c:v>
                </c:pt>
                <c:pt idx="1364">
                  <c:v>1.47</c:v>
                </c:pt>
                <c:pt idx="1365">
                  <c:v>1.88</c:v>
                </c:pt>
                <c:pt idx="1366">
                  <c:v>1.07</c:v>
                </c:pt>
                <c:pt idx="1367">
                  <c:v>1.2</c:v>
                </c:pt>
                <c:pt idx="1368">
                  <c:v>1.6</c:v>
                </c:pt>
                <c:pt idx="1369">
                  <c:v>1.66</c:v>
                </c:pt>
                <c:pt idx="1370">
                  <c:v>1.72</c:v>
                </c:pt>
                <c:pt idx="1371">
                  <c:v>1.38</c:v>
                </c:pt>
                <c:pt idx="1372">
                  <c:v>1.37</c:v>
                </c:pt>
                <c:pt idx="1373">
                  <c:v>1.27</c:v>
                </c:pt>
                <c:pt idx="1374">
                  <c:v>1.35</c:v>
                </c:pt>
                <c:pt idx="1375">
                  <c:v>1.7</c:v>
                </c:pt>
                <c:pt idx="1376">
                  <c:v>1.62</c:v>
                </c:pt>
                <c:pt idx="1377">
                  <c:v>1.58</c:v>
                </c:pt>
                <c:pt idx="1378">
                  <c:v>1.58</c:v>
                </c:pt>
                <c:pt idx="1379">
                  <c:v>1.54</c:v>
                </c:pt>
                <c:pt idx="1380">
                  <c:v>1.36</c:v>
                </c:pt>
                <c:pt idx="1381">
                  <c:v>1.78</c:v>
                </c:pt>
                <c:pt idx="1382">
                  <c:v>1.93</c:v>
                </c:pt>
                <c:pt idx="1383">
                  <c:v>1.32</c:v>
                </c:pt>
                <c:pt idx="1384">
                  <c:v>1.57</c:v>
                </c:pt>
                <c:pt idx="1385">
                  <c:v>1.68</c:v>
                </c:pt>
                <c:pt idx="1386">
                  <c:v>1.75</c:v>
                </c:pt>
                <c:pt idx="1387">
                  <c:v>1.86</c:v>
                </c:pt>
                <c:pt idx="1388">
                  <c:v>1.83</c:v>
                </c:pt>
                <c:pt idx="1389">
                  <c:v>1.35</c:v>
                </c:pt>
                <c:pt idx="1390">
                  <c:v>1.6</c:v>
                </c:pt>
                <c:pt idx="1391">
                  <c:v>1.8</c:v>
                </c:pt>
                <c:pt idx="1392">
                  <c:v>1.19</c:v>
                </c:pt>
                <c:pt idx="1393">
                  <c:v>1.5</c:v>
                </c:pt>
                <c:pt idx="1394">
                  <c:v>1.56</c:v>
                </c:pt>
                <c:pt idx="1395">
                  <c:v>1.71</c:v>
                </c:pt>
                <c:pt idx="1396">
                  <c:v>1.56</c:v>
                </c:pt>
                <c:pt idx="1397">
                  <c:v>1.33</c:v>
                </c:pt>
                <c:pt idx="1398">
                  <c:v>1.81</c:v>
                </c:pt>
                <c:pt idx="1399">
                  <c:v>1.74</c:v>
                </c:pt>
                <c:pt idx="1400">
                  <c:v>1.03</c:v>
                </c:pt>
                <c:pt idx="1401">
                  <c:v>1.77</c:v>
                </c:pt>
                <c:pt idx="1402">
                  <c:v>1.69</c:v>
                </c:pt>
                <c:pt idx="1403">
                  <c:v>1.66</c:v>
                </c:pt>
                <c:pt idx="1404">
                  <c:v>1.31</c:v>
                </c:pt>
                <c:pt idx="1405">
                  <c:v>1.46</c:v>
                </c:pt>
                <c:pt idx="1406">
                  <c:v>1.6</c:v>
                </c:pt>
                <c:pt idx="1407">
                  <c:v>1.43</c:v>
                </c:pt>
                <c:pt idx="1408">
                  <c:v>1.34</c:v>
                </c:pt>
                <c:pt idx="1409">
                  <c:v>1.36</c:v>
                </c:pt>
                <c:pt idx="1410">
                  <c:v>2.09</c:v>
                </c:pt>
                <c:pt idx="1411">
                  <c:v>1.31</c:v>
                </c:pt>
                <c:pt idx="1412">
                  <c:v>1.28</c:v>
                </c:pt>
                <c:pt idx="1413">
                  <c:v>1.75</c:v>
                </c:pt>
                <c:pt idx="1414">
                  <c:v>1.65</c:v>
                </c:pt>
                <c:pt idx="1415">
                  <c:v>1.74</c:v>
                </c:pt>
                <c:pt idx="1416">
                  <c:v>1.46</c:v>
                </c:pt>
                <c:pt idx="1417">
                  <c:v>1.34</c:v>
                </c:pt>
                <c:pt idx="1418">
                  <c:v>1.48</c:v>
                </c:pt>
                <c:pt idx="1419">
                  <c:v>1.36</c:v>
                </c:pt>
                <c:pt idx="1420">
                  <c:v>1.86</c:v>
                </c:pt>
                <c:pt idx="1421">
                  <c:v>1.63</c:v>
                </c:pt>
                <c:pt idx="1422">
                  <c:v>1.45</c:v>
                </c:pt>
                <c:pt idx="1423">
                  <c:v>1.49</c:v>
                </c:pt>
                <c:pt idx="1424">
                  <c:v>1.52</c:v>
                </c:pt>
                <c:pt idx="1425">
                  <c:v>1.38</c:v>
                </c:pt>
                <c:pt idx="1426">
                  <c:v>1.66</c:v>
                </c:pt>
                <c:pt idx="1427">
                  <c:v>2.02</c:v>
                </c:pt>
                <c:pt idx="1428">
                  <c:v>1.42</c:v>
                </c:pt>
                <c:pt idx="1429">
                  <c:v>1.6</c:v>
                </c:pt>
                <c:pt idx="1430">
                  <c:v>1.63</c:v>
                </c:pt>
                <c:pt idx="1431">
                  <c:v>1.75</c:v>
                </c:pt>
                <c:pt idx="1432">
                  <c:v>1.64</c:v>
                </c:pt>
                <c:pt idx="1433">
                  <c:v>1.48</c:v>
                </c:pt>
                <c:pt idx="1434">
                  <c:v>1.38</c:v>
                </c:pt>
                <c:pt idx="1435">
                  <c:v>1.59</c:v>
                </c:pt>
                <c:pt idx="1436">
                  <c:v>1.82</c:v>
                </c:pt>
                <c:pt idx="1437">
                  <c:v>1.04</c:v>
                </c:pt>
                <c:pt idx="1438">
                  <c:v>1.41</c:v>
                </c:pt>
                <c:pt idx="1439">
                  <c:v>1.62</c:v>
                </c:pt>
                <c:pt idx="1440">
                  <c:v>1.67</c:v>
                </c:pt>
                <c:pt idx="1441">
                  <c:v>1.6</c:v>
                </c:pt>
                <c:pt idx="1442">
                  <c:v>1.44</c:v>
                </c:pt>
                <c:pt idx="1443">
                  <c:v>1.82</c:v>
                </c:pt>
                <c:pt idx="1444">
                  <c:v>1.62</c:v>
                </c:pt>
                <c:pt idx="1445">
                  <c:v>1.1399999999999999</c:v>
                </c:pt>
                <c:pt idx="1446">
                  <c:v>1.84</c:v>
                </c:pt>
                <c:pt idx="1447">
                  <c:v>1.64</c:v>
                </c:pt>
                <c:pt idx="1448">
                  <c:v>1.65</c:v>
                </c:pt>
                <c:pt idx="1449">
                  <c:v>1.36</c:v>
                </c:pt>
                <c:pt idx="1450">
                  <c:v>1.42</c:v>
                </c:pt>
                <c:pt idx="1451">
                  <c:v>1.59</c:v>
                </c:pt>
                <c:pt idx="1452">
                  <c:v>1.27</c:v>
                </c:pt>
                <c:pt idx="1453">
                  <c:v>1.18</c:v>
                </c:pt>
                <c:pt idx="1454">
                  <c:v>1.4</c:v>
                </c:pt>
                <c:pt idx="1455">
                  <c:v>1.86</c:v>
                </c:pt>
                <c:pt idx="1456">
                  <c:v>1.1499999999999999</c:v>
                </c:pt>
                <c:pt idx="1457">
                  <c:v>1.23</c:v>
                </c:pt>
                <c:pt idx="1458">
                  <c:v>1.94</c:v>
                </c:pt>
                <c:pt idx="1459">
                  <c:v>1.71</c:v>
                </c:pt>
                <c:pt idx="1460">
                  <c:v>1.72</c:v>
                </c:pt>
                <c:pt idx="1461">
                  <c:v>1.45</c:v>
                </c:pt>
                <c:pt idx="1462">
                  <c:v>1.33</c:v>
                </c:pt>
                <c:pt idx="1463">
                  <c:v>1.43</c:v>
                </c:pt>
                <c:pt idx="1464">
                  <c:v>1.41</c:v>
                </c:pt>
                <c:pt idx="1465">
                  <c:v>1.73</c:v>
                </c:pt>
                <c:pt idx="1466">
                  <c:v>1.62</c:v>
                </c:pt>
                <c:pt idx="1467">
                  <c:v>1.39</c:v>
                </c:pt>
                <c:pt idx="1468">
                  <c:v>1.51</c:v>
                </c:pt>
                <c:pt idx="1469">
                  <c:v>1.52</c:v>
                </c:pt>
                <c:pt idx="1470">
                  <c:v>1.38</c:v>
                </c:pt>
                <c:pt idx="1471">
                  <c:v>1.68</c:v>
                </c:pt>
                <c:pt idx="1472">
                  <c:v>2.09</c:v>
                </c:pt>
                <c:pt idx="1473">
                  <c:v>1.41</c:v>
                </c:pt>
                <c:pt idx="1474">
                  <c:v>1.58</c:v>
                </c:pt>
                <c:pt idx="1475">
                  <c:v>1.69</c:v>
                </c:pt>
                <c:pt idx="1476">
                  <c:v>1.8</c:v>
                </c:pt>
                <c:pt idx="1477">
                  <c:v>1.82</c:v>
                </c:pt>
                <c:pt idx="1478">
                  <c:v>1.46</c:v>
                </c:pt>
                <c:pt idx="1479">
                  <c:v>1.43</c:v>
                </c:pt>
                <c:pt idx="1480">
                  <c:v>1.67</c:v>
                </c:pt>
                <c:pt idx="1481">
                  <c:v>1.79</c:v>
                </c:pt>
                <c:pt idx="1482">
                  <c:v>1.1000000000000001</c:v>
                </c:pt>
                <c:pt idx="1483">
                  <c:v>1.38</c:v>
                </c:pt>
                <c:pt idx="1484">
                  <c:v>1.6</c:v>
                </c:pt>
                <c:pt idx="1485">
                  <c:v>1.69</c:v>
                </c:pt>
                <c:pt idx="1486">
                  <c:v>1.31</c:v>
                </c:pt>
                <c:pt idx="1487">
                  <c:v>1.46</c:v>
                </c:pt>
                <c:pt idx="1488">
                  <c:v>1.84</c:v>
                </c:pt>
                <c:pt idx="1489">
                  <c:v>1.63</c:v>
                </c:pt>
                <c:pt idx="1490">
                  <c:v>1.05</c:v>
                </c:pt>
                <c:pt idx="1491">
                  <c:v>1.91</c:v>
                </c:pt>
                <c:pt idx="1492">
                  <c:v>1.66</c:v>
                </c:pt>
                <c:pt idx="1493">
                  <c:v>1.6</c:v>
                </c:pt>
                <c:pt idx="1494">
                  <c:v>1.41</c:v>
                </c:pt>
                <c:pt idx="1495">
                  <c:v>1.45</c:v>
                </c:pt>
                <c:pt idx="1496">
                  <c:v>1.59</c:v>
                </c:pt>
                <c:pt idx="1497">
                  <c:v>1.42</c:v>
                </c:pt>
                <c:pt idx="1498">
                  <c:v>1.3</c:v>
                </c:pt>
                <c:pt idx="1499">
                  <c:v>1.41</c:v>
                </c:pt>
                <c:pt idx="1500">
                  <c:v>2.08</c:v>
                </c:pt>
                <c:pt idx="1501">
                  <c:v>1.4</c:v>
                </c:pt>
                <c:pt idx="1502">
                  <c:v>1.24</c:v>
                </c:pt>
                <c:pt idx="1503">
                  <c:v>1.9</c:v>
                </c:pt>
                <c:pt idx="1504">
                  <c:v>1.65</c:v>
                </c:pt>
                <c:pt idx="1505">
                  <c:v>1.81</c:v>
                </c:pt>
                <c:pt idx="1506">
                  <c:v>1.17</c:v>
                </c:pt>
                <c:pt idx="1507">
                  <c:v>1.35</c:v>
                </c:pt>
                <c:pt idx="1508">
                  <c:v>1.24</c:v>
                </c:pt>
                <c:pt idx="1509">
                  <c:v>1.38</c:v>
                </c:pt>
                <c:pt idx="1510">
                  <c:v>1.93</c:v>
                </c:pt>
                <c:pt idx="1511">
                  <c:v>1.65</c:v>
                </c:pt>
                <c:pt idx="1512">
                  <c:v>1.62</c:v>
                </c:pt>
                <c:pt idx="1513">
                  <c:v>1.64</c:v>
                </c:pt>
                <c:pt idx="1514">
                  <c:v>1.39</c:v>
                </c:pt>
                <c:pt idx="1515">
                  <c:v>1.36</c:v>
                </c:pt>
                <c:pt idx="1516">
                  <c:v>1.84</c:v>
                </c:pt>
                <c:pt idx="1517">
                  <c:v>1.94</c:v>
                </c:pt>
                <c:pt idx="1518">
                  <c:v>1.3</c:v>
                </c:pt>
                <c:pt idx="1519">
                  <c:v>1.39</c:v>
                </c:pt>
                <c:pt idx="1520">
                  <c:v>1.51</c:v>
                </c:pt>
                <c:pt idx="1521">
                  <c:v>1.96</c:v>
                </c:pt>
                <c:pt idx="1522">
                  <c:v>1.69</c:v>
                </c:pt>
                <c:pt idx="1523">
                  <c:v>1.85</c:v>
                </c:pt>
                <c:pt idx="1524">
                  <c:v>1.4</c:v>
                </c:pt>
                <c:pt idx="1525">
                  <c:v>1.75</c:v>
                </c:pt>
                <c:pt idx="1526">
                  <c:v>1.25</c:v>
                </c:pt>
                <c:pt idx="1527">
                  <c:v>1.05</c:v>
                </c:pt>
                <c:pt idx="1528">
                  <c:v>1.51</c:v>
                </c:pt>
                <c:pt idx="1529">
                  <c:v>1.58</c:v>
                </c:pt>
                <c:pt idx="1530">
                  <c:v>1.77</c:v>
                </c:pt>
                <c:pt idx="1531">
                  <c:v>1.29</c:v>
                </c:pt>
                <c:pt idx="1532">
                  <c:v>1.44</c:v>
                </c:pt>
                <c:pt idx="1533">
                  <c:v>1.82</c:v>
                </c:pt>
                <c:pt idx="1534">
                  <c:v>1.49</c:v>
                </c:pt>
                <c:pt idx="1535">
                  <c:v>1.08</c:v>
                </c:pt>
                <c:pt idx="1536">
                  <c:v>1.94</c:v>
                </c:pt>
                <c:pt idx="1537">
                  <c:v>1.67</c:v>
                </c:pt>
                <c:pt idx="1538">
                  <c:v>1.64</c:v>
                </c:pt>
                <c:pt idx="1539">
                  <c:v>1.4</c:v>
                </c:pt>
                <c:pt idx="1540">
                  <c:v>1.43</c:v>
                </c:pt>
                <c:pt idx="1541">
                  <c:v>1.6</c:v>
                </c:pt>
                <c:pt idx="1542">
                  <c:v>1.46</c:v>
                </c:pt>
                <c:pt idx="1543">
                  <c:v>1.39</c:v>
                </c:pt>
                <c:pt idx="1544">
                  <c:v>1.42</c:v>
                </c:pt>
                <c:pt idx="1545">
                  <c:v>2.15</c:v>
                </c:pt>
                <c:pt idx="1546">
                  <c:v>1.25</c:v>
                </c:pt>
                <c:pt idx="1547">
                  <c:v>1.27</c:v>
                </c:pt>
                <c:pt idx="1548">
                  <c:v>1.74</c:v>
                </c:pt>
                <c:pt idx="1549">
                  <c:v>1.63</c:v>
                </c:pt>
                <c:pt idx="1550">
                  <c:v>1.52</c:v>
                </c:pt>
                <c:pt idx="1551">
                  <c:v>1.25</c:v>
                </c:pt>
                <c:pt idx="1552">
                  <c:v>1.34</c:v>
                </c:pt>
                <c:pt idx="1553">
                  <c:v>1.25</c:v>
                </c:pt>
                <c:pt idx="1554">
                  <c:v>1.35</c:v>
                </c:pt>
                <c:pt idx="1555">
                  <c:v>1.85</c:v>
                </c:pt>
                <c:pt idx="1556">
                  <c:v>1.65</c:v>
                </c:pt>
                <c:pt idx="1557">
                  <c:v>1.46</c:v>
                </c:pt>
                <c:pt idx="1558">
                  <c:v>1.55</c:v>
                </c:pt>
                <c:pt idx="1559">
                  <c:v>1.38</c:v>
                </c:pt>
                <c:pt idx="1560">
                  <c:v>1.34</c:v>
                </c:pt>
                <c:pt idx="1561">
                  <c:v>1.69</c:v>
                </c:pt>
                <c:pt idx="1562">
                  <c:v>2.11</c:v>
                </c:pt>
                <c:pt idx="1563">
                  <c:v>1.27</c:v>
                </c:pt>
                <c:pt idx="1564">
                  <c:v>1.4</c:v>
                </c:pt>
                <c:pt idx="1565">
                  <c:v>1.64</c:v>
                </c:pt>
                <c:pt idx="1566">
                  <c:v>1.91</c:v>
                </c:pt>
                <c:pt idx="1567">
                  <c:v>1.94</c:v>
                </c:pt>
                <c:pt idx="1568">
                  <c:v>1.44</c:v>
                </c:pt>
                <c:pt idx="1569">
                  <c:v>1.35</c:v>
                </c:pt>
                <c:pt idx="1570">
                  <c:v>1.63</c:v>
                </c:pt>
                <c:pt idx="1571">
                  <c:v>1.53</c:v>
                </c:pt>
                <c:pt idx="1572">
                  <c:v>1.1299999999999999</c:v>
                </c:pt>
                <c:pt idx="1573">
                  <c:v>1.36</c:v>
                </c:pt>
                <c:pt idx="1574">
                  <c:v>1.47</c:v>
                </c:pt>
                <c:pt idx="1575">
                  <c:v>1.48</c:v>
                </c:pt>
                <c:pt idx="1576">
                  <c:v>1.61</c:v>
                </c:pt>
                <c:pt idx="1577">
                  <c:v>1.4</c:v>
                </c:pt>
                <c:pt idx="1578">
                  <c:v>1.81</c:v>
                </c:pt>
                <c:pt idx="1579">
                  <c:v>1.51</c:v>
                </c:pt>
                <c:pt idx="1580">
                  <c:v>1.0900000000000001</c:v>
                </c:pt>
                <c:pt idx="1581">
                  <c:v>1.74</c:v>
                </c:pt>
                <c:pt idx="1582">
                  <c:v>1.63</c:v>
                </c:pt>
                <c:pt idx="1583">
                  <c:v>1.56</c:v>
                </c:pt>
                <c:pt idx="1584">
                  <c:v>1.38</c:v>
                </c:pt>
                <c:pt idx="1585">
                  <c:v>1.46</c:v>
                </c:pt>
                <c:pt idx="1586">
                  <c:v>1.63</c:v>
                </c:pt>
                <c:pt idx="1587">
                  <c:v>1.44</c:v>
                </c:pt>
                <c:pt idx="1588">
                  <c:v>1.31</c:v>
                </c:pt>
                <c:pt idx="1589">
                  <c:v>1.4</c:v>
                </c:pt>
                <c:pt idx="1590">
                  <c:v>1.91</c:v>
                </c:pt>
                <c:pt idx="1591">
                  <c:v>1.23</c:v>
                </c:pt>
                <c:pt idx="1592">
                  <c:v>1.33</c:v>
                </c:pt>
                <c:pt idx="1593">
                  <c:v>1.75</c:v>
                </c:pt>
                <c:pt idx="1594">
                  <c:v>1.62</c:v>
                </c:pt>
                <c:pt idx="1595">
                  <c:v>1.57</c:v>
                </c:pt>
                <c:pt idx="1596">
                  <c:v>1.47</c:v>
                </c:pt>
                <c:pt idx="1597">
                  <c:v>1.36</c:v>
                </c:pt>
                <c:pt idx="1598">
                  <c:v>1.44</c:v>
                </c:pt>
                <c:pt idx="1599">
                  <c:v>1.37</c:v>
                </c:pt>
                <c:pt idx="1600">
                  <c:v>1.73</c:v>
                </c:pt>
                <c:pt idx="1601">
                  <c:v>1.23</c:v>
                </c:pt>
                <c:pt idx="1602">
                  <c:v>1.43</c:v>
                </c:pt>
                <c:pt idx="1603">
                  <c:v>1.53</c:v>
                </c:pt>
                <c:pt idx="1604">
                  <c:v>1.48</c:v>
                </c:pt>
                <c:pt idx="1605">
                  <c:v>1.35</c:v>
                </c:pt>
                <c:pt idx="1606">
                  <c:v>1.57</c:v>
                </c:pt>
                <c:pt idx="1607">
                  <c:v>2.0699999999999998</c:v>
                </c:pt>
                <c:pt idx="1608">
                  <c:v>1.39</c:v>
                </c:pt>
                <c:pt idx="1609">
                  <c:v>1.54</c:v>
                </c:pt>
                <c:pt idx="1610">
                  <c:v>1.5</c:v>
                </c:pt>
                <c:pt idx="1611">
                  <c:v>1.87</c:v>
                </c:pt>
                <c:pt idx="1612">
                  <c:v>1.57</c:v>
                </c:pt>
                <c:pt idx="1613">
                  <c:v>1.3</c:v>
                </c:pt>
                <c:pt idx="1614">
                  <c:v>1.44</c:v>
                </c:pt>
                <c:pt idx="1615">
                  <c:v>1.69</c:v>
                </c:pt>
                <c:pt idx="1616">
                  <c:v>1.36</c:v>
                </c:pt>
                <c:pt idx="1617">
                  <c:v>1.1299999999999999</c:v>
                </c:pt>
                <c:pt idx="1618">
                  <c:v>1.37</c:v>
                </c:pt>
                <c:pt idx="1619">
                  <c:v>1.49</c:v>
                </c:pt>
                <c:pt idx="1620">
                  <c:v>1.79</c:v>
                </c:pt>
                <c:pt idx="1621">
                  <c:v>1.64</c:v>
                </c:pt>
                <c:pt idx="1622">
                  <c:v>1.42</c:v>
                </c:pt>
                <c:pt idx="1623">
                  <c:v>1.82</c:v>
                </c:pt>
                <c:pt idx="1624">
                  <c:v>1.52</c:v>
                </c:pt>
                <c:pt idx="1625">
                  <c:v>1.04</c:v>
                </c:pt>
                <c:pt idx="1626">
                  <c:v>1.78</c:v>
                </c:pt>
                <c:pt idx="1627">
                  <c:v>1.61</c:v>
                </c:pt>
                <c:pt idx="1628">
                  <c:v>1.59</c:v>
                </c:pt>
                <c:pt idx="1629">
                  <c:v>1.42</c:v>
                </c:pt>
                <c:pt idx="1630">
                  <c:v>1.5</c:v>
                </c:pt>
                <c:pt idx="1631">
                  <c:v>1.69</c:v>
                </c:pt>
                <c:pt idx="1632">
                  <c:v>1.35</c:v>
                </c:pt>
                <c:pt idx="1633">
                  <c:v>1.1599999999999999</c:v>
                </c:pt>
                <c:pt idx="1634">
                  <c:v>1.43</c:v>
                </c:pt>
                <c:pt idx="1635">
                  <c:v>2.02</c:v>
                </c:pt>
                <c:pt idx="1636">
                  <c:v>1.43</c:v>
                </c:pt>
                <c:pt idx="1637">
                  <c:v>1.29</c:v>
                </c:pt>
                <c:pt idx="1638">
                  <c:v>1.94</c:v>
                </c:pt>
                <c:pt idx="1639">
                  <c:v>1.67</c:v>
                </c:pt>
                <c:pt idx="1640">
                  <c:v>1.68</c:v>
                </c:pt>
                <c:pt idx="1641">
                  <c:v>1.49</c:v>
                </c:pt>
                <c:pt idx="1642">
                  <c:v>1.55</c:v>
                </c:pt>
                <c:pt idx="1643">
                  <c:v>1.56</c:v>
                </c:pt>
                <c:pt idx="1644">
                  <c:v>1.41</c:v>
                </c:pt>
                <c:pt idx="1645">
                  <c:v>1.95</c:v>
                </c:pt>
                <c:pt idx="1646">
                  <c:v>1.6</c:v>
                </c:pt>
                <c:pt idx="1647">
                  <c:v>1.65</c:v>
                </c:pt>
                <c:pt idx="1648">
                  <c:v>1.61</c:v>
                </c:pt>
                <c:pt idx="1649">
                  <c:v>1.49</c:v>
                </c:pt>
                <c:pt idx="1650">
                  <c:v>1.35</c:v>
                </c:pt>
                <c:pt idx="1651">
                  <c:v>1.67</c:v>
                </c:pt>
                <c:pt idx="1652">
                  <c:v>2.0699999999999998</c:v>
                </c:pt>
                <c:pt idx="1653">
                  <c:v>1.38</c:v>
                </c:pt>
                <c:pt idx="1654">
                  <c:v>1.58</c:v>
                </c:pt>
                <c:pt idx="1655">
                  <c:v>1.53</c:v>
                </c:pt>
                <c:pt idx="1656">
                  <c:v>1.75</c:v>
                </c:pt>
                <c:pt idx="1657">
                  <c:v>1.73</c:v>
                </c:pt>
                <c:pt idx="1658">
                  <c:v>1.39</c:v>
                </c:pt>
                <c:pt idx="1659">
                  <c:v>1.43</c:v>
                </c:pt>
                <c:pt idx="1660">
                  <c:v>1.68</c:v>
                </c:pt>
                <c:pt idx="1661">
                  <c:v>1.45</c:v>
                </c:pt>
                <c:pt idx="1662">
                  <c:v>1.08</c:v>
                </c:pt>
                <c:pt idx="1663">
                  <c:v>1.54</c:v>
                </c:pt>
                <c:pt idx="1664">
                  <c:v>1.57</c:v>
                </c:pt>
                <c:pt idx="1665">
                  <c:v>1.68</c:v>
                </c:pt>
                <c:pt idx="1666">
                  <c:v>1.65</c:v>
                </c:pt>
                <c:pt idx="1667">
                  <c:v>1.37</c:v>
                </c:pt>
                <c:pt idx="1668">
                  <c:v>1.82</c:v>
                </c:pt>
                <c:pt idx="1669">
                  <c:v>1.58</c:v>
                </c:pt>
                <c:pt idx="1670">
                  <c:v>1.03</c:v>
                </c:pt>
                <c:pt idx="1671">
                  <c:v>1.78</c:v>
                </c:pt>
                <c:pt idx="1672">
                  <c:v>1.66</c:v>
                </c:pt>
                <c:pt idx="1673">
                  <c:v>1.5</c:v>
                </c:pt>
                <c:pt idx="1674">
                  <c:v>1.43</c:v>
                </c:pt>
                <c:pt idx="1675">
                  <c:v>1.42</c:v>
                </c:pt>
                <c:pt idx="1676">
                  <c:v>1.65</c:v>
                </c:pt>
                <c:pt idx="1677">
                  <c:v>1.53</c:v>
                </c:pt>
                <c:pt idx="1678">
                  <c:v>1.29</c:v>
                </c:pt>
                <c:pt idx="1679">
                  <c:v>1.4</c:v>
                </c:pt>
                <c:pt idx="1680">
                  <c:v>2.02</c:v>
                </c:pt>
                <c:pt idx="1681">
                  <c:v>1.21</c:v>
                </c:pt>
                <c:pt idx="1682">
                  <c:v>1.31</c:v>
                </c:pt>
                <c:pt idx="1683">
                  <c:v>1.85</c:v>
                </c:pt>
                <c:pt idx="1684">
                  <c:v>1.67</c:v>
                </c:pt>
                <c:pt idx="1685">
                  <c:v>1.66</c:v>
                </c:pt>
                <c:pt idx="1686">
                  <c:v>1.57</c:v>
                </c:pt>
                <c:pt idx="1687">
                  <c:v>1.64</c:v>
                </c:pt>
                <c:pt idx="1688">
                  <c:v>1.55</c:v>
                </c:pt>
                <c:pt idx="1689">
                  <c:v>1.41</c:v>
                </c:pt>
                <c:pt idx="1690">
                  <c:v>1.92</c:v>
                </c:pt>
                <c:pt idx="1691">
                  <c:v>1.65</c:v>
                </c:pt>
                <c:pt idx="1692">
                  <c:v>1.52</c:v>
                </c:pt>
                <c:pt idx="1693">
                  <c:v>1.5</c:v>
                </c:pt>
                <c:pt idx="1694">
                  <c:v>1.49</c:v>
                </c:pt>
                <c:pt idx="1695">
                  <c:v>1.36</c:v>
                </c:pt>
                <c:pt idx="1696">
                  <c:v>1.81</c:v>
                </c:pt>
                <c:pt idx="1697">
                  <c:v>2.13</c:v>
                </c:pt>
                <c:pt idx="1698">
                  <c:v>1.31</c:v>
                </c:pt>
                <c:pt idx="1699">
                  <c:v>1.53</c:v>
                </c:pt>
                <c:pt idx="1700">
                  <c:v>1.54</c:v>
                </c:pt>
                <c:pt idx="1701">
                  <c:v>1.7</c:v>
                </c:pt>
                <c:pt idx="1702">
                  <c:v>1.73</c:v>
                </c:pt>
                <c:pt idx="1703">
                  <c:v>1.77</c:v>
                </c:pt>
                <c:pt idx="1704">
                  <c:v>1.37</c:v>
                </c:pt>
                <c:pt idx="1705">
                  <c:v>1.59</c:v>
                </c:pt>
                <c:pt idx="1706">
                  <c:v>1.48</c:v>
                </c:pt>
                <c:pt idx="1707">
                  <c:v>1.04</c:v>
                </c:pt>
                <c:pt idx="1708">
                  <c:v>1.44</c:v>
                </c:pt>
                <c:pt idx="1709">
                  <c:v>1.6</c:v>
                </c:pt>
                <c:pt idx="1710">
                  <c:v>1.45</c:v>
                </c:pt>
                <c:pt idx="1711">
                  <c:v>1.6</c:v>
                </c:pt>
                <c:pt idx="1712">
                  <c:v>1.38</c:v>
                </c:pt>
                <c:pt idx="1713">
                  <c:v>1.79</c:v>
                </c:pt>
                <c:pt idx="1714">
                  <c:v>1.46</c:v>
                </c:pt>
                <c:pt idx="1715">
                  <c:v>1.07</c:v>
                </c:pt>
                <c:pt idx="1716">
                  <c:v>1.73</c:v>
                </c:pt>
                <c:pt idx="1717">
                  <c:v>1.65</c:v>
                </c:pt>
                <c:pt idx="1718">
                  <c:v>1.55</c:v>
                </c:pt>
                <c:pt idx="1719">
                  <c:v>1.45</c:v>
                </c:pt>
                <c:pt idx="1720">
                  <c:v>1.41</c:v>
                </c:pt>
                <c:pt idx="1721">
                  <c:v>1.66</c:v>
                </c:pt>
                <c:pt idx="1722">
                  <c:v>1.53</c:v>
                </c:pt>
                <c:pt idx="1723">
                  <c:v>1.26</c:v>
                </c:pt>
                <c:pt idx="1724">
                  <c:v>1.37</c:v>
                </c:pt>
                <c:pt idx="1725">
                  <c:v>1.95</c:v>
                </c:pt>
                <c:pt idx="1726">
                  <c:v>1.1399999999999999</c:v>
                </c:pt>
                <c:pt idx="1727">
                  <c:v>1.33</c:v>
                </c:pt>
                <c:pt idx="1728">
                  <c:v>1.39</c:v>
                </c:pt>
                <c:pt idx="1729">
                  <c:v>1.65</c:v>
                </c:pt>
                <c:pt idx="1730">
                  <c:v>1.7</c:v>
                </c:pt>
                <c:pt idx="1731">
                  <c:v>1.55</c:v>
                </c:pt>
                <c:pt idx="1732">
                  <c:v>1.44</c:v>
                </c:pt>
                <c:pt idx="1733">
                  <c:v>1.48</c:v>
                </c:pt>
                <c:pt idx="1734">
                  <c:v>1.33</c:v>
                </c:pt>
                <c:pt idx="1735">
                  <c:v>1.73</c:v>
                </c:pt>
                <c:pt idx="1736">
                  <c:v>1.37</c:v>
                </c:pt>
                <c:pt idx="1737">
                  <c:v>1.3</c:v>
                </c:pt>
                <c:pt idx="1738">
                  <c:v>1.49</c:v>
                </c:pt>
                <c:pt idx="1739">
                  <c:v>1.45</c:v>
                </c:pt>
                <c:pt idx="1740">
                  <c:v>1.35</c:v>
                </c:pt>
                <c:pt idx="1741">
                  <c:v>1.79</c:v>
                </c:pt>
                <c:pt idx="1742">
                  <c:v>1.98</c:v>
                </c:pt>
                <c:pt idx="1743">
                  <c:v>1.37</c:v>
                </c:pt>
                <c:pt idx="1744">
                  <c:v>1.56</c:v>
                </c:pt>
                <c:pt idx="1745">
                  <c:v>1.64</c:v>
                </c:pt>
                <c:pt idx="1746">
                  <c:v>1.78</c:v>
                </c:pt>
                <c:pt idx="1747">
                  <c:v>2.09</c:v>
                </c:pt>
                <c:pt idx="1748">
                  <c:v>1.82</c:v>
                </c:pt>
                <c:pt idx="1749">
                  <c:v>1.42</c:v>
                </c:pt>
                <c:pt idx="1750">
                  <c:v>1.61</c:v>
                </c:pt>
                <c:pt idx="1751">
                  <c:v>1.1599999999999999</c:v>
                </c:pt>
                <c:pt idx="1752">
                  <c:v>1.1299999999999999</c:v>
                </c:pt>
                <c:pt idx="1753">
                  <c:v>1.27</c:v>
                </c:pt>
                <c:pt idx="1754">
                  <c:v>1.61</c:v>
                </c:pt>
                <c:pt idx="1755">
                  <c:v>1.5</c:v>
                </c:pt>
                <c:pt idx="1756">
                  <c:v>1.55</c:v>
                </c:pt>
                <c:pt idx="1757">
                  <c:v>1.37</c:v>
                </c:pt>
                <c:pt idx="1758">
                  <c:v>1.8</c:v>
                </c:pt>
                <c:pt idx="1759">
                  <c:v>1.49</c:v>
                </c:pt>
                <c:pt idx="1760">
                  <c:v>1.08</c:v>
                </c:pt>
                <c:pt idx="1761">
                  <c:v>1.69</c:v>
                </c:pt>
                <c:pt idx="1762">
                  <c:v>1.66</c:v>
                </c:pt>
                <c:pt idx="1763">
                  <c:v>1.7</c:v>
                </c:pt>
                <c:pt idx="1764">
                  <c:v>1.39</c:v>
                </c:pt>
                <c:pt idx="1765">
                  <c:v>1.39</c:v>
                </c:pt>
                <c:pt idx="1766">
                  <c:v>1.55</c:v>
                </c:pt>
                <c:pt idx="1767">
                  <c:v>1.51</c:v>
                </c:pt>
                <c:pt idx="1768">
                  <c:v>1.29</c:v>
                </c:pt>
                <c:pt idx="1769">
                  <c:v>1.38</c:v>
                </c:pt>
                <c:pt idx="1770">
                  <c:v>2.02</c:v>
                </c:pt>
                <c:pt idx="1771">
                  <c:v>1.25</c:v>
                </c:pt>
                <c:pt idx="1772">
                  <c:v>1.37</c:v>
                </c:pt>
                <c:pt idx="1773">
                  <c:v>1.56</c:v>
                </c:pt>
                <c:pt idx="1774">
                  <c:v>1.63</c:v>
                </c:pt>
                <c:pt idx="1775">
                  <c:v>1.55</c:v>
                </c:pt>
                <c:pt idx="1776">
                  <c:v>1.59</c:v>
                </c:pt>
                <c:pt idx="1777">
                  <c:v>1.34</c:v>
                </c:pt>
                <c:pt idx="1778">
                  <c:v>1.44</c:v>
                </c:pt>
                <c:pt idx="1779">
                  <c:v>1.33</c:v>
                </c:pt>
                <c:pt idx="1780">
                  <c:v>1.91</c:v>
                </c:pt>
                <c:pt idx="1781">
                  <c:v>1.48</c:v>
                </c:pt>
                <c:pt idx="1782">
                  <c:v>1.29</c:v>
                </c:pt>
                <c:pt idx="1783">
                  <c:v>1.57</c:v>
                </c:pt>
                <c:pt idx="1784">
                  <c:v>1.41</c:v>
                </c:pt>
                <c:pt idx="1785">
                  <c:v>1.38</c:v>
                </c:pt>
                <c:pt idx="1786">
                  <c:v>1.77</c:v>
                </c:pt>
                <c:pt idx="1787">
                  <c:v>1.86</c:v>
                </c:pt>
                <c:pt idx="1788">
                  <c:v>1.35</c:v>
                </c:pt>
                <c:pt idx="1789">
                  <c:v>1.54</c:v>
                </c:pt>
                <c:pt idx="1790">
                  <c:v>1.57</c:v>
                </c:pt>
                <c:pt idx="1791">
                  <c:v>1.49</c:v>
                </c:pt>
                <c:pt idx="1792">
                  <c:v>1.75</c:v>
                </c:pt>
                <c:pt idx="1793">
                  <c:v>1.81</c:v>
                </c:pt>
                <c:pt idx="1794">
                  <c:v>1.34</c:v>
                </c:pt>
                <c:pt idx="1795">
                  <c:v>1.67</c:v>
                </c:pt>
                <c:pt idx="1796">
                  <c:v>1.0900000000000001</c:v>
                </c:pt>
                <c:pt idx="1797">
                  <c:v>1.0900000000000001</c:v>
                </c:pt>
                <c:pt idx="1798">
                  <c:v>1.24</c:v>
                </c:pt>
                <c:pt idx="1799">
                  <c:v>1.62</c:v>
                </c:pt>
                <c:pt idx="1800">
                  <c:v>1.41</c:v>
                </c:pt>
                <c:pt idx="1801">
                  <c:v>1.42</c:v>
                </c:pt>
                <c:pt idx="1802">
                  <c:v>1.23</c:v>
                </c:pt>
                <c:pt idx="1803">
                  <c:v>1.73</c:v>
                </c:pt>
                <c:pt idx="1804">
                  <c:v>1.53</c:v>
                </c:pt>
                <c:pt idx="1805">
                  <c:v>1.1499999999999999</c:v>
                </c:pt>
                <c:pt idx="1806">
                  <c:v>1.91</c:v>
                </c:pt>
                <c:pt idx="1807">
                  <c:v>1.1499999999999999</c:v>
                </c:pt>
                <c:pt idx="1808">
                  <c:v>1.38</c:v>
                </c:pt>
                <c:pt idx="1809">
                  <c:v>1.33</c:v>
                </c:pt>
                <c:pt idx="1810">
                  <c:v>1.4</c:v>
                </c:pt>
                <c:pt idx="1811">
                  <c:v>1.56</c:v>
                </c:pt>
                <c:pt idx="1812">
                  <c:v>1.26</c:v>
                </c:pt>
                <c:pt idx="1813">
                  <c:v>1.28</c:v>
                </c:pt>
                <c:pt idx="1814">
                  <c:v>1.17</c:v>
                </c:pt>
                <c:pt idx="1815">
                  <c:v>1.88</c:v>
                </c:pt>
                <c:pt idx="1816">
                  <c:v>1.61</c:v>
                </c:pt>
                <c:pt idx="1817">
                  <c:v>1.32</c:v>
                </c:pt>
                <c:pt idx="1818">
                  <c:v>1.5</c:v>
                </c:pt>
                <c:pt idx="1819">
                  <c:v>1.55</c:v>
                </c:pt>
                <c:pt idx="1820">
                  <c:v>1.56</c:v>
                </c:pt>
                <c:pt idx="1821">
                  <c:v>1.19</c:v>
                </c:pt>
                <c:pt idx="1822">
                  <c:v>1.42</c:v>
                </c:pt>
                <c:pt idx="1823">
                  <c:v>1.4</c:v>
                </c:pt>
                <c:pt idx="1824">
                  <c:v>1.5</c:v>
                </c:pt>
                <c:pt idx="1825">
                  <c:v>1.67</c:v>
                </c:pt>
                <c:pt idx="1826">
                  <c:v>1.46</c:v>
                </c:pt>
                <c:pt idx="1827">
                  <c:v>1.42</c:v>
                </c:pt>
                <c:pt idx="1828">
                  <c:v>1.29</c:v>
                </c:pt>
                <c:pt idx="1829">
                  <c:v>1.46</c:v>
                </c:pt>
                <c:pt idx="1830">
                  <c:v>1.28</c:v>
                </c:pt>
                <c:pt idx="1831">
                  <c:v>1.82</c:v>
                </c:pt>
                <c:pt idx="1832">
                  <c:v>2.1</c:v>
                </c:pt>
                <c:pt idx="1833">
                  <c:v>1.1499999999999999</c:v>
                </c:pt>
                <c:pt idx="1834">
                  <c:v>1.29</c:v>
                </c:pt>
                <c:pt idx="1835">
                  <c:v>1.72</c:v>
                </c:pt>
                <c:pt idx="1836">
                  <c:v>1.82</c:v>
                </c:pt>
                <c:pt idx="1837">
                  <c:v>2.5</c:v>
                </c:pt>
                <c:pt idx="1838">
                  <c:v>1.59</c:v>
                </c:pt>
                <c:pt idx="1839">
                  <c:v>1.51</c:v>
                </c:pt>
                <c:pt idx="1840">
                  <c:v>1.91</c:v>
                </c:pt>
                <c:pt idx="1841">
                  <c:v>1.28</c:v>
                </c:pt>
                <c:pt idx="1842">
                  <c:v>1.1499999999999999</c:v>
                </c:pt>
                <c:pt idx="1843">
                  <c:v>1.45</c:v>
                </c:pt>
                <c:pt idx="1844">
                  <c:v>1.57</c:v>
                </c:pt>
                <c:pt idx="1845">
                  <c:v>1.28</c:v>
                </c:pt>
                <c:pt idx="1846">
                  <c:v>1.69</c:v>
                </c:pt>
                <c:pt idx="1847">
                  <c:v>1.22</c:v>
                </c:pt>
                <c:pt idx="1848">
                  <c:v>1.72</c:v>
                </c:pt>
                <c:pt idx="1849">
                  <c:v>1.46</c:v>
                </c:pt>
                <c:pt idx="1850">
                  <c:v>1.07</c:v>
                </c:pt>
                <c:pt idx="1851">
                  <c:v>1.81</c:v>
                </c:pt>
                <c:pt idx="1852">
                  <c:v>1.4</c:v>
                </c:pt>
                <c:pt idx="1853">
                  <c:v>1.62</c:v>
                </c:pt>
                <c:pt idx="1854">
                  <c:v>1.1399999999999999</c:v>
                </c:pt>
                <c:pt idx="1855">
                  <c:v>1.41</c:v>
                </c:pt>
                <c:pt idx="1856">
                  <c:v>1.6</c:v>
                </c:pt>
                <c:pt idx="1857">
                  <c:v>1.2</c:v>
                </c:pt>
                <c:pt idx="1858">
                  <c:v>1.24</c:v>
                </c:pt>
                <c:pt idx="1859">
                  <c:v>1.1599999999999999</c:v>
                </c:pt>
                <c:pt idx="1860">
                  <c:v>1.8</c:v>
                </c:pt>
                <c:pt idx="1861">
                  <c:v>1.31</c:v>
                </c:pt>
                <c:pt idx="1862">
                  <c:v>1.33</c:v>
                </c:pt>
                <c:pt idx="1863">
                  <c:v>1.51</c:v>
                </c:pt>
                <c:pt idx="1864">
                  <c:v>1.58</c:v>
                </c:pt>
                <c:pt idx="1865">
                  <c:v>1.53</c:v>
                </c:pt>
                <c:pt idx="1866">
                  <c:v>1.32</c:v>
                </c:pt>
                <c:pt idx="1867">
                  <c:v>1.41</c:v>
                </c:pt>
                <c:pt idx="1868">
                  <c:v>1.64</c:v>
                </c:pt>
                <c:pt idx="1869">
                  <c:v>1.53</c:v>
                </c:pt>
                <c:pt idx="1870">
                  <c:v>1.71</c:v>
                </c:pt>
                <c:pt idx="1871">
                  <c:v>1.29</c:v>
                </c:pt>
                <c:pt idx="1872">
                  <c:v>1.43</c:v>
                </c:pt>
                <c:pt idx="1873">
                  <c:v>1.31</c:v>
                </c:pt>
                <c:pt idx="1874">
                  <c:v>1.5</c:v>
                </c:pt>
                <c:pt idx="1875">
                  <c:v>1.25</c:v>
                </c:pt>
                <c:pt idx="1876">
                  <c:v>1.81</c:v>
                </c:pt>
                <c:pt idx="1877">
                  <c:v>2.0699999999999998</c:v>
                </c:pt>
                <c:pt idx="1878">
                  <c:v>1.2</c:v>
                </c:pt>
                <c:pt idx="1879">
                  <c:v>1.37</c:v>
                </c:pt>
                <c:pt idx="1880">
                  <c:v>1.97</c:v>
                </c:pt>
                <c:pt idx="1881">
                  <c:v>1.56</c:v>
                </c:pt>
                <c:pt idx="1882">
                  <c:v>2.5</c:v>
                </c:pt>
                <c:pt idx="1883">
                  <c:v>2.06</c:v>
                </c:pt>
                <c:pt idx="1884">
                  <c:v>1.52</c:v>
                </c:pt>
                <c:pt idx="1885">
                  <c:v>1.8</c:v>
                </c:pt>
                <c:pt idx="1886">
                  <c:v>1.28</c:v>
                </c:pt>
                <c:pt idx="1887">
                  <c:v>1.1000000000000001</c:v>
                </c:pt>
                <c:pt idx="1888">
                  <c:v>1.46</c:v>
                </c:pt>
                <c:pt idx="1889">
                  <c:v>1.59</c:v>
                </c:pt>
                <c:pt idx="1890">
                  <c:v>1.44</c:v>
                </c:pt>
                <c:pt idx="1891">
                  <c:v>1.7</c:v>
                </c:pt>
                <c:pt idx="1892">
                  <c:v>1.29</c:v>
                </c:pt>
                <c:pt idx="1893">
                  <c:v>1.8</c:v>
                </c:pt>
                <c:pt idx="1894">
                  <c:v>1.4</c:v>
                </c:pt>
                <c:pt idx="1895">
                  <c:v>1.1499999999999999</c:v>
                </c:pt>
                <c:pt idx="1896">
                  <c:v>1.67</c:v>
                </c:pt>
                <c:pt idx="1897">
                  <c:v>1.59</c:v>
                </c:pt>
                <c:pt idx="1898">
                  <c:v>1.71</c:v>
                </c:pt>
                <c:pt idx="1899">
                  <c:v>1.42</c:v>
                </c:pt>
                <c:pt idx="1900">
                  <c:v>1.38</c:v>
                </c:pt>
                <c:pt idx="1901">
                  <c:v>1.48</c:v>
                </c:pt>
                <c:pt idx="1902">
                  <c:v>1.32</c:v>
                </c:pt>
                <c:pt idx="1903">
                  <c:v>1.33</c:v>
                </c:pt>
                <c:pt idx="1904">
                  <c:v>1.21</c:v>
                </c:pt>
                <c:pt idx="1905">
                  <c:v>1.74</c:v>
                </c:pt>
                <c:pt idx="1906">
                  <c:v>1.59</c:v>
                </c:pt>
                <c:pt idx="1907">
                  <c:v>1.44</c:v>
                </c:pt>
                <c:pt idx="1908">
                  <c:v>1.48</c:v>
                </c:pt>
                <c:pt idx="1909">
                  <c:v>1.58</c:v>
                </c:pt>
                <c:pt idx="1910">
                  <c:v>1.8</c:v>
                </c:pt>
                <c:pt idx="1911">
                  <c:v>1.6</c:v>
                </c:pt>
                <c:pt idx="1912">
                  <c:v>1.36</c:v>
                </c:pt>
                <c:pt idx="1913">
                  <c:v>1.72</c:v>
                </c:pt>
                <c:pt idx="1914">
                  <c:v>1.54</c:v>
                </c:pt>
                <c:pt idx="1915">
                  <c:v>1.58</c:v>
                </c:pt>
                <c:pt idx="1916">
                  <c:v>1.48</c:v>
                </c:pt>
                <c:pt idx="1917">
                  <c:v>1.4</c:v>
                </c:pt>
                <c:pt idx="1918">
                  <c:v>1.37</c:v>
                </c:pt>
                <c:pt idx="1919">
                  <c:v>1.44</c:v>
                </c:pt>
                <c:pt idx="1920">
                  <c:v>1.38</c:v>
                </c:pt>
                <c:pt idx="1921">
                  <c:v>1.65</c:v>
                </c:pt>
                <c:pt idx="1922">
                  <c:v>1.96</c:v>
                </c:pt>
                <c:pt idx="1923">
                  <c:v>1.27</c:v>
                </c:pt>
                <c:pt idx="1924">
                  <c:v>1.46</c:v>
                </c:pt>
                <c:pt idx="1925">
                  <c:v>1.75</c:v>
                </c:pt>
                <c:pt idx="1926">
                  <c:v>1.8</c:v>
                </c:pt>
                <c:pt idx="1927">
                  <c:v>1.93</c:v>
                </c:pt>
                <c:pt idx="1928">
                  <c:v>1.47</c:v>
                </c:pt>
                <c:pt idx="1929">
                  <c:v>1.47</c:v>
                </c:pt>
                <c:pt idx="1930">
                  <c:v>1.89</c:v>
                </c:pt>
                <c:pt idx="1931">
                  <c:v>1.29</c:v>
                </c:pt>
                <c:pt idx="1932">
                  <c:v>1.2</c:v>
                </c:pt>
                <c:pt idx="1933">
                  <c:v>1.45</c:v>
                </c:pt>
                <c:pt idx="1934">
                  <c:v>1.6</c:v>
                </c:pt>
                <c:pt idx="1935">
                  <c:v>1.31</c:v>
                </c:pt>
                <c:pt idx="1936">
                  <c:v>1.61</c:v>
                </c:pt>
                <c:pt idx="1937">
                  <c:v>1.25</c:v>
                </c:pt>
                <c:pt idx="1938">
                  <c:v>1.75</c:v>
                </c:pt>
                <c:pt idx="1939">
                  <c:v>1.55</c:v>
                </c:pt>
                <c:pt idx="1940">
                  <c:v>1.1499999999999999</c:v>
                </c:pt>
                <c:pt idx="1941">
                  <c:v>1.6</c:v>
                </c:pt>
                <c:pt idx="1942">
                  <c:v>1.57</c:v>
                </c:pt>
                <c:pt idx="1943">
                  <c:v>1.62</c:v>
                </c:pt>
                <c:pt idx="1944">
                  <c:v>1.46</c:v>
                </c:pt>
                <c:pt idx="1945">
                  <c:v>1.36</c:v>
                </c:pt>
                <c:pt idx="1946">
                  <c:v>1.25</c:v>
                </c:pt>
                <c:pt idx="1947">
                  <c:v>1.35</c:v>
                </c:pt>
                <c:pt idx="1948">
                  <c:v>1.23</c:v>
                </c:pt>
                <c:pt idx="1949">
                  <c:v>1.1499999999999999</c:v>
                </c:pt>
                <c:pt idx="1950">
                  <c:v>1.64</c:v>
                </c:pt>
                <c:pt idx="1951">
                  <c:v>1.57</c:v>
                </c:pt>
                <c:pt idx="1952">
                  <c:v>1.39</c:v>
                </c:pt>
                <c:pt idx="1953">
                  <c:v>1.28</c:v>
                </c:pt>
                <c:pt idx="1954">
                  <c:v>1.56</c:v>
                </c:pt>
                <c:pt idx="1955">
                  <c:v>1.76</c:v>
                </c:pt>
                <c:pt idx="1956">
                  <c:v>1.44</c:v>
                </c:pt>
                <c:pt idx="1957">
                  <c:v>1.35</c:v>
                </c:pt>
                <c:pt idx="1958">
                  <c:v>1.73</c:v>
                </c:pt>
                <c:pt idx="1959">
                  <c:v>1.55</c:v>
                </c:pt>
                <c:pt idx="1960">
                  <c:v>1.37</c:v>
                </c:pt>
                <c:pt idx="1961">
                  <c:v>1.29</c:v>
                </c:pt>
                <c:pt idx="1962">
                  <c:v>1.35</c:v>
                </c:pt>
                <c:pt idx="1963">
                  <c:v>1.22</c:v>
                </c:pt>
                <c:pt idx="1964">
                  <c:v>1.45</c:v>
                </c:pt>
                <c:pt idx="1965">
                  <c:v>1.33</c:v>
                </c:pt>
                <c:pt idx="1966">
                  <c:v>1.75</c:v>
                </c:pt>
                <c:pt idx="1967">
                  <c:v>1.84</c:v>
                </c:pt>
                <c:pt idx="1968">
                  <c:v>1.24</c:v>
                </c:pt>
                <c:pt idx="1969">
                  <c:v>1.39</c:v>
                </c:pt>
                <c:pt idx="1970">
                  <c:v>1.6</c:v>
                </c:pt>
                <c:pt idx="1971">
                  <c:v>1.78</c:v>
                </c:pt>
                <c:pt idx="1972">
                  <c:v>1.96</c:v>
                </c:pt>
                <c:pt idx="1973">
                  <c:v>1.56</c:v>
                </c:pt>
                <c:pt idx="1974">
                  <c:v>1.33</c:v>
                </c:pt>
                <c:pt idx="1975">
                  <c:v>1.87</c:v>
                </c:pt>
                <c:pt idx="1976">
                  <c:v>1.34</c:v>
                </c:pt>
                <c:pt idx="1977">
                  <c:v>1.19</c:v>
                </c:pt>
                <c:pt idx="1978">
                  <c:v>1.39</c:v>
                </c:pt>
                <c:pt idx="1979">
                  <c:v>1.54</c:v>
                </c:pt>
                <c:pt idx="1980">
                  <c:v>1.27</c:v>
                </c:pt>
                <c:pt idx="1981">
                  <c:v>1.21</c:v>
                </c:pt>
                <c:pt idx="1982">
                  <c:v>1.35</c:v>
                </c:pt>
                <c:pt idx="1983">
                  <c:v>1.65</c:v>
                </c:pt>
                <c:pt idx="1984">
                  <c:v>1.46</c:v>
                </c:pt>
                <c:pt idx="1985">
                  <c:v>1.0900000000000001</c:v>
                </c:pt>
                <c:pt idx="1986">
                  <c:v>1.63</c:v>
                </c:pt>
                <c:pt idx="1987">
                  <c:v>1.1599999999999999</c:v>
                </c:pt>
                <c:pt idx="1988">
                  <c:v>1.57</c:v>
                </c:pt>
                <c:pt idx="1989">
                  <c:v>1.42</c:v>
                </c:pt>
                <c:pt idx="1990">
                  <c:v>1.29</c:v>
                </c:pt>
                <c:pt idx="1991">
                  <c:v>1.44</c:v>
                </c:pt>
                <c:pt idx="1992">
                  <c:v>1.41</c:v>
                </c:pt>
                <c:pt idx="1993">
                  <c:v>0.95</c:v>
                </c:pt>
                <c:pt idx="1994">
                  <c:v>1.1399999999999999</c:v>
                </c:pt>
                <c:pt idx="1995">
                  <c:v>1.71</c:v>
                </c:pt>
                <c:pt idx="1996">
                  <c:v>1.48</c:v>
                </c:pt>
                <c:pt idx="1997">
                  <c:v>1.37</c:v>
                </c:pt>
                <c:pt idx="1998">
                  <c:v>1.25</c:v>
                </c:pt>
                <c:pt idx="1999">
                  <c:v>1.53</c:v>
                </c:pt>
                <c:pt idx="2000">
                  <c:v>1.23</c:v>
                </c:pt>
                <c:pt idx="2001">
                  <c:v>1.4</c:v>
                </c:pt>
                <c:pt idx="2002">
                  <c:v>1.18</c:v>
                </c:pt>
                <c:pt idx="2003">
                  <c:v>1.7</c:v>
                </c:pt>
                <c:pt idx="2004">
                  <c:v>1.51</c:v>
                </c:pt>
                <c:pt idx="2005">
                  <c:v>1.66</c:v>
                </c:pt>
                <c:pt idx="2006">
                  <c:v>1.33</c:v>
                </c:pt>
                <c:pt idx="2007">
                  <c:v>1.17</c:v>
                </c:pt>
                <c:pt idx="2008">
                  <c:v>1.4</c:v>
                </c:pt>
                <c:pt idx="2009">
                  <c:v>1.45</c:v>
                </c:pt>
                <c:pt idx="2010">
                  <c:v>1.28</c:v>
                </c:pt>
                <c:pt idx="2011">
                  <c:v>1.7</c:v>
                </c:pt>
                <c:pt idx="2012">
                  <c:v>1.91</c:v>
                </c:pt>
                <c:pt idx="2013">
                  <c:v>1.1599999999999999</c:v>
                </c:pt>
                <c:pt idx="2014">
                  <c:v>1.21</c:v>
                </c:pt>
                <c:pt idx="2015">
                  <c:v>1.54</c:v>
                </c:pt>
                <c:pt idx="2016">
                  <c:v>1.48</c:v>
                </c:pt>
                <c:pt idx="2017">
                  <c:v>1.68</c:v>
                </c:pt>
                <c:pt idx="2018">
                  <c:v>1.32</c:v>
                </c:pt>
                <c:pt idx="2019">
                  <c:v>1.24</c:v>
                </c:pt>
                <c:pt idx="2020">
                  <c:v>1.86</c:v>
                </c:pt>
                <c:pt idx="2021">
                  <c:v>1.36</c:v>
                </c:pt>
                <c:pt idx="2022">
                  <c:v>1.1000000000000001</c:v>
                </c:pt>
                <c:pt idx="2023">
                  <c:v>1.19</c:v>
                </c:pt>
                <c:pt idx="2024">
                  <c:v>1.4</c:v>
                </c:pt>
                <c:pt idx="2025">
                  <c:v>1.24</c:v>
                </c:pt>
                <c:pt idx="2026">
                  <c:v>1.38</c:v>
                </c:pt>
                <c:pt idx="2027">
                  <c:v>1.21</c:v>
                </c:pt>
                <c:pt idx="2028">
                  <c:v>1.66</c:v>
                </c:pt>
                <c:pt idx="2029">
                  <c:v>1.43</c:v>
                </c:pt>
                <c:pt idx="2030">
                  <c:v>1.1000000000000001</c:v>
                </c:pt>
                <c:pt idx="2031">
                  <c:v>1.5</c:v>
                </c:pt>
                <c:pt idx="2032">
                  <c:v>1.1399999999999999</c:v>
                </c:pt>
                <c:pt idx="2033">
                  <c:v>1.59</c:v>
                </c:pt>
                <c:pt idx="2034">
                  <c:v>1.41</c:v>
                </c:pt>
                <c:pt idx="2035">
                  <c:v>1.29</c:v>
                </c:pt>
                <c:pt idx="2036">
                  <c:v>1.51</c:v>
                </c:pt>
                <c:pt idx="2037">
                  <c:v>1.47</c:v>
                </c:pt>
                <c:pt idx="2038">
                  <c:v>1.3</c:v>
                </c:pt>
                <c:pt idx="2039">
                  <c:v>1.0900000000000001</c:v>
                </c:pt>
                <c:pt idx="2040">
                  <c:v>1.62</c:v>
                </c:pt>
                <c:pt idx="2041">
                  <c:v>1.43</c:v>
                </c:pt>
                <c:pt idx="2042">
                  <c:v>1.37</c:v>
                </c:pt>
                <c:pt idx="2043">
                  <c:v>1.28</c:v>
                </c:pt>
                <c:pt idx="2044">
                  <c:v>1.54</c:v>
                </c:pt>
                <c:pt idx="2045">
                  <c:v>1.46</c:v>
                </c:pt>
                <c:pt idx="2046">
                  <c:v>1.51</c:v>
                </c:pt>
                <c:pt idx="2047">
                  <c:v>1.18</c:v>
                </c:pt>
                <c:pt idx="2048">
                  <c:v>1.73</c:v>
                </c:pt>
                <c:pt idx="2049">
                  <c:v>1.38</c:v>
                </c:pt>
                <c:pt idx="2050">
                  <c:v>1.37</c:v>
                </c:pt>
                <c:pt idx="2051">
                  <c:v>1.17</c:v>
                </c:pt>
                <c:pt idx="2052">
                  <c:v>1.17</c:v>
                </c:pt>
                <c:pt idx="2053">
                  <c:v>1.19</c:v>
                </c:pt>
                <c:pt idx="2054">
                  <c:v>1.34</c:v>
                </c:pt>
                <c:pt idx="2055">
                  <c:v>1.21</c:v>
                </c:pt>
                <c:pt idx="2056">
                  <c:v>1.65</c:v>
                </c:pt>
                <c:pt idx="2057">
                  <c:v>1.67</c:v>
                </c:pt>
                <c:pt idx="2058">
                  <c:v>1.1000000000000001</c:v>
                </c:pt>
                <c:pt idx="2059">
                  <c:v>1.18</c:v>
                </c:pt>
                <c:pt idx="2060">
                  <c:v>1.58</c:v>
                </c:pt>
                <c:pt idx="2061">
                  <c:v>1.61</c:v>
                </c:pt>
                <c:pt idx="2062">
                  <c:v>1.75</c:v>
                </c:pt>
                <c:pt idx="2063">
                  <c:v>1.43</c:v>
                </c:pt>
                <c:pt idx="2064">
                  <c:v>1.25</c:v>
                </c:pt>
                <c:pt idx="2065">
                  <c:v>1.77</c:v>
                </c:pt>
                <c:pt idx="2066">
                  <c:v>1.71</c:v>
                </c:pt>
                <c:pt idx="2067">
                  <c:v>1.06</c:v>
                </c:pt>
                <c:pt idx="2068">
                  <c:v>1.23</c:v>
                </c:pt>
                <c:pt idx="2069">
                  <c:v>1.45</c:v>
                </c:pt>
                <c:pt idx="2070">
                  <c:v>1.35</c:v>
                </c:pt>
                <c:pt idx="2071">
                  <c:v>1.51</c:v>
                </c:pt>
                <c:pt idx="2072">
                  <c:v>1.28</c:v>
                </c:pt>
                <c:pt idx="2073">
                  <c:v>1.62</c:v>
                </c:pt>
                <c:pt idx="2074">
                  <c:v>1.42</c:v>
                </c:pt>
                <c:pt idx="2075">
                  <c:v>1.1200000000000001</c:v>
                </c:pt>
                <c:pt idx="2076">
                  <c:v>1.42</c:v>
                </c:pt>
                <c:pt idx="2077">
                  <c:v>1.45</c:v>
                </c:pt>
                <c:pt idx="2078">
                  <c:v>1.64</c:v>
                </c:pt>
                <c:pt idx="2079">
                  <c:v>1.41</c:v>
                </c:pt>
                <c:pt idx="2080">
                  <c:v>1.23</c:v>
                </c:pt>
                <c:pt idx="2081">
                  <c:v>1.48</c:v>
                </c:pt>
                <c:pt idx="2082">
                  <c:v>1.56</c:v>
                </c:pt>
                <c:pt idx="2083">
                  <c:v>1.32</c:v>
                </c:pt>
                <c:pt idx="2084">
                  <c:v>1.17</c:v>
                </c:pt>
                <c:pt idx="2085">
                  <c:v>1.72</c:v>
                </c:pt>
                <c:pt idx="2086">
                  <c:v>1.54</c:v>
                </c:pt>
                <c:pt idx="2087">
                  <c:v>1.35</c:v>
                </c:pt>
                <c:pt idx="2088">
                  <c:v>1.23</c:v>
                </c:pt>
                <c:pt idx="2089">
                  <c:v>1.53</c:v>
                </c:pt>
                <c:pt idx="2090">
                  <c:v>1.71</c:v>
                </c:pt>
                <c:pt idx="2091">
                  <c:v>1.43</c:v>
                </c:pt>
                <c:pt idx="2092">
                  <c:v>1.1499999999999999</c:v>
                </c:pt>
                <c:pt idx="2093">
                  <c:v>1.72</c:v>
                </c:pt>
                <c:pt idx="2094">
                  <c:v>1.43</c:v>
                </c:pt>
                <c:pt idx="2095">
                  <c:v>1.69</c:v>
                </c:pt>
                <c:pt idx="2096">
                  <c:v>1.31</c:v>
                </c:pt>
                <c:pt idx="2097">
                  <c:v>1.1599999999999999</c:v>
                </c:pt>
                <c:pt idx="2098">
                  <c:v>1.34</c:v>
                </c:pt>
                <c:pt idx="2099">
                  <c:v>1.29</c:v>
                </c:pt>
                <c:pt idx="2100">
                  <c:v>1.23</c:v>
                </c:pt>
                <c:pt idx="2101">
                  <c:v>1.93</c:v>
                </c:pt>
                <c:pt idx="2102">
                  <c:v>1.71</c:v>
                </c:pt>
                <c:pt idx="2103">
                  <c:v>1.1100000000000001</c:v>
                </c:pt>
                <c:pt idx="2104">
                  <c:v>1.27</c:v>
                </c:pt>
                <c:pt idx="2105">
                  <c:v>1.53</c:v>
                </c:pt>
                <c:pt idx="2106">
                  <c:v>1.79</c:v>
                </c:pt>
                <c:pt idx="2107">
                  <c:v>1.66</c:v>
                </c:pt>
                <c:pt idx="2108">
                  <c:v>1.98</c:v>
                </c:pt>
                <c:pt idx="2109">
                  <c:v>1.32</c:v>
                </c:pt>
                <c:pt idx="2110">
                  <c:v>1.77</c:v>
                </c:pt>
                <c:pt idx="2111">
                  <c:v>1.64</c:v>
                </c:pt>
                <c:pt idx="2112">
                  <c:v>1.1299999999999999</c:v>
                </c:pt>
                <c:pt idx="2113">
                  <c:v>1.17</c:v>
                </c:pt>
                <c:pt idx="2114">
                  <c:v>1.44</c:v>
                </c:pt>
                <c:pt idx="2115">
                  <c:v>1.35</c:v>
                </c:pt>
                <c:pt idx="2116">
                  <c:v>1.49</c:v>
                </c:pt>
                <c:pt idx="2117">
                  <c:v>1.29</c:v>
                </c:pt>
                <c:pt idx="2118">
                  <c:v>1.48</c:v>
                </c:pt>
                <c:pt idx="2119">
                  <c:v>1.38</c:v>
                </c:pt>
                <c:pt idx="2120">
                  <c:v>1.1599999999999999</c:v>
                </c:pt>
                <c:pt idx="2121">
                  <c:v>1.39</c:v>
                </c:pt>
                <c:pt idx="2122">
                  <c:v>1.47</c:v>
                </c:pt>
                <c:pt idx="2123">
                  <c:v>1.69</c:v>
                </c:pt>
                <c:pt idx="2124">
                  <c:v>1.55</c:v>
                </c:pt>
                <c:pt idx="2125">
                  <c:v>1.23</c:v>
                </c:pt>
                <c:pt idx="2126">
                  <c:v>1.56</c:v>
                </c:pt>
                <c:pt idx="2127">
                  <c:v>1.57</c:v>
                </c:pt>
                <c:pt idx="2128">
                  <c:v>1.34</c:v>
                </c:pt>
                <c:pt idx="2129">
                  <c:v>1.19</c:v>
                </c:pt>
                <c:pt idx="2130">
                  <c:v>1.85</c:v>
                </c:pt>
                <c:pt idx="2131">
                  <c:v>1.41</c:v>
                </c:pt>
                <c:pt idx="2132">
                  <c:v>1.43</c:v>
                </c:pt>
                <c:pt idx="2133">
                  <c:v>1.23</c:v>
                </c:pt>
                <c:pt idx="2134">
                  <c:v>1.55</c:v>
                </c:pt>
                <c:pt idx="2135">
                  <c:v>1.72</c:v>
                </c:pt>
                <c:pt idx="2136">
                  <c:v>1.52</c:v>
                </c:pt>
                <c:pt idx="2137">
                  <c:v>1.1599999999999999</c:v>
                </c:pt>
                <c:pt idx="2138">
                  <c:v>1.57</c:v>
                </c:pt>
                <c:pt idx="2139">
                  <c:v>1.1100000000000001</c:v>
                </c:pt>
                <c:pt idx="2140">
                  <c:v>1.68</c:v>
                </c:pt>
                <c:pt idx="2141">
                  <c:v>1.34</c:v>
                </c:pt>
                <c:pt idx="2142">
                  <c:v>1.1399999999999999</c:v>
                </c:pt>
                <c:pt idx="2143">
                  <c:v>1.34</c:v>
                </c:pt>
                <c:pt idx="2144">
                  <c:v>1.33</c:v>
                </c:pt>
                <c:pt idx="2145">
                  <c:v>1.25</c:v>
                </c:pt>
                <c:pt idx="2146">
                  <c:v>1.46</c:v>
                </c:pt>
                <c:pt idx="2147">
                  <c:v>1.67</c:v>
                </c:pt>
                <c:pt idx="2148">
                  <c:v>1.19</c:v>
                </c:pt>
                <c:pt idx="2149">
                  <c:v>1.34</c:v>
                </c:pt>
                <c:pt idx="2150">
                  <c:v>1.62</c:v>
                </c:pt>
                <c:pt idx="2151">
                  <c:v>1.73</c:v>
                </c:pt>
                <c:pt idx="2152">
                  <c:v>1.76</c:v>
                </c:pt>
                <c:pt idx="2153">
                  <c:v>1.77</c:v>
                </c:pt>
                <c:pt idx="2154">
                  <c:v>1.29</c:v>
                </c:pt>
                <c:pt idx="2155">
                  <c:v>1.52</c:v>
                </c:pt>
                <c:pt idx="2156">
                  <c:v>1.71</c:v>
                </c:pt>
                <c:pt idx="2157">
                  <c:v>1.1499999999999999</c:v>
                </c:pt>
                <c:pt idx="2158">
                  <c:v>1.1299999999999999</c:v>
                </c:pt>
                <c:pt idx="2159">
                  <c:v>1.49</c:v>
                </c:pt>
                <c:pt idx="2160">
                  <c:v>1.23</c:v>
                </c:pt>
                <c:pt idx="2161">
                  <c:v>1.43</c:v>
                </c:pt>
                <c:pt idx="2162">
                  <c:v>1.33</c:v>
                </c:pt>
                <c:pt idx="2163">
                  <c:v>1.53</c:v>
                </c:pt>
                <c:pt idx="2164">
                  <c:v>1.37</c:v>
                </c:pt>
                <c:pt idx="2165">
                  <c:v>1.1499999999999999</c:v>
                </c:pt>
                <c:pt idx="2166">
                  <c:v>1.38</c:v>
                </c:pt>
                <c:pt idx="2167">
                  <c:v>1.46</c:v>
                </c:pt>
                <c:pt idx="2168">
                  <c:v>1.6</c:v>
                </c:pt>
                <c:pt idx="2169">
                  <c:v>1.4</c:v>
                </c:pt>
                <c:pt idx="2170">
                  <c:v>1.27</c:v>
                </c:pt>
                <c:pt idx="2171">
                  <c:v>1.32</c:v>
                </c:pt>
                <c:pt idx="2172">
                  <c:v>1.42</c:v>
                </c:pt>
                <c:pt idx="2173">
                  <c:v>1.1399999999999999</c:v>
                </c:pt>
                <c:pt idx="2174">
                  <c:v>1.18</c:v>
                </c:pt>
                <c:pt idx="2175">
                  <c:v>1.69</c:v>
                </c:pt>
                <c:pt idx="2176">
                  <c:v>1.1200000000000001</c:v>
                </c:pt>
                <c:pt idx="2177">
                  <c:v>1.39</c:v>
                </c:pt>
                <c:pt idx="2178">
                  <c:v>1.22</c:v>
                </c:pt>
                <c:pt idx="2179">
                  <c:v>1.39</c:v>
                </c:pt>
                <c:pt idx="2180">
                  <c:v>1.77</c:v>
                </c:pt>
                <c:pt idx="2181">
                  <c:v>1.53</c:v>
                </c:pt>
                <c:pt idx="2182">
                  <c:v>1.1599999999999999</c:v>
                </c:pt>
                <c:pt idx="2183">
                  <c:v>1.56</c:v>
                </c:pt>
                <c:pt idx="2184">
                  <c:v>1.33</c:v>
                </c:pt>
                <c:pt idx="2185">
                  <c:v>1.63</c:v>
                </c:pt>
                <c:pt idx="2186">
                  <c:v>1.18</c:v>
                </c:pt>
                <c:pt idx="2187">
                  <c:v>1.17</c:v>
                </c:pt>
                <c:pt idx="2188">
                  <c:v>1.44</c:v>
                </c:pt>
                <c:pt idx="2189">
                  <c:v>1.44</c:v>
                </c:pt>
                <c:pt idx="2190">
                  <c:v>1.23</c:v>
                </c:pt>
                <c:pt idx="2191">
                  <c:v>1.49</c:v>
                </c:pt>
                <c:pt idx="2192">
                  <c:v>1.69</c:v>
                </c:pt>
                <c:pt idx="2193">
                  <c:v>1.25</c:v>
                </c:pt>
                <c:pt idx="2194">
                  <c:v>1.32</c:v>
                </c:pt>
                <c:pt idx="2195">
                  <c:v>1.52</c:v>
                </c:pt>
                <c:pt idx="2196">
                  <c:v>1.71</c:v>
                </c:pt>
                <c:pt idx="2197">
                  <c:v>1.77</c:v>
                </c:pt>
                <c:pt idx="2198">
                  <c:v>1.74</c:v>
                </c:pt>
                <c:pt idx="2199">
                  <c:v>1.2</c:v>
                </c:pt>
                <c:pt idx="2200">
                  <c:v>1.57</c:v>
                </c:pt>
                <c:pt idx="2201">
                  <c:v>1.76</c:v>
                </c:pt>
                <c:pt idx="2202">
                  <c:v>1.1399999999999999</c:v>
                </c:pt>
                <c:pt idx="2203">
                  <c:v>1.18</c:v>
                </c:pt>
                <c:pt idx="2204">
                  <c:v>1.37</c:v>
                </c:pt>
                <c:pt idx="2205">
                  <c:v>1.2</c:v>
                </c:pt>
                <c:pt idx="2206">
                  <c:v>1.32</c:v>
                </c:pt>
                <c:pt idx="2207">
                  <c:v>1.25</c:v>
                </c:pt>
                <c:pt idx="2208">
                  <c:v>1.54</c:v>
                </c:pt>
                <c:pt idx="2209">
                  <c:v>1.49</c:v>
                </c:pt>
                <c:pt idx="2210">
                  <c:v>1.1599999999999999</c:v>
                </c:pt>
                <c:pt idx="2211">
                  <c:v>1.51</c:v>
                </c:pt>
                <c:pt idx="2212">
                  <c:v>1.41</c:v>
                </c:pt>
                <c:pt idx="2213">
                  <c:v>1.48</c:v>
                </c:pt>
                <c:pt idx="2214">
                  <c:v>1.35</c:v>
                </c:pt>
                <c:pt idx="2215">
                  <c:v>1.23</c:v>
                </c:pt>
                <c:pt idx="2216">
                  <c:v>1.1499999999999999</c:v>
                </c:pt>
                <c:pt idx="2217">
                  <c:v>1.46</c:v>
                </c:pt>
                <c:pt idx="2218">
                  <c:v>1.28</c:v>
                </c:pt>
                <c:pt idx="2219">
                  <c:v>1.1399999999999999</c:v>
                </c:pt>
                <c:pt idx="2220">
                  <c:v>1.64</c:v>
                </c:pt>
                <c:pt idx="2221">
                  <c:v>1.44</c:v>
                </c:pt>
                <c:pt idx="2222">
                  <c:v>1.44</c:v>
                </c:pt>
                <c:pt idx="2223">
                  <c:v>1.22</c:v>
                </c:pt>
                <c:pt idx="2224">
                  <c:v>1.38</c:v>
                </c:pt>
                <c:pt idx="2225">
                  <c:v>1.76</c:v>
                </c:pt>
                <c:pt idx="2226">
                  <c:v>1.37</c:v>
                </c:pt>
                <c:pt idx="2227">
                  <c:v>1.1399999999999999</c:v>
                </c:pt>
                <c:pt idx="2228">
                  <c:v>1.49</c:v>
                </c:pt>
                <c:pt idx="2229">
                  <c:v>1.25</c:v>
                </c:pt>
                <c:pt idx="2230">
                  <c:v>1.62</c:v>
                </c:pt>
                <c:pt idx="2231">
                  <c:v>1.29</c:v>
                </c:pt>
                <c:pt idx="2232">
                  <c:v>1.1299999999999999</c:v>
                </c:pt>
                <c:pt idx="2233">
                  <c:v>1.34</c:v>
                </c:pt>
                <c:pt idx="2234">
                  <c:v>1.44</c:v>
                </c:pt>
                <c:pt idx="2235">
                  <c:v>1.2</c:v>
                </c:pt>
                <c:pt idx="2236">
                  <c:v>1.71</c:v>
                </c:pt>
                <c:pt idx="2237">
                  <c:v>1.74</c:v>
                </c:pt>
                <c:pt idx="2238">
                  <c:v>1.1200000000000001</c:v>
                </c:pt>
                <c:pt idx="2239">
                  <c:v>1.24</c:v>
                </c:pt>
                <c:pt idx="2240">
                  <c:v>1.54</c:v>
                </c:pt>
                <c:pt idx="2241">
                  <c:v>1.73</c:v>
                </c:pt>
                <c:pt idx="2242">
                  <c:v>1.76</c:v>
                </c:pt>
                <c:pt idx="2243">
                  <c:v>1.94</c:v>
                </c:pt>
                <c:pt idx="2244">
                  <c:v>1.31</c:v>
                </c:pt>
                <c:pt idx="2245">
                  <c:v>1.72</c:v>
                </c:pt>
                <c:pt idx="2246">
                  <c:v>1.83</c:v>
                </c:pt>
                <c:pt idx="2247">
                  <c:v>1.1599999999999999</c:v>
                </c:pt>
                <c:pt idx="2248">
                  <c:v>1.1499999999999999</c:v>
                </c:pt>
                <c:pt idx="2249">
                  <c:v>1.4</c:v>
                </c:pt>
                <c:pt idx="2250">
                  <c:v>1.26</c:v>
                </c:pt>
                <c:pt idx="2251">
                  <c:v>1.37</c:v>
                </c:pt>
                <c:pt idx="2252">
                  <c:v>1.32</c:v>
                </c:pt>
                <c:pt idx="2253">
                  <c:v>1.39</c:v>
                </c:pt>
                <c:pt idx="2254">
                  <c:v>1.39</c:v>
                </c:pt>
                <c:pt idx="2255">
                  <c:v>1.1499999999999999</c:v>
                </c:pt>
                <c:pt idx="2256">
                  <c:v>1.33</c:v>
                </c:pt>
                <c:pt idx="2257">
                  <c:v>1.44</c:v>
                </c:pt>
                <c:pt idx="2258">
                  <c:v>1.58</c:v>
                </c:pt>
                <c:pt idx="2259">
                  <c:v>1.36</c:v>
                </c:pt>
                <c:pt idx="2260">
                  <c:v>1.27</c:v>
                </c:pt>
                <c:pt idx="2261">
                  <c:v>1.24</c:v>
                </c:pt>
                <c:pt idx="2262">
                  <c:v>1.49</c:v>
                </c:pt>
                <c:pt idx="2263">
                  <c:v>1.28</c:v>
                </c:pt>
                <c:pt idx="2264">
                  <c:v>1.22</c:v>
                </c:pt>
                <c:pt idx="2265">
                  <c:v>1.53</c:v>
                </c:pt>
                <c:pt idx="2266">
                  <c:v>1.55</c:v>
                </c:pt>
                <c:pt idx="2267">
                  <c:v>1.45</c:v>
                </c:pt>
                <c:pt idx="2268">
                  <c:v>1.21</c:v>
                </c:pt>
                <c:pt idx="2269">
                  <c:v>1.53</c:v>
                </c:pt>
                <c:pt idx="2270">
                  <c:v>1.43</c:v>
                </c:pt>
                <c:pt idx="2271">
                  <c:v>1.25</c:v>
                </c:pt>
                <c:pt idx="2272">
                  <c:v>1.1499999999999999</c:v>
                </c:pt>
                <c:pt idx="2273">
                  <c:v>1.42</c:v>
                </c:pt>
                <c:pt idx="2274">
                  <c:v>1.31</c:v>
                </c:pt>
                <c:pt idx="2275">
                  <c:v>1.43</c:v>
                </c:pt>
                <c:pt idx="2276">
                  <c:v>1.33</c:v>
                </c:pt>
                <c:pt idx="2277">
                  <c:v>1.1599999999999999</c:v>
                </c:pt>
                <c:pt idx="2278">
                  <c:v>1.28</c:v>
                </c:pt>
                <c:pt idx="2279">
                  <c:v>1.44</c:v>
                </c:pt>
                <c:pt idx="2280">
                  <c:v>1.25</c:v>
                </c:pt>
                <c:pt idx="2281">
                  <c:v>1.48</c:v>
                </c:pt>
                <c:pt idx="2282">
                  <c:v>1.65</c:v>
                </c:pt>
                <c:pt idx="2283">
                  <c:v>1.27</c:v>
                </c:pt>
                <c:pt idx="2284">
                  <c:v>1.21</c:v>
                </c:pt>
                <c:pt idx="2285">
                  <c:v>1.56</c:v>
                </c:pt>
                <c:pt idx="2286">
                  <c:v>1.49</c:v>
                </c:pt>
                <c:pt idx="2287">
                  <c:v>1.79</c:v>
                </c:pt>
                <c:pt idx="2288">
                  <c:v>1.73</c:v>
                </c:pt>
                <c:pt idx="2289">
                  <c:v>1.42</c:v>
                </c:pt>
                <c:pt idx="2290">
                  <c:v>1.66</c:v>
                </c:pt>
                <c:pt idx="2291">
                  <c:v>1.54</c:v>
                </c:pt>
                <c:pt idx="2292">
                  <c:v>1.1499999999999999</c:v>
                </c:pt>
                <c:pt idx="2293">
                  <c:v>1.17</c:v>
                </c:pt>
                <c:pt idx="2294">
                  <c:v>1.47</c:v>
                </c:pt>
                <c:pt idx="2295">
                  <c:v>1.27</c:v>
                </c:pt>
                <c:pt idx="2296">
                  <c:v>1.1100000000000001</c:v>
                </c:pt>
                <c:pt idx="2297">
                  <c:v>1.38</c:v>
                </c:pt>
                <c:pt idx="2298">
                  <c:v>1.52</c:v>
                </c:pt>
                <c:pt idx="2299">
                  <c:v>1.37</c:v>
                </c:pt>
                <c:pt idx="2300">
                  <c:v>1.23</c:v>
                </c:pt>
                <c:pt idx="2301">
                  <c:v>1.38</c:v>
                </c:pt>
                <c:pt idx="2302">
                  <c:v>1.52</c:v>
                </c:pt>
                <c:pt idx="2303">
                  <c:v>1.1499999999999999</c:v>
                </c:pt>
                <c:pt idx="2304">
                  <c:v>1.26</c:v>
                </c:pt>
                <c:pt idx="2305">
                  <c:v>1.27</c:v>
                </c:pt>
                <c:pt idx="2306">
                  <c:v>1.19</c:v>
                </c:pt>
                <c:pt idx="2307">
                  <c:v>1.18</c:v>
                </c:pt>
                <c:pt idx="2308">
                  <c:v>1.18</c:v>
                </c:pt>
                <c:pt idx="2309">
                  <c:v>1.25</c:v>
                </c:pt>
                <c:pt idx="2310">
                  <c:v>1.86</c:v>
                </c:pt>
                <c:pt idx="2311">
                  <c:v>1.46</c:v>
                </c:pt>
                <c:pt idx="2312">
                  <c:v>1.25</c:v>
                </c:pt>
                <c:pt idx="2313">
                  <c:v>1.22</c:v>
                </c:pt>
                <c:pt idx="2314">
                  <c:v>1.54</c:v>
                </c:pt>
                <c:pt idx="2315">
                  <c:v>1.47</c:v>
                </c:pt>
                <c:pt idx="2316">
                  <c:v>1.38</c:v>
                </c:pt>
                <c:pt idx="2317">
                  <c:v>1.1499999999999999</c:v>
                </c:pt>
                <c:pt idx="2318">
                  <c:v>1.24</c:v>
                </c:pt>
                <c:pt idx="2319">
                  <c:v>1.24</c:v>
                </c:pt>
                <c:pt idx="2320">
                  <c:v>1.76</c:v>
                </c:pt>
                <c:pt idx="2321">
                  <c:v>1.1599999999999999</c:v>
                </c:pt>
                <c:pt idx="2322">
                  <c:v>1.17</c:v>
                </c:pt>
                <c:pt idx="2323">
                  <c:v>1.42</c:v>
                </c:pt>
                <c:pt idx="2324">
                  <c:v>1.46</c:v>
                </c:pt>
                <c:pt idx="2325">
                  <c:v>1.42</c:v>
                </c:pt>
                <c:pt idx="2326">
                  <c:v>1.37</c:v>
                </c:pt>
                <c:pt idx="2327">
                  <c:v>1.71</c:v>
                </c:pt>
                <c:pt idx="2328">
                  <c:v>1.46</c:v>
                </c:pt>
                <c:pt idx="2329">
                  <c:v>1.38</c:v>
                </c:pt>
                <c:pt idx="2330">
                  <c:v>1.44</c:v>
                </c:pt>
                <c:pt idx="2331">
                  <c:v>1.59</c:v>
                </c:pt>
                <c:pt idx="2332">
                  <c:v>1.88</c:v>
                </c:pt>
                <c:pt idx="2333">
                  <c:v>1.23</c:v>
                </c:pt>
                <c:pt idx="2334">
                  <c:v>1.29</c:v>
                </c:pt>
                <c:pt idx="2335">
                  <c:v>1.69</c:v>
                </c:pt>
                <c:pt idx="2336">
                  <c:v>1.65</c:v>
                </c:pt>
                <c:pt idx="2337">
                  <c:v>1.25</c:v>
                </c:pt>
                <c:pt idx="2338">
                  <c:v>1.2</c:v>
                </c:pt>
                <c:pt idx="2339">
                  <c:v>1.42</c:v>
                </c:pt>
                <c:pt idx="2340">
                  <c:v>1.57</c:v>
                </c:pt>
                <c:pt idx="2341">
                  <c:v>1.53</c:v>
                </c:pt>
                <c:pt idx="2342">
                  <c:v>1.42</c:v>
                </c:pt>
                <c:pt idx="2343">
                  <c:v>1.56</c:v>
                </c:pt>
                <c:pt idx="2344">
                  <c:v>1.4</c:v>
                </c:pt>
                <c:pt idx="2345">
                  <c:v>1.21</c:v>
                </c:pt>
                <c:pt idx="2346">
                  <c:v>1.85</c:v>
                </c:pt>
                <c:pt idx="2347">
                  <c:v>1.55</c:v>
                </c:pt>
                <c:pt idx="2348">
                  <c:v>1.24</c:v>
                </c:pt>
                <c:pt idx="2349">
                  <c:v>1.33</c:v>
                </c:pt>
                <c:pt idx="2350">
                  <c:v>1.19</c:v>
                </c:pt>
                <c:pt idx="2351">
                  <c:v>1.3</c:v>
                </c:pt>
                <c:pt idx="2352">
                  <c:v>1.26</c:v>
                </c:pt>
                <c:pt idx="2353">
                  <c:v>1.26</c:v>
                </c:pt>
                <c:pt idx="2354">
                  <c:v>1.31</c:v>
                </c:pt>
                <c:pt idx="2355">
                  <c:v>1.88</c:v>
                </c:pt>
                <c:pt idx="2356">
                  <c:v>1.24</c:v>
                </c:pt>
                <c:pt idx="2357">
                  <c:v>1.42</c:v>
                </c:pt>
                <c:pt idx="2358">
                  <c:v>1.32</c:v>
                </c:pt>
                <c:pt idx="2359">
                  <c:v>1.33</c:v>
                </c:pt>
                <c:pt idx="2360">
                  <c:v>1.63</c:v>
                </c:pt>
                <c:pt idx="2361">
                  <c:v>1.52</c:v>
                </c:pt>
                <c:pt idx="2362">
                  <c:v>1.19</c:v>
                </c:pt>
                <c:pt idx="2363">
                  <c:v>1.62</c:v>
                </c:pt>
                <c:pt idx="2364">
                  <c:v>1.02</c:v>
                </c:pt>
                <c:pt idx="2365">
                  <c:v>1.5</c:v>
                </c:pt>
                <c:pt idx="2366">
                  <c:v>1.32</c:v>
                </c:pt>
                <c:pt idx="2367">
                  <c:v>1.24</c:v>
                </c:pt>
                <c:pt idx="2368">
                  <c:v>1.36</c:v>
                </c:pt>
                <c:pt idx="2369">
                  <c:v>1.36</c:v>
                </c:pt>
                <c:pt idx="2370">
                  <c:v>1.45</c:v>
                </c:pt>
                <c:pt idx="2371">
                  <c:v>1.63</c:v>
                </c:pt>
                <c:pt idx="2372">
                  <c:v>2.27</c:v>
                </c:pt>
                <c:pt idx="2373">
                  <c:v>1.47</c:v>
                </c:pt>
                <c:pt idx="2374">
                  <c:v>1.57</c:v>
                </c:pt>
                <c:pt idx="2375">
                  <c:v>1.54</c:v>
                </c:pt>
                <c:pt idx="2376">
                  <c:v>1.77</c:v>
                </c:pt>
                <c:pt idx="2377">
                  <c:v>1.93</c:v>
                </c:pt>
                <c:pt idx="2378">
                  <c:v>1.27</c:v>
                </c:pt>
                <c:pt idx="2379">
                  <c:v>1.43</c:v>
                </c:pt>
                <c:pt idx="2380">
                  <c:v>1.75</c:v>
                </c:pt>
                <c:pt idx="2381">
                  <c:v>2.1800000000000002</c:v>
                </c:pt>
                <c:pt idx="2382">
                  <c:v>1.22</c:v>
                </c:pt>
                <c:pt idx="2383">
                  <c:v>1.25</c:v>
                </c:pt>
                <c:pt idx="2384">
                  <c:v>1.48</c:v>
                </c:pt>
                <c:pt idx="2385">
                  <c:v>1.57</c:v>
                </c:pt>
                <c:pt idx="2386">
                  <c:v>1.42</c:v>
                </c:pt>
                <c:pt idx="2387">
                  <c:v>1.47</c:v>
                </c:pt>
                <c:pt idx="2388">
                  <c:v>1.57</c:v>
                </c:pt>
                <c:pt idx="2389">
                  <c:v>1.51</c:v>
                </c:pt>
                <c:pt idx="2390">
                  <c:v>1.26</c:v>
                </c:pt>
                <c:pt idx="2391">
                  <c:v>1.69</c:v>
                </c:pt>
                <c:pt idx="2392">
                  <c:v>1.61</c:v>
                </c:pt>
                <c:pt idx="2393">
                  <c:v>1.66</c:v>
                </c:pt>
                <c:pt idx="2394">
                  <c:v>1.6</c:v>
                </c:pt>
                <c:pt idx="2395">
                  <c:v>1.22</c:v>
                </c:pt>
                <c:pt idx="2396">
                  <c:v>1.29</c:v>
                </c:pt>
                <c:pt idx="2397">
                  <c:v>1.51</c:v>
                </c:pt>
                <c:pt idx="2398">
                  <c:v>1.24</c:v>
                </c:pt>
                <c:pt idx="2399">
                  <c:v>1.3</c:v>
                </c:pt>
                <c:pt idx="2400">
                  <c:v>1.88</c:v>
                </c:pt>
                <c:pt idx="2401">
                  <c:v>1.3</c:v>
                </c:pt>
                <c:pt idx="2402">
                  <c:v>1.57</c:v>
                </c:pt>
                <c:pt idx="2403">
                  <c:v>1.33</c:v>
                </c:pt>
                <c:pt idx="2404">
                  <c:v>1.23</c:v>
                </c:pt>
                <c:pt idx="2405">
                  <c:v>1.49</c:v>
                </c:pt>
                <c:pt idx="2406">
                  <c:v>1.44</c:v>
                </c:pt>
                <c:pt idx="2407">
                  <c:v>1.21</c:v>
                </c:pt>
                <c:pt idx="2408">
                  <c:v>1.51</c:v>
                </c:pt>
                <c:pt idx="2409">
                  <c:v>1.46</c:v>
                </c:pt>
                <c:pt idx="2410">
                  <c:v>1.51</c:v>
                </c:pt>
                <c:pt idx="2411">
                  <c:v>1.38</c:v>
                </c:pt>
                <c:pt idx="2412">
                  <c:v>1.25</c:v>
                </c:pt>
                <c:pt idx="2413">
                  <c:v>1.36</c:v>
                </c:pt>
                <c:pt idx="2414">
                  <c:v>1.17</c:v>
                </c:pt>
                <c:pt idx="2415">
                  <c:v>1.43</c:v>
                </c:pt>
                <c:pt idx="2416">
                  <c:v>1.52</c:v>
                </c:pt>
                <c:pt idx="2417">
                  <c:v>2</c:v>
                </c:pt>
                <c:pt idx="2418">
                  <c:v>1.42</c:v>
                </c:pt>
                <c:pt idx="2419">
                  <c:v>1.46</c:v>
                </c:pt>
                <c:pt idx="2420">
                  <c:v>1.61</c:v>
                </c:pt>
                <c:pt idx="2421">
                  <c:v>1.64</c:v>
                </c:pt>
                <c:pt idx="2422">
                  <c:v>1.92</c:v>
                </c:pt>
                <c:pt idx="2423">
                  <c:v>1.81</c:v>
                </c:pt>
                <c:pt idx="2424">
                  <c:v>1.5</c:v>
                </c:pt>
                <c:pt idx="2425">
                  <c:v>1.67</c:v>
                </c:pt>
                <c:pt idx="2426">
                  <c:v>1.78</c:v>
                </c:pt>
                <c:pt idx="2427">
                  <c:v>1.24</c:v>
                </c:pt>
                <c:pt idx="2428">
                  <c:v>1.26</c:v>
                </c:pt>
                <c:pt idx="2429">
                  <c:v>1.35</c:v>
                </c:pt>
                <c:pt idx="2430">
                  <c:v>1.55</c:v>
                </c:pt>
                <c:pt idx="2431">
                  <c:v>1.48</c:v>
                </c:pt>
                <c:pt idx="2432">
                  <c:v>1.65</c:v>
                </c:pt>
                <c:pt idx="2433">
                  <c:v>1.71</c:v>
                </c:pt>
                <c:pt idx="2434">
                  <c:v>1.68</c:v>
                </c:pt>
                <c:pt idx="2435">
                  <c:v>1.55</c:v>
                </c:pt>
                <c:pt idx="2436">
                  <c:v>1.78</c:v>
                </c:pt>
                <c:pt idx="2437">
                  <c:v>1.71</c:v>
                </c:pt>
                <c:pt idx="2438">
                  <c:v>1.31</c:v>
                </c:pt>
                <c:pt idx="2439">
                  <c:v>1.45</c:v>
                </c:pt>
                <c:pt idx="2440">
                  <c:v>1.17</c:v>
                </c:pt>
                <c:pt idx="2441">
                  <c:v>1.33</c:v>
                </c:pt>
                <c:pt idx="2442">
                  <c:v>1.33</c:v>
                </c:pt>
                <c:pt idx="2443">
                  <c:v>1.26</c:v>
                </c:pt>
                <c:pt idx="2444">
                  <c:v>1.48</c:v>
                </c:pt>
                <c:pt idx="2445">
                  <c:v>1.66</c:v>
                </c:pt>
                <c:pt idx="2446">
                  <c:v>1.22</c:v>
                </c:pt>
                <c:pt idx="2447">
                  <c:v>1.3</c:v>
                </c:pt>
                <c:pt idx="2448">
                  <c:v>1.41</c:v>
                </c:pt>
                <c:pt idx="2449">
                  <c:v>1.47</c:v>
                </c:pt>
                <c:pt idx="2450">
                  <c:v>1.1499999999999999</c:v>
                </c:pt>
                <c:pt idx="2451">
                  <c:v>1.42</c:v>
                </c:pt>
                <c:pt idx="2452">
                  <c:v>1.32</c:v>
                </c:pt>
                <c:pt idx="2453">
                  <c:v>1.55</c:v>
                </c:pt>
                <c:pt idx="2454">
                  <c:v>1.03</c:v>
                </c:pt>
                <c:pt idx="2455">
                  <c:v>1.4</c:v>
                </c:pt>
                <c:pt idx="2456">
                  <c:v>1.38</c:v>
                </c:pt>
                <c:pt idx="2457">
                  <c:v>1.37</c:v>
                </c:pt>
                <c:pt idx="2458">
                  <c:v>1.39</c:v>
                </c:pt>
                <c:pt idx="2459">
                  <c:v>1.1100000000000001</c:v>
                </c:pt>
                <c:pt idx="2460">
                  <c:v>1.48</c:v>
                </c:pt>
                <c:pt idx="2461">
                  <c:v>1.55</c:v>
                </c:pt>
                <c:pt idx="2462">
                  <c:v>2.14</c:v>
                </c:pt>
                <c:pt idx="2463">
                  <c:v>1.44</c:v>
                </c:pt>
                <c:pt idx="2464">
                  <c:v>1.47</c:v>
                </c:pt>
                <c:pt idx="2465">
                  <c:v>1.7</c:v>
                </c:pt>
                <c:pt idx="2466">
                  <c:v>1.31</c:v>
                </c:pt>
                <c:pt idx="2467">
                  <c:v>1.87</c:v>
                </c:pt>
                <c:pt idx="2468">
                  <c:v>1.21</c:v>
                </c:pt>
                <c:pt idx="2469">
                  <c:v>1.81</c:v>
                </c:pt>
                <c:pt idx="2470">
                  <c:v>1.72</c:v>
                </c:pt>
                <c:pt idx="2471">
                  <c:v>2.15</c:v>
                </c:pt>
                <c:pt idx="2472">
                  <c:v>1.63</c:v>
                </c:pt>
                <c:pt idx="2473">
                  <c:v>1.38</c:v>
                </c:pt>
                <c:pt idx="2474">
                  <c:v>1.35</c:v>
                </c:pt>
                <c:pt idx="2475">
                  <c:v>1.92</c:v>
                </c:pt>
                <c:pt idx="2476">
                  <c:v>1.68</c:v>
                </c:pt>
                <c:pt idx="2477">
                  <c:v>1.72</c:v>
                </c:pt>
                <c:pt idx="2478">
                  <c:v>2.1800000000000002</c:v>
                </c:pt>
                <c:pt idx="2479">
                  <c:v>1.67</c:v>
                </c:pt>
                <c:pt idx="2480">
                  <c:v>2.16</c:v>
                </c:pt>
                <c:pt idx="2481">
                  <c:v>2.0499999999999998</c:v>
                </c:pt>
                <c:pt idx="2482">
                  <c:v>1.99</c:v>
                </c:pt>
                <c:pt idx="2483">
                  <c:v>1.56</c:v>
                </c:pt>
                <c:pt idx="2484">
                  <c:v>1.68</c:v>
                </c:pt>
                <c:pt idx="2485">
                  <c:v>1.32</c:v>
                </c:pt>
                <c:pt idx="2486">
                  <c:v>1.74</c:v>
                </c:pt>
                <c:pt idx="2487">
                  <c:v>1.56</c:v>
                </c:pt>
                <c:pt idx="2488">
                  <c:v>1.36</c:v>
                </c:pt>
                <c:pt idx="2489">
                  <c:v>1.81</c:v>
                </c:pt>
                <c:pt idx="2490">
                  <c:v>2.19</c:v>
                </c:pt>
                <c:pt idx="2491">
                  <c:v>1.43</c:v>
                </c:pt>
                <c:pt idx="2492">
                  <c:v>1.55</c:v>
                </c:pt>
                <c:pt idx="2493">
                  <c:v>1.47</c:v>
                </c:pt>
                <c:pt idx="2494">
                  <c:v>1.68</c:v>
                </c:pt>
                <c:pt idx="2495">
                  <c:v>1.46</c:v>
                </c:pt>
                <c:pt idx="2496">
                  <c:v>1.81</c:v>
                </c:pt>
                <c:pt idx="2497">
                  <c:v>1.19</c:v>
                </c:pt>
                <c:pt idx="2498">
                  <c:v>1.9</c:v>
                </c:pt>
                <c:pt idx="2499">
                  <c:v>1.5</c:v>
                </c:pt>
                <c:pt idx="2500">
                  <c:v>2.06</c:v>
                </c:pt>
                <c:pt idx="2501">
                  <c:v>1.51</c:v>
                </c:pt>
                <c:pt idx="2502">
                  <c:v>1.33</c:v>
                </c:pt>
                <c:pt idx="2503">
                  <c:v>1.9</c:v>
                </c:pt>
                <c:pt idx="2504">
                  <c:v>1.75</c:v>
                </c:pt>
                <c:pt idx="2505">
                  <c:v>1.5</c:v>
                </c:pt>
                <c:pt idx="2506">
                  <c:v>2.02</c:v>
                </c:pt>
                <c:pt idx="2507">
                  <c:v>2.31</c:v>
                </c:pt>
                <c:pt idx="2508">
                  <c:v>1.52</c:v>
                </c:pt>
                <c:pt idx="2509">
                  <c:v>1.64</c:v>
                </c:pt>
                <c:pt idx="2510">
                  <c:v>1.65</c:v>
                </c:pt>
                <c:pt idx="2511">
                  <c:v>1.65</c:v>
                </c:pt>
                <c:pt idx="2512">
                  <c:v>2.11</c:v>
                </c:pt>
                <c:pt idx="2513">
                  <c:v>1.37</c:v>
                </c:pt>
                <c:pt idx="2514">
                  <c:v>2.09</c:v>
                </c:pt>
                <c:pt idx="2515">
                  <c:v>2.15</c:v>
                </c:pt>
                <c:pt idx="2516">
                  <c:v>2.09</c:v>
                </c:pt>
                <c:pt idx="2517">
                  <c:v>1.9</c:v>
                </c:pt>
                <c:pt idx="2518">
                  <c:v>1.26</c:v>
                </c:pt>
                <c:pt idx="2519">
                  <c:v>1.7</c:v>
                </c:pt>
                <c:pt idx="2520">
                  <c:v>1.87</c:v>
                </c:pt>
                <c:pt idx="2521">
                  <c:v>1.89</c:v>
                </c:pt>
                <c:pt idx="2522">
                  <c:v>1.78</c:v>
                </c:pt>
                <c:pt idx="2523">
                  <c:v>2.21</c:v>
                </c:pt>
                <c:pt idx="2524">
                  <c:v>1.55</c:v>
                </c:pt>
                <c:pt idx="2525">
                  <c:v>1.53</c:v>
                </c:pt>
                <c:pt idx="2526">
                  <c:v>1.82</c:v>
                </c:pt>
                <c:pt idx="2527">
                  <c:v>2.16</c:v>
                </c:pt>
                <c:pt idx="2528">
                  <c:v>1.91</c:v>
                </c:pt>
                <c:pt idx="2529">
                  <c:v>1.77</c:v>
                </c:pt>
                <c:pt idx="2530">
                  <c:v>1.41</c:v>
                </c:pt>
                <c:pt idx="2531">
                  <c:v>2.04</c:v>
                </c:pt>
                <c:pt idx="2532">
                  <c:v>1.86</c:v>
                </c:pt>
                <c:pt idx="2533">
                  <c:v>1.55</c:v>
                </c:pt>
                <c:pt idx="2534">
                  <c:v>1.76</c:v>
                </c:pt>
                <c:pt idx="2535">
                  <c:v>2.0499999999999998</c:v>
                </c:pt>
                <c:pt idx="2536">
                  <c:v>1.58</c:v>
                </c:pt>
                <c:pt idx="2537">
                  <c:v>1.87</c:v>
                </c:pt>
                <c:pt idx="2538">
                  <c:v>1.47</c:v>
                </c:pt>
                <c:pt idx="2539">
                  <c:v>2</c:v>
                </c:pt>
                <c:pt idx="2540">
                  <c:v>1.86</c:v>
                </c:pt>
                <c:pt idx="2541">
                  <c:v>1.97</c:v>
                </c:pt>
                <c:pt idx="2542">
                  <c:v>1.35</c:v>
                </c:pt>
                <c:pt idx="2543">
                  <c:v>1.89</c:v>
                </c:pt>
                <c:pt idx="2544">
                  <c:v>1.68</c:v>
                </c:pt>
                <c:pt idx="2545">
                  <c:v>2.12</c:v>
                </c:pt>
                <c:pt idx="2546">
                  <c:v>1.57</c:v>
                </c:pt>
                <c:pt idx="2547">
                  <c:v>1.29</c:v>
                </c:pt>
                <c:pt idx="2548">
                  <c:v>1.89</c:v>
                </c:pt>
                <c:pt idx="2549">
                  <c:v>2.13</c:v>
                </c:pt>
                <c:pt idx="2550">
                  <c:v>1.55</c:v>
                </c:pt>
                <c:pt idx="2551">
                  <c:v>2.3199999999999998</c:v>
                </c:pt>
                <c:pt idx="2552">
                  <c:v>2.25</c:v>
                </c:pt>
                <c:pt idx="2553">
                  <c:v>1.61</c:v>
                </c:pt>
                <c:pt idx="2554">
                  <c:v>1.83</c:v>
                </c:pt>
                <c:pt idx="2555">
                  <c:v>1.98</c:v>
                </c:pt>
                <c:pt idx="2556">
                  <c:v>2.19</c:v>
                </c:pt>
                <c:pt idx="2557">
                  <c:v>2.23</c:v>
                </c:pt>
                <c:pt idx="2558">
                  <c:v>2.15</c:v>
                </c:pt>
                <c:pt idx="2559">
                  <c:v>2.0299999999999998</c:v>
                </c:pt>
                <c:pt idx="2560">
                  <c:v>2.1800000000000002</c:v>
                </c:pt>
                <c:pt idx="2561">
                  <c:v>2.0099999999999998</c:v>
                </c:pt>
                <c:pt idx="2562">
                  <c:v>1.51</c:v>
                </c:pt>
                <c:pt idx="2563">
                  <c:v>1.2</c:v>
                </c:pt>
                <c:pt idx="2564">
                  <c:v>2.08</c:v>
                </c:pt>
                <c:pt idx="2565">
                  <c:v>1.89</c:v>
                </c:pt>
                <c:pt idx="2566">
                  <c:v>1.85</c:v>
                </c:pt>
                <c:pt idx="2567">
                  <c:v>1.78</c:v>
                </c:pt>
                <c:pt idx="2568">
                  <c:v>2.0299999999999998</c:v>
                </c:pt>
                <c:pt idx="2569">
                  <c:v>1.75</c:v>
                </c:pt>
                <c:pt idx="2570">
                  <c:v>1.55</c:v>
                </c:pt>
                <c:pt idx="2571">
                  <c:v>1.95</c:v>
                </c:pt>
                <c:pt idx="2572">
                  <c:v>2.1800000000000002</c:v>
                </c:pt>
                <c:pt idx="2573">
                  <c:v>2.0499999999999998</c:v>
                </c:pt>
                <c:pt idx="2574">
                  <c:v>1.77</c:v>
                </c:pt>
                <c:pt idx="2575">
                  <c:v>1.42</c:v>
                </c:pt>
                <c:pt idx="2576">
                  <c:v>1.92</c:v>
                </c:pt>
                <c:pt idx="2577">
                  <c:v>1.91</c:v>
                </c:pt>
                <c:pt idx="2578">
                  <c:v>1.52</c:v>
                </c:pt>
                <c:pt idx="2579">
                  <c:v>1.68</c:v>
                </c:pt>
                <c:pt idx="2580">
                  <c:v>2.11</c:v>
                </c:pt>
                <c:pt idx="2581">
                  <c:v>1.41</c:v>
                </c:pt>
                <c:pt idx="2582">
                  <c:v>1.77</c:v>
                </c:pt>
                <c:pt idx="2583">
                  <c:v>1.47</c:v>
                </c:pt>
                <c:pt idx="2584">
                  <c:v>1.88</c:v>
                </c:pt>
                <c:pt idx="2585">
                  <c:v>2.02</c:v>
                </c:pt>
                <c:pt idx="2586">
                  <c:v>2.02</c:v>
                </c:pt>
                <c:pt idx="2587">
                  <c:v>1.4</c:v>
                </c:pt>
                <c:pt idx="2588">
                  <c:v>1.61</c:v>
                </c:pt>
                <c:pt idx="2589">
                  <c:v>1.1399999999999999</c:v>
                </c:pt>
                <c:pt idx="2590">
                  <c:v>2.06</c:v>
                </c:pt>
                <c:pt idx="2591">
                  <c:v>1.64</c:v>
                </c:pt>
                <c:pt idx="2592">
                  <c:v>1.35</c:v>
                </c:pt>
                <c:pt idx="2593">
                  <c:v>1.89</c:v>
                </c:pt>
                <c:pt idx="2594">
                  <c:v>1.9</c:v>
                </c:pt>
                <c:pt idx="2595">
                  <c:v>1.55</c:v>
                </c:pt>
                <c:pt idx="2596">
                  <c:v>2.19</c:v>
                </c:pt>
                <c:pt idx="2597">
                  <c:v>2.2999999999999998</c:v>
                </c:pt>
                <c:pt idx="2598">
                  <c:v>1.48</c:v>
                </c:pt>
                <c:pt idx="2599">
                  <c:v>1.89</c:v>
                </c:pt>
                <c:pt idx="2600">
                  <c:v>2.1</c:v>
                </c:pt>
                <c:pt idx="2601">
                  <c:v>2.19</c:v>
                </c:pt>
                <c:pt idx="2602">
                  <c:v>2.2599999999999998</c:v>
                </c:pt>
                <c:pt idx="2603">
                  <c:v>1.81</c:v>
                </c:pt>
                <c:pt idx="2604">
                  <c:v>2.08</c:v>
                </c:pt>
                <c:pt idx="2605">
                  <c:v>2.21</c:v>
                </c:pt>
                <c:pt idx="2606">
                  <c:v>1.75</c:v>
                </c:pt>
                <c:pt idx="2607">
                  <c:v>1.6</c:v>
                </c:pt>
                <c:pt idx="2608">
                  <c:v>1.17</c:v>
                </c:pt>
                <c:pt idx="2609">
                  <c:v>1.93</c:v>
                </c:pt>
                <c:pt idx="2610">
                  <c:v>1.76</c:v>
                </c:pt>
                <c:pt idx="2611">
                  <c:v>1.74</c:v>
                </c:pt>
                <c:pt idx="2612">
                  <c:v>1.49</c:v>
                </c:pt>
                <c:pt idx="2613">
                  <c:v>2.15</c:v>
                </c:pt>
                <c:pt idx="2614">
                  <c:v>1.72</c:v>
                </c:pt>
                <c:pt idx="2615">
                  <c:v>1.47</c:v>
                </c:pt>
                <c:pt idx="2616">
                  <c:v>1.58</c:v>
                </c:pt>
                <c:pt idx="2617">
                  <c:v>2.16</c:v>
                </c:pt>
                <c:pt idx="2618">
                  <c:v>2.11</c:v>
                </c:pt>
                <c:pt idx="2619">
                  <c:v>1.64</c:v>
                </c:pt>
                <c:pt idx="2620">
                  <c:v>1.36</c:v>
                </c:pt>
                <c:pt idx="2621">
                  <c:v>1.67</c:v>
                </c:pt>
                <c:pt idx="2622">
                  <c:v>1.97</c:v>
                </c:pt>
                <c:pt idx="2623">
                  <c:v>1.45</c:v>
                </c:pt>
                <c:pt idx="2624">
                  <c:v>1.44</c:v>
                </c:pt>
                <c:pt idx="2625">
                  <c:v>2.23</c:v>
                </c:pt>
                <c:pt idx="2626">
                  <c:v>1.4</c:v>
                </c:pt>
                <c:pt idx="2627">
                  <c:v>1.87</c:v>
                </c:pt>
                <c:pt idx="2628">
                  <c:v>1.51</c:v>
                </c:pt>
                <c:pt idx="2629">
                  <c:v>1.87</c:v>
                </c:pt>
                <c:pt idx="2630">
                  <c:v>2.0299999999999998</c:v>
                </c:pt>
                <c:pt idx="2631">
                  <c:v>1.97</c:v>
                </c:pt>
                <c:pt idx="2632">
                  <c:v>1.4</c:v>
                </c:pt>
                <c:pt idx="2633">
                  <c:v>1.56</c:v>
                </c:pt>
                <c:pt idx="2634">
                  <c:v>0.93</c:v>
                </c:pt>
                <c:pt idx="2635">
                  <c:v>1.94</c:v>
                </c:pt>
                <c:pt idx="2636">
                  <c:v>1.6</c:v>
                </c:pt>
                <c:pt idx="2637">
                  <c:v>1.25</c:v>
                </c:pt>
                <c:pt idx="2638">
                  <c:v>1.61</c:v>
                </c:pt>
                <c:pt idx="2639">
                  <c:v>1.96</c:v>
                </c:pt>
                <c:pt idx="2640">
                  <c:v>1.56</c:v>
                </c:pt>
                <c:pt idx="2641">
                  <c:v>2.19</c:v>
                </c:pt>
                <c:pt idx="2642">
                  <c:v>1.96</c:v>
                </c:pt>
                <c:pt idx="2643">
                  <c:v>1.33</c:v>
                </c:pt>
                <c:pt idx="2644">
                  <c:v>1.64</c:v>
                </c:pt>
                <c:pt idx="2645">
                  <c:v>1.96</c:v>
                </c:pt>
                <c:pt idx="2646">
                  <c:v>2.17</c:v>
                </c:pt>
                <c:pt idx="2647">
                  <c:v>2.2599999999999998</c:v>
                </c:pt>
                <c:pt idx="2648">
                  <c:v>1.79</c:v>
                </c:pt>
                <c:pt idx="2649">
                  <c:v>1.94</c:v>
                </c:pt>
                <c:pt idx="2650">
                  <c:v>2.2000000000000002</c:v>
                </c:pt>
                <c:pt idx="2651">
                  <c:v>1.55</c:v>
                </c:pt>
                <c:pt idx="2652">
                  <c:v>1.49</c:v>
                </c:pt>
                <c:pt idx="2653">
                  <c:v>1.28</c:v>
                </c:pt>
                <c:pt idx="2654">
                  <c:v>1.99</c:v>
                </c:pt>
                <c:pt idx="2655">
                  <c:v>1.62</c:v>
                </c:pt>
                <c:pt idx="2656">
                  <c:v>1.63</c:v>
                </c:pt>
                <c:pt idx="2657">
                  <c:v>1.61</c:v>
                </c:pt>
                <c:pt idx="2658">
                  <c:v>2.12</c:v>
                </c:pt>
                <c:pt idx="2659">
                  <c:v>1.78</c:v>
                </c:pt>
                <c:pt idx="2660">
                  <c:v>1.54</c:v>
                </c:pt>
                <c:pt idx="2661">
                  <c:v>1.69</c:v>
                </c:pt>
                <c:pt idx="2662">
                  <c:v>1.98</c:v>
                </c:pt>
                <c:pt idx="2663">
                  <c:v>2.11</c:v>
                </c:pt>
                <c:pt idx="2664">
                  <c:v>1.7</c:v>
                </c:pt>
                <c:pt idx="2665">
                  <c:v>1.38</c:v>
                </c:pt>
                <c:pt idx="2666">
                  <c:v>1.67</c:v>
                </c:pt>
                <c:pt idx="2667">
                  <c:v>1.84</c:v>
                </c:pt>
                <c:pt idx="2668">
                  <c:v>1.48</c:v>
                </c:pt>
                <c:pt idx="2669">
                  <c:v>1.62</c:v>
                </c:pt>
                <c:pt idx="2670">
                  <c:v>2.33</c:v>
                </c:pt>
                <c:pt idx="2671">
                  <c:v>1.8</c:v>
                </c:pt>
                <c:pt idx="2672">
                  <c:v>1.91</c:v>
                </c:pt>
                <c:pt idx="2673">
                  <c:v>1.7</c:v>
                </c:pt>
                <c:pt idx="2674">
                  <c:v>1.98</c:v>
                </c:pt>
                <c:pt idx="2675">
                  <c:v>1.92</c:v>
                </c:pt>
                <c:pt idx="2676">
                  <c:v>1.98</c:v>
                </c:pt>
                <c:pt idx="2677">
                  <c:v>1.46</c:v>
                </c:pt>
                <c:pt idx="2678">
                  <c:v>1.34</c:v>
                </c:pt>
                <c:pt idx="2679">
                  <c:v>0.98</c:v>
                </c:pt>
                <c:pt idx="2680">
                  <c:v>2.0299999999999998</c:v>
                </c:pt>
                <c:pt idx="2681">
                  <c:v>1.32</c:v>
                </c:pt>
                <c:pt idx="2682">
                  <c:v>1.53</c:v>
                </c:pt>
                <c:pt idx="2683">
                  <c:v>1.83</c:v>
                </c:pt>
                <c:pt idx="2684">
                  <c:v>1.97</c:v>
                </c:pt>
                <c:pt idx="2685">
                  <c:v>1.56</c:v>
                </c:pt>
                <c:pt idx="2686">
                  <c:v>2.37</c:v>
                </c:pt>
                <c:pt idx="2687">
                  <c:v>2.08</c:v>
                </c:pt>
                <c:pt idx="2688">
                  <c:v>1.55</c:v>
                </c:pt>
                <c:pt idx="2689">
                  <c:v>1.7</c:v>
                </c:pt>
                <c:pt idx="2690">
                  <c:v>1.93</c:v>
                </c:pt>
                <c:pt idx="2691">
                  <c:v>2.02</c:v>
                </c:pt>
                <c:pt idx="2692">
                  <c:v>2.1800000000000002</c:v>
                </c:pt>
                <c:pt idx="2693">
                  <c:v>2.29</c:v>
                </c:pt>
                <c:pt idx="2694">
                  <c:v>1.92</c:v>
                </c:pt>
                <c:pt idx="2695">
                  <c:v>2.2000000000000002</c:v>
                </c:pt>
                <c:pt idx="2696">
                  <c:v>1.71</c:v>
                </c:pt>
                <c:pt idx="2697">
                  <c:v>1.53</c:v>
                </c:pt>
                <c:pt idx="2698">
                  <c:v>1.53</c:v>
                </c:pt>
                <c:pt idx="2699">
                  <c:v>1.96</c:v>
                </c:pt>
                <c:pt idx="2700">
                  <c:v>1.47</c:v>
                </c:pt>
                <c:pt idx="2701">
                  <c:v>1.33</c:v>
                </c:pt>
                <c:pt idx="2702">
                  <c:v>1.36</c:v>
                </c:pt>
                <c:pt idx="2703">
                  <c:v>1.95</c:v>
                </c:pt>
                <c:pt idx="2704">
                  <c:v>1.7</c:v>
                </c:pt>
                <c:pt idx="2705">
                  <c:v>1.1299999999999999</c:v>
                </c:pt>
                <c:pt idx="2706">
                  <c:v>1.5</c:v>
                </c:pt>
                <c:pt idx="2707">
                  <c:v>1.1100000000000001</c:v>
                </c:pt>
                <c:pt idx="2708">
                  <c:v>1.2</c:v>
                </c:pt>
                <c:pt idx="2709">
                  <c:v>1.19</c:v>
                </c:pt>
                <c:pt idx="2710">
                  <c:v>1.25</c:v>
                </c:pt>
                <c:pt idx="2711">
                  <c:v>1.5</c:v>
                </c:pt>
                <c:pt idx="2712">
                  <c:v>1.31</c:v>
                </c:pt>
                <c:pt idx="2713">
                  <c:v>1.26</c:v>
                </c:pt>
                <c:pt idx="2714">
                  <c:v>1.21</c:v>
                </c:pt>
                <c:pt idx="2715">
                  <c:v>2</c:v>
                </c:pt>
                <c:pt idx="2716">
                  <c:v>1.59</c:v>
                </c:pt>
                <c:pt idx="2717">
                  <c:v>1.23</c:v>
                </c:pt>
                <c:pt idx="2718">
                  <c:v>1.21</c:v>
                </c:pt>
                <c:pt idx="2719">
                  <c:v>1.3</c:v>
                </c:pt>
                <c:pt idx="2720">
                  <c:v>1.56</c:v>
                </c:pt>
                <c:pt idx="2721">
                  <c:v>0.92</c:v>
                </c:pt>
                <c:pt idx="2722">
                  <c:v>1.19</c:v>
                </c:pt>
                <c:pt idx="2723">
                  <c:v>1.1399999999999999</c:v>
                </c:pt>
                <c:pt idx="2724">
                  <c:v>1.35</c:v>
                </c:pt>
                <c:pt idx="2725">
                  <c:v>1.56</c:v>
                </c:pt>
                <c:pt idx="2726">
                  <c:v>1.56</c:v>
                </c:pt>
                <c:pt idx="2727">
                  <c:v>1.1399999999999999</c:v>
                </c:pt>
                <c:pt idx="2728">
                  <c:v>1.45</c:v>
                </c:pt>
                <c:pt idx="2729">
                  <c:v>1.35</c:v>
                </c:pt>
                <c:pt idx="2730">
                  <c:v>1.23</c:v>
                </c:pt>
                <c:pt idx="2731">
                  <c:v>1.6</c:v>
                </c:pt>
                <c:pt idx="2732">
                  <c:v>1.87</c:v>
                </c:pt>
                <c:pt idx="2733">
                  <c:v>0.94</c:v>
                </c:pt>
                <c:pt idx="2734">
                  <c:v>0.87</c:v>
                </c:pt>
                <c:pt idx="2735">
                  <c:v>1.75</c:v>
                </c:pt>
                <c:pt idx="2736">
                  <c:v>1.63</c:v>
                </c:pt>
                <c:pt idx="2737">
                  <c:v>1.98</c:v>
                </c:pt>
                <c:pt idx="2738">
                  <c:v>1.59</c:v>
                </c:pt>
                <c:pt idx="2739">
                  <c:v>1.55</c:v>
                </c:pt>
                <c:pt idx="2740">
                  <c:v>1.73</c:v>
                </c:pt>
                <c:pt idx="2741">
                  <c:v>2.0699999999999998</c:v>
                </c:pt>
                <c:pt idx="2742">
                  <c:v>1.17</c:v>
                </c:pt>
                <c:pt idx="2743">
                  <c:v>1.1499999999999999</c:v>
                </c:pt>
                <c:pt idx="2744">
                  <c:v>1.29</c:v>
                </c:pt>
                <c:pt idx="2745">
                  <c:v>1.48</c:v>
                </c:pt>
                <c:pt idx="2746">
                  <c:v>1.23</c:v>
                </c:pt>
                <c:pt idx="2747">
                  <c:v>1.24</c:v>
                </c:pt>
                <c:pt idx="2748">
                  <c:v>1.62</c:v>
                </c:pt>
                <c:pt idx="2749">
                  <c:v>1.61</c:v>
                </c:pt>
                <c:pt idx="2750">
                  <c:v>1.1299999999999999</c:v>
                </c:pt>
                <c:pt idx="2751">
                  <c:v>1.66</c:v>
                </c:pt>
                <c:pt idx="2752">
                  <c:v>1.54</c:v>
                </c:pt>
                <c:pt idx="2753">
                  <c:v>1.08</c:v>
                </c:pt>
                <c:pt idx="2754">
                  <c:v>1.17</c:v>
                </c:pt>
                <c:pt idx="2755">
                  <c:v>1.29</c:v>
                </c:pt>
                <c:pt idx="2756">
                  <c:v>1.05</c:v>
                </c:pt>
                <c:pt idx="2757">
                  <c:v>1.35</c:v>
                </c:pt>
                <c:pt idx="2758">
                  <c:v>1.24</c:v>
                </c:pt>
                <c:pt idx="2759">
                  <c:v>1.06</c:v>
                </c:pt>
                <c:pt idx="2760">
                  <c:v>2.04</c:v>
                </c:pt>
                <c:pt idx="2761">
                  <c:v>1.53</c:v>
                </c:pt>
                <c:pt idx="2762">
                  <c:v>1.1299999999999999</c:v>
                </c:pt>
                <c:pt idx="2763">
                  <c:v>1.2</c:v>
                </c:pt>
                <c:pt idx="2764">
                  <c:v>1.36</c:v>
                </c:pt>
                <c:pt idx="2765">
                  <c:v>1.78</c:v>
                </c:pt>
                <c:pt idx="2766">
                  <c:v>1.05</c:v>
                </c:pt>
                <c:pt idx="2767">
                  <c:v>1.18</c:v>
                </c:pt>
                <c:pt idx="2768">
                  <c:v>1.22</c:v>
                </c:pt>
                <c:pt idx="2769">
                  <c:v>1.28</c:v>
                </c:pt>
                <c:pt idx="2770">
                  <c:v>1.59</c:v>
                </c:pt>
                <c:pt idx="2771">
                  <c:v>1.5</c:v>
                </c:pt>
                <c:pt idx="2772">
                  <c:v>1.1299999999999999</c:v>
                </c:pt>
                <c:pt idx="2773">
                  <c:v>1.37</c:v>
                </c:pt>
                <c:pt idx="2774">
                  <c:v>1.39</c:v>
                </c:pt>
                <c:pt idx="2775">
                  <c:v>1.19</c:v>
                </c:pt>
                <c:pt idx="2776">
                  <c:v>1.59</c:v>
                </c:pt>
                <c:pt idx="2777">
                  <c:v>2.08</c:v>
                </c:pt>
                <c:pt idx="2778">
                  <c:v>1.21</c:v>
                </c:pt>
                <c:pt idx="2779">
                  <c:v>1.05</c:v>
                </c:pt>
                <c:pt idx="2780">
                  <c:v>1.73</c:v>
                </c:pt>
                <c:pt idx="2781">
                  <c:v>1.8</c:v>
                </c:pt>
                <c:pt idx="2782">
                  <c:v>2.0299999999999998</c:v>
                </c:pt>
                <c:pt idx="2783">
                  <c:v>1.81</c:v>
                </c:pt>
                <c:pt idx="2784">
                  <c:v>1.51</c:v>
                </c:pt>
                <c:pt idx="2785">
                  <c:v>1.37</c:v>
                </c:pt>
                <c:pt idx="2786">
                  <c:v>1.95</c:v>
                </c:pt>
                <c:pt idx="2787">
                  <c:v>1.2</c:v>
                </c:pt>
                <c:pt idx="2788">
                  <c:v>1.1499999999999999</c:v>
                </c:pt>
                <c:pt idx="2789">
                  <c:v>1.34</c:v>
                </c:pt>
                <c:pt idx="2790">
                  <c:v>1.51</c:v>
                </c:pt>
                <c:pt idx="2791">
                  <c:v>1.17</c:v>
                </c:pt>
                <c:pt idx="2792">
                  <c:v>1.1200000000000001</c:v>
                </c:pt>
                <c:pt idx="2793">
                  <c:v>1.48</c:v>
                </c:pt>
                <c:pt idx="2794">
                  <c:v>1.75</c:v>
                </c:pt>
                <c:pt idx="2795">
                  <c:v>1.24</c:v>
                </c:pt>
                <c:pt idx="2796">
                  <c:v>1.6</c:v>
                </c:pt>
                <c:pt idx="2797">
                  <c:v>1.51</c:v>
                </c:pt>
                <c:pt idx="2798">
                  <c:v>1.0900000000000001</c:v>
                </c:pt>
                <c:pt idx="2799">
                  <c:v>0.96</c:v>
                </c:pt>
                <c:pt idx="2800">
                  <c:v>1.27</c:v>
                </c:pt>
                <c:pt idx="2801">
                  <c:v>0.94</c:v>
                </c:pt>
                <c:pt idx="2802">
                  <c:v>0.98</c:v>
                </c:pt>
                <c:pt idx="2803">
                  <c:v>1.26</c:v>
                </c:pt>
                <c:pt idx="2804">
                  <c:v>0.92</c:v>
                </c:pt>
                <c:pt idx="2805">
                  <c:v>1.82</c:v>
                </c:pt>
                <c:pt idx="2806">
                  <c:v>1.53</c:v>
                </c:pt>
                <c:pt idx="2807">
                  <c:v>1.08</c:v>
                </c:pt>
                <c:pt idx="2808">
                  <c:v>1.2</c:v>
                </c:pt>
                <c:pt idx="2809">
                  <c:v>1.34</c:v>
                </c:pt>
                <c:pt idx="2810">
                  <c:v>1.8</c:v>
                </c:pt>
                <c:pt idx="2811">
                  <c:v>1.1200000000000001</c:v>
                </c:pt>
                <c:pt idx="2812">
                  <c:v>1.18</c:v>
                </c:pt>
                <c:pt idx="2813">
                  <c:v>1.26</c:v>
                </c:pt>
                <c:pt idx="2814">
                  <c:v>1.26</c:v>
                </c:pt>
                <c:pt idx="2815">
                  <c:v>1.39</c:v>
                </c:pt>
                <c:pt idx="2816">
                  <c:v>1.57</c:v>
                </c:pt>
                <c:pt idx="2817">
                  <c:v>1.1399999999999999</c:v>
                </c:pt>
                <c:pt idx="2818">
                  <c:v>1.23</c:v>
                </c:pt>
                <c:pt idx="2819">
                  <c:v>1.37</c:v>
                </c:pt>
                <c:pt idx="2820">
                  <c:v>1.1000000000000001</c:v>
                </c:pt>
                <c:pt idx="2821">
                  <c:v>1.58</c:v>
                </c:pt>
                <c:pt idx="2822">
                  <c:v>1.97</c:v>
                </c:pt>
                <c:pt idx="2823">
                  <c:v>1.54</c:v>
                </c:pt>
                <c:pt idx="2824">
                  <c:v>1.08</c:v>
                </c:pt>
                <c:pt idx="2825">
                  <c:v>1.73</c:v>
                </c:pt>
                <c:pt idx="2826">
                  <c:v>1.79</c:v>
                </c:pt>
                <c:pt idx="2827">
                  <c:v>2.0299999999999998</c:v>
                </c:pt>
                <c:pt idx="2828">
                  <c:v>1.49</c:v>
                </c:pt>
                <c:pt idx="2829">
                  <c:v>1.61</c:v>
                </c:pt>
                <c:pt idx="2830">
                  <c:v>1.62</c:v>
                </c:pt>
                <c:pt idx="2831">
                  <c:v>1.3</c:v>
                </c:pt>
                <c:pt idx="2832">
                  <c:v>1.27</c:v>
                </c:pt>
                <c:pt idx="2833">
                  <c:v>1.1499999999999999</c:v>
                </c:pt>
                <c:pt idx="2834">
                  <c:v>1.32</c:v>
                </c:pt>
                <c:pt idx="2835">
                  <c:v>1.55</c:v>
                </c:pt>
                <c:pt idx="2836">
                  <c:v>1.3</c:v>
                </c:pt>
                <c:pt idx="2837">
                  <c:v>1.18</c:v>
                </c:pt>
                <c:pt idx="2838">
                  <c:v>1.62</c:v>
                </c:pt>
                <c:pt idx="2839">
                  <c:v>1.7</c:v>
                </c:pt>
                <c:pt idx="2840">
                  <c:v>1.31</c:v>
                </c:pt>
                <c:pt idx="2841">
                  <c:v>1.68</c:v>
                </c:pt>
                <c:pt idx="2842">
                  <c:v>1.52</c:v>
                </c:pt>
                <c:pt idx="2843">
                  <c:v>1.26</c:v>
                </c:pt>
                <c:pt idx="2844">
                  <c:v>1.07</c:v>
                </c:pt>
                <c:pt idx="2845">
                  <c:v>1.23</c:v>
                </c:pt>
                <c:pt idx="2846">
                  <c:v>1.22</c:v>
                </c:pt>
                <c:pt idx="2847">
                  <c:v>1.1499999999999999</c:v>
                </c:pt>
                <c:pt idx="2848">
                  <c:v>0.85</c:v>
                </c:pt>
                <c:pt idx="2849">
                  <c:v>1.01</c:v>
                </c:pt>
                <c:pt idx="2850">
                  <c:v>2.06</c:v>
                </c:pt>
                <c:pt idx="2851">
                  <c:v>1.61</c:v>
                </c:pt>
                <c:pt idx="2852">
                  <c:v>1.32</c:v>
                </c:pt>
                <c:pt idx="2853">
                  <c:v>1.19</c:v>
                </c:pt>
                <c:pt idx="2854">
                  <c:v>1.51</c:v>
                </c:pt>
                <c:pt idx="2855">
                  <c:v>1.64</c:v>
                </c:pt>
                <c:pt idx="2856">
                  <c:v>1.29</c:v>
                </c:pt>
                <c:pt idx="2857">
                  <c:v>1.18</c:v>
                </c:pt>
                <c:pt idx="2858">
                  <c:v>1.46</c:v>
                </c:pt>
                <c:pt idx="2859">
                  <c:v>1.1399999999999999</c:v>
                </c:pt>
                <c:pt idx="2860">
                  <c:v>1.66</c:v>
                </c:pt>
                <c:pt idx="2861">
                  <c:v>1.45</c:v>
                </c:pt>
                <c:pt idx="2862">
                  <c:v>1.1299999999999999</c:v>
                </c:pt>
                <c:pt idx="2863">
                  <c:v>1.36</c:v>
                </c:pt>
                <c:pt idx="2864">
                  <c:v>1.44</c:v>
                </c:pt>
                <c:pt idx="2865">
                  <c:v>1.1399999999999999</c:v>
                </c:pt>
                <c:pt idx="2866">
                  <c:v>1.86</c:v>
                </c:pt>
                <c:pt idx="2867">
                  <c:v>1.86</c:v>
                </c:pt>
                <c:pt idx="2868">
                  <c:v>1.24</c:v>
                </c:pt>
                <c:pt idx="2869">
                  <c:v>1.1299999999999999</c:v>
                </c:pt>
                <c:pt idx="2870">
                  <c:v>1.69</c:v>
                </c:pt>
                <c:pt idx="2871">
                  <c:v>1.72</c:v>
                </c:pt>
                <c:pt idx="2872">
                  <c:v>2</c:v>
                </c:pt>
                <c:pt idx="2873">
                  <c:v>1.48</c:v>
                </c:pt>
                <c:pt idx="2874">
                  <c:v>1.53</c:v>
                </c:pt>
                <c:pt idx="2875">
                  <c:v>1.63</c:v>
                </c:pt>
                <c:pt idx="2876">
                  <c:v>2.09</c:v>
                </c:pt>
                <c:pt idx="2877">
                  <c:v>1.43</c:v>
                </c:pt>
                <c:pt idx="2878">
                  <c:v>1.1499999999999999</c:v>
                </c:pt>
                <c:pt idx="2879">
                  <c:v>1.4</c:v>
                </c:pt>
                <c:pt idx="2880">
                  <c:v>1.58</c:v>
                </c:pt>
                <c:pt idx="2881">
                  <c:v>1.5</c:v>
                </c:pt>
                <c:pt idx="2882">
                  <c:v>1.1000000000000001</c:v>
                </c:pt>
                <c:pt idx="2883">
                  <c:v>1.43</c:v>
                </c:pt>
                <c:pt idx="2884">
                  <c:v>1.73</c:v>
                </c:pt>
                <c:pt idx="2885">
                  <c:v>1.19</c:v>
                </c:pt>
                <c:pt idx="2886">
                  <c:v>1.53</c:v>
                </c:pt>
                <c:pt idx="2887">
                  <c:v>1.02</c:v>
                </c:pt>
                <c:pt idx="2888">
                  <c:v>1.2</c:v>
                </c:pt>
                <c:pt idx="2889">
                  <c:v>0.91</c:v>
                </c:pt>
                <c:pt idx="2890">
                  <c:v>1.23</c:v>
                </c:pt>
                <c:pt idx="2891">
                  <c:v>1.3</c:v>
                </c:pt>
                <c:pt idx="2892">
                  <c:v>0.79</c:v>
                </c:pt>
                <c:pt idx="2893">
                  <c:v>1.05</c:v>
                </c:pt>
                <c:pt idx="2894">
                  <c:v>1.01</c:v>
                </c:pt>
                <c:pt idx="2895">
                  <c:v>1.9</c:v>
                </c:pt>
                <c:pt idx="2896">
                  <c:v>1.46</c:v>
                </c:pt>
                <c:pt idx="2897">
                  <c:v>0.95</c:v>
                </c:pt>
                <c:pt idx="2898">
                  <c:v>1.21</c:v>
                </c:pt>
                <c:pt idx="2899">
                  <c:v>1.5</c:v>
                </c:pt>
                <c:pt idx="2900">
                  <c:v>1.63</c:v>
                </c:pt>
                <c:pt idx="2901">
                  <c:v>1.2</c:v>
                </c:pt>
                <c:pt idx="2902">
                  <c:v>1.1499999999999999</c:v>
                </c:pt>
                <c:pt idx="2903">
                  <c:v>1.52</c:v>
                </c:pt>
                <c:pt idx="2904">
                  <c:v>1.18</c:v>
                </c:pt>
                <c:pt idx="2905">
                  <c:v>1.56</c:v>
                </c:pt>
                <c:pt idx="2906">
                  <c:v>1.62</c:v>
                </c:pt>
                <c:pt idx="2907">
                  <c:v>1.1200000000000001</c:v>
                </c:pt>
                <c:pt idx="2908">
                  <c:v>1.34</c:v>
                </c:pt>
                <c:pt idx="2909">
                  <c:v>1.47</c:v>
                </c:pt>
                <c:pt idx="2910">
                  <c:v>1.1000000000000001</c:v>
                </c:pt>
                <c:pt idx="2911">
                  <c:v>1.43</c:v>
                </c:pt>
                <c:pt idx="2912">
                  <c:v>1.88</c:v>
                </c:pt>
                <c:pt idx="2913">
                  <c:v>1.61</c:v>
                </c:pt>
                <c:pt idx="2914">
                  <c:v>1.28</c:v>
                </c:pt>
                <c:pt idx="2915">
                  <c:v>1.7</c:v>
                </c:pt>
                <c:pt idx="2916">
                  <c:v>1.81</c:v>
                </c:pt>
                <c:pt idx="2917">
                  <c:v>1.85</c:v>
                </c:pt>
                <c:pt idx="2918">
                  <c:v>1.37</c:v>
                </c:pt>
                <c:pt idx="2919">
                  <c:v>1.64</c:v>
                </c:pt>
                <c:pt idx="2920">
                  <c:v>1.56</c:v>
                </c:pt>
                <c:pt idx="2921">
                  <c:v>2.11</c:v>
                </c:pt>
                <c:pt idx="2922">
                  <c:v>1.3</c:v>
                </c:pt>
                <c:pt idx="2923">
                  <c:v>1.1499999999999999</c:v>
                </c:pt>
                <c:pt idx="2924">
                  <c:v>1.45</c:v>
                </c:pt>
                <c:pt idx="2925">
                  <c:v>1.48</c:v>
                </c:pt>
                <c:pt idx="2926">
                  <c:v>1.34</c:v>
                </c:pt>
                <c:pt idx="2927">
                  <c:v>1.26</c:v>
                </c:pt>
                <c:pt idx="2928">
                  <c:v>1.47</c:v>
                </c:pt>
                <c:pt idx="2929">
                  <c:v>1.71</c:v>
                </c:pt>
                <c:pt idx="2930">
                  <c:v>1.27</c:v>
                </c:pt>
                <c:pt idx="2931">
                  <c:v>1.62</c:v>
                </c:pt>
                <c:pt idx="2932">
                  <c:v>1.1499999999999999</c:v>
                </c:pt>
                <c:pt idx="2933">
                  <c:v>1.1499999999999999</c:v>
                </c:pt>
                <c:pt idx="2934">
                  <c:v>0.92</c:v>
                </c:pt>
                <c:pt idx="2935">
                  <c:v>1.23</c:v>
                </c:pt>
                <c:pt idx="2936">
                  <c:v>1.42</c:v>
                </c:pt>
                <c:pt idx="2937">
                  <c:v>1.1000000000000001</c:v>
                </c:pt>
                <c:pt idx="2938">
                  <c:v>1.21</c:v>
                </c:pt>
                <c:pt idx="2939">
                  <c:v>1.06</c:v>
                </c:pt>
                <c:pt idx="2940">
                  <c:v>2.08</c:v>
                </c:pt>
                <c:pt idx="2941">
                  <c:v>1.43</c:v>
                </c:pt>
                <c:pt idx="2942">
                  <c:v>1.23</c:v>
                </c:pt>
                <c:pt idx="2943">
                  <c:v>1.21</c:v>
                </c:pt>
                <c:pt idx="2944">
                  <c:v>1.51</c:v>
                </c:pt>
                <c:pt idx="2945">
                  <c:v>1.57</c:v>
                </c:pt>
                <c:pt idx="2946">
                  <c:v>1.1100000000000001</c:v>
                </c:pt>
                <c:pt idx="2947">
                  <c:v>1.1499999999999999</c:v>
                </c:pt>
                <c:pt idx="2948">
                  <c:v>1.45</c:v>
                </c:pt>
                <c:pt idx="2949">
                  <c:v>1.0900000000000001</c:v>
                </c:pt>
                <c:pt idx="2950">
                  <c:v>1.67</c:v>
                </c:pt>
                <c:pt idx="2951">
                  <c:v>1.45</c:v>
                </c:pt>
                <c:pt idx="2952">
                  <c:v>1.1000000000000001</c:v>
                </c:pt>
                <c:pt idx="2953">
                  <c:v>1.42</c:v>
                </c:pt>
                <c:pt idx="2954">
                  <c:v>1.41</c:v>
                </c:pt>
                <c:pt idx="2955">
                  <c:v>1.1399999999999999</c:v>
                </c:pt>
                <c:pt idx="2956">
                  <c:v>1.61</c:v>
                </c:pt>
                <c:pt idx="2957">
                  <c:v>1.88</c:v>
                </c:pt>
                <c:pt idx="2958">
                  <c:v>1.5</c:v>
                </c:pt>
                <c:pt idx="2959">
                  <c:v>1.22</c:v>
                </c:pt>
                <c:pt idx="2960">
                  <c:v>1.73</c:v>
                </c:pt>
                <c:pt idx="2961">
                  <c:v>1.65</c:v>
                </c:pt>
                <c:pt idx="2962">
                  <c:v>1.96</c:v>
                </c:pt>
                <c:pt idx="2963">
                  <c:v>1.37</c:v>
                </c:pt>
                <c:pt idx="2964">
                  <c:v>1.61</c:v>
                </c:pt>
                <c:pt idx="2965">
                  <c:v>1.5</c:v>
                </c:pt>
                <c:pt idx="2966">
                  <c:v>1.82</c:v>
                </c:pt>
                <c:pt idx="2967">
                  <c:v>1.47</c:v>
                </c:pt>
                <c:pt idx="2968">
                  <c:v>1.1299999999999999</c:v>
                </c:pt>
                <c:pt idx="2969">
                  <c:v>1.44</c:v>
                </c:pt>
                <c:pt idx="2970">
                  <c:v>1.5</c:v>
                </c:pt>
                <c:pt idx="2971">
                  <c:v>1.1000000000000001</c:v>
                </c:pt>
                <c:pt idx="2972">
                  <c:v>1.2</c:v>
                </c:pt>
                <c:pt idx="2973">
                  <c:v>1.64</c:v>
                </c:pt>
                <c:pt idx="2974">
                  <c:v>1.77</c:v>
                </c:pt>
                <c:pt idx="2975">
                  <c:v>1.44</c:v>
                </c:pt>
                <c:pt idx="2976">
                  <c:v>1.59</c:v>
                </c:pt>
                <c:pt idx="2977">
                  <c:v>1.48</c:v>
                </c:pt>
                <c:pt idx="2978">
                  <c:v>1.21</c:v>
                </c:pt>
                <c:pt idx="2979">
                  <c:v>1.02</c:v>
                </c:pt>
                <c:pt idx="2980">
                  <c:v>1.25</c:v>
                </c:pt>
                <c:pt idx="2981">
                  <c:v>1.66</c:v>
                </c:pt>
                <c:pt idx="2982">
                  <c:v>1.0900000000000001</c:v>
                </c:pt>
                <c:pt idx="2983">
                  <c:v>1.22</c:v>
                </c:pt>
                <c:pt idx="2984">
                  <c:v>1.04</c:v>
                </c:pt>
                <c:pt idx="2985">
                  <c:v>2.0699999999999998</c:v>
                </c:pt>
                <c:pt idx="2986">
                  <c:v>1.46</c:v>
                </c:pt>
                <c:pt idx="2987">
                  <c:v>1.1200000000000001</c:v>
                </c:pt>
                <c:pt idx="2988">
                  <c:v>1.21</c:v>
                </c:pt>
                <c:pt idx="2989">
                  <c:v>1.52</c:v>
                </c:pt>
                <c:pt idx="2990">
                  <c:v>1.58</c:v>
                </c:pt>
                <c:pt idx="2991">
                  <c:v>0.95</c:v>
                </c:pt>
                <c:pt idx="2992">
                  <c:v>1.1599999999999999</c:v>
                </c:pt>
                <c:pt idx="2993">
                  <c:v>1.1599999999999999</c:v>
                </c:pt>
                <c:pt idx="2994">
                  <c:v>1.17</c:v>
                </c:pt>
                <c:pt idx="2995">
                  <c:v>1.69</c:v>
                </c:pt>
                <c:pt idx="2996">
                  <c:v>1.59</c:v>
                </c:pt>
                <c:pt idx="2997">
                  <c:v>1.1299999999999999</c:v>
                </c:pt>
                <c:pt idx="2998">
                  <c:v>1.46</c:v>
                </c:pt>
                <c:pt idx="2999">
                  <c:v>1.45</c:v>
                </c:pt>
                <c:pt idx="3000">
                  <c:v>1.1399999999999999</c:v>
                </c:pt>
                <c:pt idx="3001">
                  <c:v>1.81</c:v>
                </c:pt>
                <c:pt idx="3002">
                  <c:v>1.83</c:v>
                </c:pt>
                <c:pt idx="3003">
                  <c:v>1.44</c:v>
                </c:pt>
                <c:pt idx="3004">
                  <c:v>1.07</c:v>
                </c:pt>
                <c:pt idx="3005">
                  <c:v>1.79</c:v>
                </c:pt>
                <c:pt idx="3006">
                  <c:v>1.61</c:v>
                </c:pt>
                <c:pt idx="3007">
                  <c:v>2.0699999999999998</c:v>
                </c:pt>
                <c:pt idx="3008">
                  <c:v>1.49</c:v>
                </c:pt>
                <c:pt idx="3009">
                  <c:v>1.52</c:v>
                </c:pt>
                <c:pt idx="3010">
                  <c:v>1.82</c:v>
                </c:pt>
                <c:pt idx="3011">
                  <c:v>1.79</c:v>
                </c:pt>
                <c:pt idx="3012">
                  <c:v>1.45</c:v>
                </c:pt>
                <c:pt idx="3013">
                  <c:v>1.1499999999999999</c:v>
                </c:pt>
                <c:pt idx="3014">
                  <c:v>1.4</c:v>
                </c:pt>
                <c:pt idx="3015">
                  <c:v>1.5</c:v>
                </c:pt>
                <c:pt idx="3016">
                  <c:v>1.3</c:v>
                </c:pt>
                <c:pt idx="3017">
                  <c:v>1.28</c:v>
                </c:pt>
                <c:pt idx="3018">
                  <c:v>1.66</c:v>
                </c:pt>
                <c:pt idx="3019">
                  <c:v>1.65</c:v>
                </c:pt>
                <c:pt idx="3020">
                  <c:v>1.1000000000000001</c:v>
                </c:pt>
                <c:pt idx="3021">
                  <c:v>1.51</c:v>
                </c:pt>
                <c:pt idx="3022">
                  <c:v>1.48</c:v>
                </c:pt>
                <c:pt idx="3023">
                  <c:v>1.06</c:v>
                </c:pt>
                <c:pt idx="3024">
                  <c:v>1.02</c:v>
                </c:pt>
                <c:pt idx="3025">
                  <c:v>1.26</c:v>
                </c:pt>
                <c:pt idx="3026">
                  <c:v>1.57</c:v>
                </c:pt>
                <c:pt idx="3027">
                  <c:v>0.85</c:v>
                </c:pt>
                <c:pt idx="3028">
                  <c:v>1.2</c:v>
                </c:pt>
                <c:pt idx="3029">
                  <c:v>1</c:v>
                </c:pt>
                <c:pt idx="3030">
                  <c:v>2.11</c:v>
                </c:pt>
                <c:pt idx="3031">
                  <c:v>1.37</c:v>
                </c:pt>
                <c:pt idx="3032">
                  <c:v>0.84</c:v>
                </c:pt>
                <c:pt idx="3033">
                  <c:v>1.2</c:v>
                </c:pt>
                <c:pt idx="3034">
                  <c:v>1.56</c:v>
                </c:pt>
                <c:pt idx="3035">
                  <c:v>1.55</c:v>
                </c:pt>
                <c:pt idx="3036">
                  <c:v>1.1299999999999999</c:v>
                </c:pt>
                <c:pt idx="3037">
                  <c:v>1.1599999999999999</c:v>
                </c:pt>
                <c:pt idx="3038">
                  <c:v>1.43</c:v>
                </c:pt>
                <c:pt idx="3039">
                  <c:v>1.2</c:v>
                </c:pt>
                <c:pt idx="3040">
                  <c:v>1.73</c:v>
                </c:pt>
                <c:pt idx="3041">
                  <c:v>1.58</c:v>
                </c:pt>
                <c:pt idx="3042">
                  <c:v>1.1299999999999999</c:v>
                </c:pt>
                <c:pt idx="3043">
                  <c:v>1.46</c:v>
                </c:pt>
                <c:pt idx="3044">
                  <c:v>1.47</c:v>
                </c:pt>
                <c:pt idx="3045">
                  <c:v>1.22</c:v>
                </c:pt>
                <c:pt idx="3046">
                  <c:v>1.66</c:v>
                </c:pt>
                <c:pt idx="3047">
                  <c:v>1.85</c:v>
                </c:pt>
                <c:pt idx="3048">
                  <c:v>1.31</c:v>
                </c:pt>
                <c:pt idx="3049">
                  <c:v>1.1299999999999999</c:v>
                </c:pt>
                <c:pt idx="3050">
                  <c:v>1.74</c:v>
                </c:pt>
                <c:pt idx="3051">
                  <c:v>1.62</c:v>
                </c:pt>
                <c:pt idx="3052">
                  <c:v>2.0299999999999998</c:v>
                </c:pt>
                <c:pt idx="3053">
                  <c:v>1.55</c:v>
                </c:pt>
                <c:pt idx="3054">
                  <c:v>1.65</c:v>
                </c:pt>
                <c:pt idx="3055">
                  <c:v>1.81</c:v>
                </c:pt>
                <c:pt idx="3056">
                  <c:v>1.24</c:v>
                </c:pt>
                <c:pt idx="3057">
                  <c:v>1.21</c:v>
                </c:pt>
                <c:pt idx="3058">
                  <c:v>1.1399999999999999</c:v>
                </c:pt>
                <c:pt idx="3059">
                  <c:v>1.5</c:v>
                </c:pt>
                <c:pt idx="3060">
                  <c:v>1.38</c:v>
                </c:pt>
                <c:pt idx="3061">
                  <c:v>1.44</c:v>
                </c:pt>
                <c:pt idx="3062">
                  <c:v>1.42</c:v>
                </c:pt>
                <c:pt idx="3063">
                  <c:v>1.77</c:v>
                </c:pt>
                <c:pt idx="3064">
                  <c:v>1.71</c:v>
                </c:pt>
                <c:pt idx="3065">
                  <c:v>1.33</c:v>
                </c:pt>
                <c:pt idx="3066">
                  <c:v>1.45</c:v>
                </c:pt>
                <c:pt idx="3067">
                  <c:v>1.55</c:v>
                </c:pt>
                <c:pt idx="3068">
                  <c:v>1.02</c:v>
                </c:pt>
                <c:pt idx="3069">
                  <c:v>0.96</c:v>
                </c:pt>
                <c:pt idx="3070">
                  <c:v>1.29</c:v>
                </c:pt>
                <c:pt idx="3071">
                  <c:v>1.53</c:v>
                </c:pt>
                <c:pt idx="3072">
                  <c:v>1.5</c:v>
                </c:pt>
                <c:pt idx="3073">
                  <c:v>1.03</c:v>
                </c:pt>
                <c:pt idx="3074">
                  <c:v>1.2</c:v>
                </c:pt>
                <c:pt idx="3075">
                  <c:v>1.9</c:v>
                </c:pt>
                <c:pt idx="3076">
                  <c:v>1.54</c:v>
                </c:pt>
                <c:pt idx="3077">
                  <c:v>0.9</c:v>
                </c:pt>
                <c:pt idx="3078">
                  <c:v>1.1499999999999999</c:v>
                </c:pt>
                <c:pt idx="3079">
                  <c:v>1.65</c:v>
                </c:pt>
                <c:pt idx="3080">
                  <c:v>1.69</c:v>
                </c:pt>
                <c:pt idx="3081">
                  <c:v>1.07</c:v>
                </c:pt>
                <c:pt idx="3082">
                  <c:v>1.1100000000000001</c:v>
                </c:pt>
                <c:pt idx="3083">
                  <c:v>1.21</c:v>
                </c:pt>
                <c:pt idx="3084">
                  <c:v>1.21</c:v>
                </c:pt>
                <c:pt idx="3085">
                  <c:v>1.69</c:v>
                </c:pt>
                <c:pt idx="3086">
                  <c:v>1.51</c:v>
                </c:pt>
                <c:pt idx="3087">
                  <c:v>1.1100000000000001</c:v>
                </c:pt>
                <c:pt idx="3088">
                  <c:v>1.63</c:v>
                </c:pt>
                <c:pt idx="3089">
                  <c:v>1.55</c:v>
                </c:pt>
                <c:pt idx="3090">
                  <c:v>1.18</c:v>
                </c:pt>
                <c:pt idx="3091">
                  <c:v>1.89</c:v>
                </c:pt>
                <c:pt idx="3092">
                  <c:v>1.87</c:v>
                </c:pt>
                <c:pt idx="3093">
                  <c:v>1.49</c:v>
                </c:pt>
                <c:pt idx="3094">
                  <c:v>1.1499999999999999</c:v>
                </c:pt>
                <c:pt idx="3095">
                  <c:v>1.79</c:v>
                </c:pt>
                <c:pt idx="3096">
                  <c:v>1.82</c:v>
                </c:pt>
                <c:pt idx="3097">
                  <c:v>2.0299999999999998</c:v>
                </c:pt>
                <c:pt idx="3098">
                  <c:v>1.98</c:v>
                </c:pt>
                <c:pt idx="3099">
                  <c:v>1.59</c:v>
                </c:pt>
                <c:pt idx="3100">
                  <c:v>1.82</c:v>
                </c:pt>
                <c:pt idx="3101">
                  <c:v>1.98</c:v>
                </c:pt>
                <c:pt idx="3102">
                  <c:v>1.46</c:v>
                </c:pt>
                <c:pt idx="3103">
                  <c:v>1.0900000000000001</c:v>
                </c:pt>
                <c:pt idx="3104">
                  <c:v>1.6</c:v>
                </c:pt>
                <c:pt idx="3105">
                  <c:v>1.59</c:v>
                </c:pt>
                <c:pt idx="3106">
                  <c:v>1.4</c:v>
                </c:pt>
                <c:pt idx="3107">
                  <c:v>1.39</c:v>
                </c:pt>
                <c:pt idx="3108">
                  <c:v>1.71</c:v>
                </c:pt>
                <c:pt idx="3109">
                  <c:v>1.84</c:v>
                </c:pt>
                <c:pt idx="3110">
                  <c:v>1.33</c:v>
                </c:pt>
                <c:pt idx="3111">
                  <c:v>1.55</c:v>
                </c:pt>
                <c:pt idx="3112">
                  <c:v>1.7</c:v>
                </c:pt>
                <c:pt idx="3113">
                  <c:v>1.43</c:v>
                </c:pt>
                <c:pt idx="3114">
                  <c:v>1.19</c:v>
                </c:pt>
                <c:pt idx="3115">
                  <c:v>1.3</c:v>
                </c:pt>
                <c:pt idx="3116">
                  <c:v>1.45</c:v>
                </c:pt>
                <c:pt idx="3117">
                  <c:v>1.57</c:v>
                </c:pt>
                <c:pt idx="3118">
                  <c:v>0.9</c:v>
                </c:pt>
                <c:pt idx="3119">
                  <c:v>1.32</c:v>
                </c:pt>
                <c:pt idx="3120">
                  <c:v>2.06</c:v>
                </c:pt>
                <c:pt idx="3121">
                  <c:v>1.61</c:v>
                </c:pt>
                <c:pt idx="3122">
                  <c:v>1.33</c:v>
                </c:pt>
                <c:pt idx="3123">
                  <c:v>1.1100000000000001</c:v>
                </c:pt>
                <c:pt idx="3124">
                  <c:v>1.65</c:v>
                </c:pt>
                <c:pt idx="3125">
                  <c:v>1.94</c:v>
                </c:pt>
                <c:pt idx="3126">
                  <c:v>1.06</c:v>
                </c:pt>
                <c:pt idx="3127">
                  <c:v>1.18</c:v>
                </c:pt>
                <c:pt idx="3128">
                  <c:v>1.19</c:v>
                </c:pt>
                <c:pt idx="3129">
                  <c:v>1.19</c:v>
                </c:pt>
                <c:pt idx="3130">
                  <c:v>1.87</c:v>
                </c:pt>
                <c:pt idx="3131">
                  <c:v>1.64</c:v>
                </c:pt>
                <c:pt idx="3132">
                  <c:v>1.1399999999999999</c:v>
                </c:pt>
                <c:pt idx="3133">
                  <c:v>1.69</c:v>
                </c:pt>
                <c:pt idx="3134">
                  <c:v>1.6</c:v>
                </c:pt>
                <c:pt idx="3135">
                  <c:v>1.1000000000000001</c:v>
                </c:pt>
                <c:pt idx="3136">
                  <c:v>2.08</c:v>
                </c:pt>
                <c:pt idx="3137">
                  <c:v>2.0499999999999998</c:v>
                </c:pt>
                <c:pt idx="3138">
                  <c:v>1.36</c:v>
                </c:pt>
                <c:pt idx="3139">
                  <c:v>1.05</c:v>
                </c:pt>
                <c:pt idx="3140">
                  <c:v>1.77</c:v>
                </c:pt>
                <c:pt idx="3141">
                  <c:v>2.12</c:v>
                </c:pt>
                <c:pt idx="3142">
                  <c:v>2.08</c:v>
                </c:pt>
                <c:pt idx="3143">
                  <c:v>1.95</c:v>
                </c:pt>
                <c:pt idx="3144">
                  <c:v>1.54</c:v>
                </c:pt>
                <c:pt idx="3145">
                  <c:v>1.61</c:v>
                </c:pt>
                <c:pt idx="3146">
                  <c:v>1.89</c:v>
                </c:pt>
                <c:pt idx="3147">
                  <c:v>1.46</c:v>
                </c:pt>
                <c:pt idx="3148">
                  <c:v>1.1200000000000001</c:v>
                </c:pt>
                <c:pt idx="3149">
                  <c:v>1.59</c:v>
                </c:pt>
                <c:pt idx="3150">
                  <c:v>1.54</c:v>
                </c:pt>
                <c:pt idx="3151">
                  <c:v>1.49</c:v>
                </c:pt>
                <c:pt idx="3152">
                  <c:v>1.46</c:v>
                </c:pt>
                <c:pt idx="3153">
                  <c:v>1.94</c:v>
                </c:pt>
                <c:pt idx="3154">
                  <c:v>1.86</c:v>
                </c:pt>
                <c:pt idx="3155">
                  <c:v>1.34</c:v>
                </c:pt>
                <c:pt idx="3156">
                  <c:v>1.46</c:v>
                </c:pt>
                <c:pt idx="3157">
                  <c:v>1.99</c:v>
                </c:pt>
                <c:pt idx="3158">
                  <c:v>1.48</c:v>
                </c:pt>
                <c:pt idx="3159">
                  <c:v>1.31</c:v>
                </c:pt>
                <c:pt idx="3160">
                  <c:v>1.37</c:v>
                </c:pt>
                <c:pt idx="3161">
                  <c:v>1.52</c:v>
                </c:pt>
                <c:pt idx="3162">
                  <c:v>1.33</c:v>
                </c:pt>
                <c:pt idx="3163">
                  <c:v>0.9</c:v>
                </c:pt>
                <c:pt idx="3164">
                  <c:v>1.38</c:v>
                </c:pt>
                <c:pt idx="3165">
                  <c:v>2.13</c:v>
                </c:pt>
                <c:pt idx="3166">
                  <c:v>1.63</c:v>
                </c:pt>
                <c:pt idx="3167">
                  <c:v>1.4</c:v>
                </c:pt>
                <c:pt idx="3168">
                  <c:v>1.17</c:v>
                </c:pt>
                <c:pt idx="3169">
                  <c:v>1.59</c:v>
                </c:pt>
                <c:pt idx="3170">
                  <c:v>2.1</c:v>
                </c:pt>
                <c:pt idx="3171">
                  <c:v>1.1299999999999999</c:v>
                </c:pt>
                <c:pt idx="3172">
                  <c:v>1.21</c:v>
                </c:pt>
                <c:pt idx="3173">
                  <c:v>1.51</c:v>
                </c:pt>
                <c:pt idx="3174">
                  <c:v>1.33</c:v>
                </c:pt>
                <c:pt idx="3175">
                  <c:v>1.92</c:v>
                </c:pt>
                <c:pt idx="3176">
                  <c:v>1.69</c:v>
                </c:pt>
                <c:pt idx="3177">
                  <c:v>1.1599999999999999</c:v>
                </c:pt>
                <c:pt idx="3178">
                  <c:v>1.76</c:v>
                </c:pt>
                <c:pt idx="3179">
                  <c:v>1.6</c:v>
                </c:pt>
                <c:pt idx="3180">
                  <c:v>1.23</c:v>
                </c:pt>
                <c:pt idx="3181">
                  <c:v>2.0499999999999998</c:v>
                </c:pt>
                <c:pt idx="3182">
                  <c:v>2.0699999999999998</c:v>
                </c:pt>
                <c:pt idx="3183">
                  <c:v>1.4</c:v>
                </c:pt>
                <c:pt idx="3184">
                  <c:v>1.1399999999999999</c:v>
                </c:pt>
                <c:pt idx="3185">
                  <c:v>1.75</c:v>
                </c:pt>
                <c:pt idx="3186">
                  <c:v>2.34</c:v>
                </c:pt>
                <c:pt idx="3187">
                  <c:v>1.98</c:v>
                </c:pt>
                <c:pt idx="3188">
                  <c:v>1.93</c:v>
                </c:pt>
                <c:pt idx="3189">
                  <c:v>1.68</c:v>
                </c:pt>
                <c:pt idx="3190">
                  <c:v>2.08</c:v>
                </c:pt>
                <c:pt idx="3191">
                  <c:v>2.06</c:v>
                </c:pt>
                <c:pt idx="3192">
                  <c:v>1.47</c:v>
                </c:pt>
                <c:pt idx="3193">
                  <c:v>1.1599999999999999</c:v>
                </c:pt>
                <c:pt idx="3194">
                  <c:v>1.62</c:v>
                </c:pt>
                <c:pt idx="3195">
                  <c:v>1.51</c:v>
                </c:pt>
                <c:pt idx="3196">
                  <c:v>1.44</c:v>
                </c:pt>
                <c:pt idx="3197">
                  <c:v>1.46</c:v>
                </c:pt>
                <c:pt idx="3198">
                  <c:v>1.88</c:v>
                </c:pt>
                <c:pt idx="3199">
                  <c:v>1.93</c:v>
                </c:pt>
                <c:pt idx="3200">
                  <c:v>1.37</c:v>
                </c:pt>
                <c:pt idx="3201">
                  <c:v>1.5</c:v>
                </c:pt>
                <c:pt idx="3202">
                  <c:v>1.79</c:v>
                </c:pt>
                <c:pt idx="3203">
                  <c:v>1.2</c:v>
                </c:pt>
                <c:pt idx="3204">
                  <c:v>1.1399999999999999</c:v>
                </c:pt>
                <c:pt idx="3205">
                  <c:v>1.39</c:v>
                </c:pt>
                <c:pt idx="3206">
                  <c:v>1.5</c:v>
                </c:pt>
                <c:pt idx="3207">
                  <c:v>1.21</c:v>
                </c:pt>
                <c:pt idx="3208">
                  <c:v>0.97</c:v>
                </c:pt>
                <c:pt idx="3209">
                  <c:v>1.43</c:v>
                </c:pt>
                <c:pt idx="3210">
                  <c:v>2.04</c:v>
                </c:pt>
                <c:pt idx="3211">
                  <c:v>1.63</c:v>
                </c:pt>
                <c:pt idx="3212">
                  <c:v>1.1299999999999999</c:v>
                </c:pt>
                <c:pt idx="3213">
                  <c:v>1.04</c:v>
                </c:pt>
                <c:pt idx="3214">
                  <c:v>1.54</c:v>
                </c:pt>
                <c:pt idx="3215">
                  <c:v>1.98</c:v>
                </c:pt>
                <c:pt idx="3216">
                  <c:v>1.02</c:v>
                </c:pt>
                <c:pt idx="3217">
                  <c:v>1.1399999999999999</c:v>
                </c:pt>
                <c:pt idx="3218">
                  <c:v>1.47</c:v>
                </c:pt>
                <c:pt idx="3219">
                  <c:v>1.29</c:v>
                </c:pt>
                <c:pt idx="3220">
                  <c:v>1.91</c:v>
                </c:pt>
                <c:pt idx="3221">
                  <c:v>1.7</c:v>
                </c:pt>
                <c:pt idx="3222">
                  <c:v>1.1100000000000001</c:v>
                </c:pt>
                <c:pt idx="3223">
                  <c:v>1.71</c:v>
                </c:pt>
                <c:pt idx="3224">
                  <c:v>1.53</c:v>
                </c:pt>
                <c:pt idx="3225">
                  <c:v>1.2</c:v>
                </c:pt>
                <c:pt idx="3226">
                  <c:v>2.06</c:v>
                </c:pt>
                <c:pt idx="3227">
                  <c:v>1.92</c:v>
                </c:pt>
                <c:pt idx="3228">
                  <c:v>1.72</c:v>
                </c:pt>
                <c:pt idx="3229">
                  <c:v>1.27</c:v>
                </c:pt>
                <c:pt idx="3230">
                  <c:v>1.69</c:v>
                </c:pt>
                <c:pt idx="3231">
                  <c:v>1.99</c:v>
                </c:pt>
                <c:pt idx="3232">
                  <c:v>1.91</c:v>
                </c:pt>
                <c:pt idx="3233">
                  <c:v>1.96</c:v>
                </c:pt>
                <c:pt idx="3234">
                  <c:v>1.5</c:v>
                </c:pt>
                <c:pt idx="3235">
                  <c:v>1.97</c:v>
                </c:pt>
                <c:pt idx="3236">
                  <c:v>2.15</c:v>
                </c:pt>
                <c:pt idx="3237">
                  <c:v>1.55</c:v>
                </c:pt>
                <c:pt idx="3238">
                  <c:v>1.07</c:v>
                </c:pt>
                <c:pt idx="3239">
                  <c:v>1.61</c:v>
                </c:pt>
                <c:pt idx="3240">
                  <c:v>1.49</c:v>
                </c:pt>
                <c:pt idx="3241">
                  <c:v>1.6</c:v>
                </c:pt>
                <c:pt idx="3242">
                  <c:v>1.39</c:v>
                </c:pt>
                <c:pt idx="3243">
                  <c:v>1.86</c:v>
                </c:pt>
                <c:pt idx="3244">
                  <c:v>1.86</c:v>
                </c:pt>
                <c:pt idx="3245">
                  <c:v>1.39</c:v>
                </c:pt>
                <c:pt idx="3246">
                  <c:v>1.62</c:v>
                </c:pt>
                <c:pt idx="3247">
                  <c:v>1.94</c:v>
                </c:pt>
                <c:pt idx="3248">
                  <c:v>1.42</c:v>
                </c:pt>
                <c:pt idx="3249">
                  <c:v>1.25</c:v>
                </c:pt>
                <c:pt idx="3250">
                  <c:v>1.22</c:v>
                </c:pt>
                <c:pt idx="3251">
                  <c:v>1.22</c:v>
                </c:pt>
                <c:pt idx="3252">
                  <c:v>1.43</c:v>
                </c:pt>
                <c:pt idx="3253">
                  <c:v>1.24</c:v>
                </c:pt>
                <c:pt idx="3254">
                  <c:v>1.1499999999999999</c:v>
                </c:pt>
                <c:pt idx="3255">
                  <c:v>1.98</c:v>
                </c:pt>
                <c:pt idx="3256">
                  <c:v>1.41</c:v>
                </c:pt>
                <c:pt idx="3257">
                  <c:v>1.47</c:v>
                </c:pt>
                <c:pt idx="3258">
                  <c:v>1.22</c:v>
                </c:pt>
                <c:pt idx="3259">
                  <c:v>1.4</c:v>
                </c:pt>
                <c:pt idx="3260">
                  <c:v>1.7</c:v>
                </c:pt>
                <c:pt idx="3261">
                  <c:v>1.18</c:v>
                </c:pt>
                <c:pt idx="3262">
                  <c:v>1.21</c:v>
                </c:pt>
                <c:pt idx="3263">
                  <c:v>1.61</c:v>
                </c:pt>
                <c:pt idx="3264">
                  <c:v>1.33</c:v>
                </c:pt>
                <c:pt idx="3265">
                  <c:v>1.78</c:v>
                </c:pt>
                <c:pt idx="3266">
                  <c:v>1.69</c:v>
                </c:pt>
                <c:pt idx="3267">
                  <c:v>1.1599999999999999</c:v>
                </c:pt>
                <c:pt idx="3268">
                  <c:v>1.62</c:v>
                </c:pt>
                <c:pt idx="3269">
                  <c:v>1.48</c:v>
                </c:pt>
                <c:pt idx="3270">
                  <c:v>1.25</c:v>
                </c:pt>
                <c:pt idx="3271">
                  <c:v>1.85</c:v>
                </c:pt>
                <c:pt idx="3272">
                  <c:v>1.57</c:v>
                </c:pt>
                <c:pt idx="3273">
                  <c:v>1.38</c:v>
                </c:pt>
                <c:pt idx="3274">
                  <c:v>1.35</c:v>
                </c:pt>
                <c:pt idx="3275">
                  <c:v>1.82</c:v>
                </c:pt>
                <c:pt idx="3276">
                  <c:v>2.1</c:v>
                </c:pt>
                <c:pt idx="3277">
                  <c:v>1.95</c:v>
                </c:pt>
                <c:pt idx="3278">
                  <c:v>1.95</c:v>
                </c:pt>
                <c:pt idx="3279">
                  <c:v>1.52</c:v>
                </c:pt>
                <c:pt idx="3280">
                  <c:v>1.87</c:v>
                </c:pt>
                <c:pt idx="3281">
                  <c:v>2.25</c:v>
                </c:pt>
                <c:pt idx="3282">
                  <c:v>1.5</c:v>
                </c:pt>
                <c:pt idx="3283">
                  <c:v>1.1499999999999999</c:v>
                </c:pt>
                <c:pt idx="3284">
                  <c:v>1.6</c:v>
                </c:pt>
                <c:pt idx="3285">
                  <c:v>1.58</c:v>
                </c:pt>
                <c:pt idx="3286">
                  <c:v>1.54</c:v>
                </c:pt>
                <c:pt idx="3287">
                  <c:v>1.61</c:v>
                </c:pt>
                <c:pt idx="3288">
                  <c:v>1.73</c:v>
                </c:pt>
                <c:pt idx="3289">
                  <c:v>1.87</c:v>
                </c:pt>
                <c:pt idx="3290">
                  <c:v>1.49</c:v>
                </c:pt>
                <c:pt idx="3291">
                  <c:v>1.61</c:v>
                </c:pt>
                <c:pt idx="3292">
                  <c:v>1.89</c:v>
                </c:pt>
                <c:pt idx="3293">
                  <c:v>1.39</c:v>
                </c:pt>
                <c:pt idx="3294">
                  <c:v>1.23</c:v>
                </c:pt>
                <c:pt idx="3295">
                  <c:v>1.26</c:v>
                </c:pt>
                <c:pt idx="3296">
                  <c:v>1.34</c:v>
                </c:pt>
                <c:pt idx="3297">
                  <c:v>1.45</c:v>
                </c:pt>
                <c:pt idx="3298">
                  <c:v>1.49</c:v>
                </c:pt>
                <c:pt idx="3299">
                  <c:v>1.43</c:v>
                </c:pt>
                <c:pt idx="3300">
                  <c:v>2.0499999999999998</c:v>
                </c:pt>
                <c:pt idx="3301">
                  <c:v>1.23</c:v>
                </c:pt>
                <c:pt idx="3302">
                  <c:v>1.47</c:v>
                </c:pt>
                <c:pt idx="3303">
                  <c:v>1.34</c:v>
                </c:pt>
                <c:pt idx="3304">
                  <c:v>1.49</c:v>
                </c:pt>
                <c:pt idx="3305">
                  <c:v>1.63</c:v>
                </c:pt>
                <c:pt idx="3306">
                  <c:v>1.19</c:v>
                </c:pt>
                <c:pt idx="3307">
                  <c:v>1.26</c:v>
                </c:pt>
                <c:pt idx="3308">
                  <c:v>1.57</c:v>
                </c:pt>
                <c:pt idx="3309">
                  <c:v>1.29</c:v>
                </c:pt>
                <c:pt idx="3310">
                  <c:v>1.88</c:v>
                </c:pt>
                <c:pt idx="3311">
                  <c:v>1.75</c:v>
                </c:pt>
                <c:pt idx="3312">
                  <c:v>1.17</c:v>
                </c:pt>
                <c:pt idx="3313">
                  <c:v>1.76</c:v>
                </c:pt>
                <c:pt idx="3314">
                  <c:v>1.51</c:v>
                </c:pt>
                <c:pt idx="3315">
                  <c:v>1.21</c:v>
                </c:pt>
                <c:pt idx="3316">
                  <c:v>1.83</c:v>
                </c:pt>
                <c:pt idx="3317">
                  <c:v>1.57</c:v>
                </c:pt>
                <c:pt idx="3318">
                  <c:v>1.54</c:v>
                </c:pt>
                <c:pt idx="3319">
                  <c:v>1.32</c:v>
                </c:pt>
                <c:pt idx="3320">
                  <c:v>1.85</c:v>
                </c:pt>
                <c:pt idx="3321">
                  <c:v>1.92</c:v>
                </c:pt>
                <c:pt idx="3322">
                  <c:v>2.0499999999999998</c:v>
                </c:pt>
                <c:pt idx="3323">
                  <c:v>2.04</c:v>
                </c:pt>
                <c:pt idx="3324">
                  <c:v>1.52</c:v>
                </c:pt>
                <c:pt idx="3325">
                  <c:v>1.89</c:v>
                </c:pt>
                <c:pt idx="3326">
                  <c:v>2.21</c:v>
                </c:pt>
                <c:pt idx="3327">
                  <c:v>1.62</c:v>
                </c:pt>
                <c:pt idx="3328">
                  <c:v>1.18</c:v>
                </c:pt>
                <c:pt idx="3329">
                  <c:v>1.67</c:v>
                </c:pt>
                <c:pt idx="3330">
                  <c:v>1.64</c:v>
                </c:pt>
                <c:pt idx="3331">
                  <c:v>1.57</c:v>
                </c:pt>
                <c:pt idx="3332">
                  <c:v>1.59</c:v>
                </c:pt>
                <c:pt idx="3333">
                  <c:v>1.72</c:v>
                </c:pt>
                <c:pt idx="3334">
                  <c:v>1.91</c:v>
                </c:pt>
                <c:pt idx="3335">
                  <c:v>1.54</c:v>
                </c:pt>
                <c:pt idx="3336">
                  <c:v>1.59</c:v>
                </c:pt>
                <c:pt idx="3337">
                  <c:v>1.83</c:v>
                </c:pt>
                <c:pt idx="3338">
                  <c:v>1.58</c:v>
                </c:pt>
                <c:pt idx="3339">
                  <c:v>1.32</c:v>
                </c:pt>
                <c:pt idx="3340">
                  <c:v>1.27</c:v>
                </c:pt>
                <c:pt idx="3341">
                  <c:v>1.34</c:v>
                </c:pt>
                <c:pt idx="3342">
                  <c:v>1.46</c:v>
                </c:pt>
                <c:pt idx="3343">
                  <c:v>1.58</c:v>
                </c:pt>
                <c:pt idx="3344">
                  <c:v>1.42</c:v>
                </c:pt>
                <c:pt idx="3345">
                  <c:v>1.98</c:v>
                </c:pt>
                <c:pt idx="3346">
                  <c:v>1.31</c:v>
                </c:pt>
                <c:pt idx="3347">
                  <c:v>1.47</c:v>
                </c:pt>
                <c:pt idx="3348">
                  <c:v>1.41</c:v>
                </c:pt>
                <c:pt idx="3349">
                  <c:v>1.49</c:v>
                </c:pt>
                <c:pt idx="3350">
                  <c:v>1.58</c:v>
                </c:pt>
                <c:pt idx="3351">
                  <c:v>1.21</c:v>
                </c:pt>
                <c:pt idx="3352">
                  <c:v>1.38</c:v>
                </c:pt>
                <c:pt idx="3353">
                  <c:v>1.34</c:v>
                </c:pt>
                <c:pt idx="3354">
                  <c:v>1.31</c:v>
                </c:pt>
                <c:pt idx="3355">
                  <c:v>1.85</c:v>
                </c:pt>
                <c:pt idx="3356">
                  <c:v>1.74</c:v>
                </c:pt>
                <c:pt idx="3357">
                  <c:v>1.18</c:v>
                </c:pt>
                <c:pt idx="3358">
                  <c:v>1.77</c:v>
                </c:pt>
                <c:pt idx="3359">
                  <c:v>1.47</c:v>
                </c:pt>
                <c:pt idx="3360">
                  <c:v>1.22</c:v>
                </c:pt>
                <c:pt idx="3361">
                  <c:v>1.84</c:v>
                </c:pt>
                <c:pt idx="3362">
                  <c:v>1.51</c:v>
                </c:pt>
                <c:pt idx="3363">
                  <c:v>1.44</c:v>
                </c:pt>
                <c:pt idx="3364">
                  <c:v>1.36</c:v>
                </c:pt>
                <c:pt idx="3365">
                  <c:v>1.99</c:v>
                </c:pt>
                <c:pt idx="3366">
                  <c:v>1.95</c:v>
                </c:pt>
                <c:pt idx="3367">
                  <c:v>2.12</c:v>
                </c:pt>
                <c:pt idx="3368">
                  <c:v>2.17</c:v>
                </c:pt>
                <c:pt idx="3369">
                  <c:v>1.52</c:v>
                </c:pt>
                <c:pt idx="3370">
                  <c:v>1.84</c:v>
                </c:pt>
                <c:pt idx="3371">
                  <c:v>2.1</c:v>
                </c:pt>
                <c:pt idx="3372">
                  <c:v>1.66</c:v>
                </c:pt>
                <c:pt idx="3373">
                  <c:v>1.19</c:v>
                </c:pt>
                <c:pt idx="3374">
                  <c:v>1.72</c:v>
                </c:pt>
                <c:pt idx="3375">
                  <c:v>1.63</c:v>
                </c:pt>
                <c:pt idx="3376">
                  <c:v>1.51</c:v>
                </c:pt>
                <c:pt idx="3377">
                  <c:v>1.56</c:v>
                </c:pt>
                <c:pt idx="3378">
                  <c:v>1.7</c:v>
                </c:pt>
                <c:pt idx="3379">
                  <c:v>1.9</c:v>
                </c:pt>
                <c:pt idx="3380">
                  <c:v>1.53</c:v>
                </c:pt>
                <c:pt idx="3381">
                  <c:v>1.64</c:v>
                </c:pt>
                <c:pt idx="3382">
                  <c:v>1.76</c:v>
                </c:pt>
                <c:pt idx="3383">
                  <c:v>1.65</c:v>
                </c:pt>
                <c:pt idx="3384">
                  <c:v>1.3</c:v>
                </c:pt>
                <c:pt idx="3385">
                  <c:v>1.18</c:v>
                </c:pt>
                <c:pt idx="3386">
                  <c:v>1.38</c:v>
                </c:pt>
                <c:pt idx="3387">
                  <c:v>1.5</c:v>
                </c:pt>
                <c:pt idx="3388">
                  <c:v>1.62</c:v>
                </c:pt>
                <c:pt idx="3389">
                  <c:v>1.38</c:v>
                </c:pt>
                <c:pt idx="3390">
                  <c:v>2.0499999999999998</c:v>
                </c:pt>
                <c:pt idx="3391">
                  <c:v>1.23</c:v>
                </c:pt>
                <c:pt idx="3392">
                  <c:v>1.51</c:v>
                </c:pt>
                <c:pt idx="3393">
                  <c:v>1.53</c:v>
                </c:pt>
                <c:pt idx="3394">
                  <c:v>1.42</c:v>
                </c:pt>
                <c:pt idx="3395">
                  <c:v>1.59</c:v>
                </c:pt>
                <c:pt idx="3396">
                  <c:v>1.22</c:v>
                </c:pt>
                <c:pt idx="3397">
                  <c:v>1.28</c:v>
                </c:pt>
                <c:pt idx="3398">
                  <c:v>1.47</c:v>
                </c:pt>
                <c:pt idx="3399">
                  <c:v>1.4</c:v>
                </c:pt>
                <c:pt idx="3400">
                  <c:v>1.84</c:v>
                </c:pt>
                <c:pt idx="3401">
                  <c:v>1.74</c:v>
                </c:pt>
                <c:pt idx="3402">
                  <c:v>1.2</c:v>
                </c:pt>
                <c:pt idx="3403">
                  <c:v>1.73</c:v>
                </c:pt>
                <c:pt idx="3404">
                  <c:v>1.49</c:v>
                </c:pt>
                <c:pt idx="3405">
                  <c:v>1.1299999999999999</c:v>
                </c:pt>
                <c:pt idx="3406">
                  <c:v>1.84</c:v>
                </c:pt>
                <c:pt idx="3407">
                  <c:v>1.53</c:v>
                </c:pt>
                <c:pt idx="3408">
                  <c:v>1.33</c:v>
                </c:pt>
                <c:pt idx="3409">
                  <c:v>1.28</c:v>
                </c:pt>
                <c:pt idx="3410">
                  <c:v>1.89</c:v>
                </c:pt>
                <c:pt idx="3411">
                  <c:v>1.75</c:v>
                </c:pt>
                <c:pt idx="3412">
                  <c:v>1.96</c:v>
                </c:pt>
                <c:pt idx="3413">
                  <c:v>2.02</c:v>
                </c:pt>
                <c:pt idx="3414">
                  <c:v>1.52</c:v>
                </c:pt>
                <c:pt idx="3415">
                  <c:v>1.89</c:v>
                </c:pt>
                <c:pt idx="3416">
                  <c:v>2.12</c:v>
                </c:pt>
                <c:pt idx="3417">
                  <c:v>1.67</c:v>
                </c:pt>
                <c:pt idx="3418">
                  <c:v>1.19</c:v>
                </c:pt>
                <c:pt idx="3419">
                  <c:v>1.63</c:v>
                </c:pt>
                <c:pt idx="3420">
                  <c:v>1.59</c:v>
                </c:pt>
                <c:pt idx="3421">
                  <c:v>1.65</c:v>
                </c:pt>
                <c:pt idx="3422">
                  <c:v>1.48</c:v>
                </c:pt>
                <c:pt idx="3423">
                  <c:v>1.55</c:v>
                </c:pt>
                <c:pt idx="3424">
                  <c:v>2.0099999999999998</c:v>
                </c:pt>
                <c:pt idx="3425">
                  <c:v>1.38</c:v>
                </c:pt>
                <c:pt idx="3426">
                  <c:v>1.6</c:v>
                </c:pt>
                <c:pt idx="3427">
                  <c:v>1.66</c:v>
                </c:pt>
                <c:pt idx="3428">
                  <c:v>1.7</c:v>
                </c:pt>
                <c:pt idx="3429">
                  <c:v>1.34</c:v>
                </c:pt>
                <c:pt idx="3430">
                  <c:v>1.2</c:v>
                </c:pt>
                <c:pt idx="3431">
                  <c:v>1.43</c:v>
                </c:pt>
                <c:pt idx="3432">
                  <c:v>1.61</c:v>
                </c:pt>
                <c:pt idx="3433">
                  <c:v>1.53</c:v>
                </c:pt>
                <c:pt idx="3434">
                  <c:v>1.3</c:v>
                </c:pt>
                <c:pt idx="3435">
                  <c:v>2.1</c:v>
                </c:pt>
                <c:pt idx="3436">
                  <c:v>1.24</c:v>
                </c:pt>
                <c:pt idx="3437">
                  <c:v>1.52</c:v>
                </c:pt>
                <c:pt idx="3438">
                  <c:v>1.42</c:v>
                </c:pt>
                <c:pt idx="3439">
                  <c:v>1.49</c:v>
                </c:pt>
                <c:pt idx="3440">
                  <c:v>1.53</c:v>
                </c:pt>
                <c:pt idx="3441">
                  <c:v>1.35</c:v>
                </c:pt>
                <c:pt idx="3442">
                  <c:v>1.3</c:v>
                </c:pt>
                <c:pt idx="3443">
                  <c:v>1.58</c:v>
                </c:pt>
                <c:pt idx="3444">
                  <c:v>1.37</c:v>
                </c:pt>
                <c:pt idx="3445">
                  <c:v>1.85</c:v>
                </c:pt>
                <c:pt idx="3446">
                  <c:v>1.7</c:v>
                </c:pt>
                <c:pt idx="3447">
                  <c:v>1.22</c:v>
                </c:pt>
                <c:pt idx="3448">
                  <c:v>1.65</c:v>
                </c:pt>
                <c:pt idx="3449">
                  <c:v>1.54</c:v>
                </c:pt>
                <c:pt idx="3450">
                  <c:v>1.0900000000000001</c:v>
                </c:pt>
                <c:pt idx="3451">
                  <c:v>1.85</c:v>
                </c:pt>
                <c:pt idx="3452">
                  <c:v>1.55</c:v>
                </c:pt>
                <c:pt idx="3453">
                  <c:v>1.42</c:v>
                </c:pt>
                <c:pt idx="3454">
                  <c:v>1.35</c:v>
                </c:pt>
                <c:pt idx="3455">
                  <c:v>1.9</c:v>
                </c:pt>
                <c:pt idx="3456">
                  <c:v>1.79</c:v>
                </c:pt>
                <c:pt idx="3457">
                  <c:v>1.91</c:v>
                </c:pt>
                <c:pt idx="3458">
                  <c:v>2.09</c:v>
                </c:pt>
                <c:pt idx="3459">
                  <c:v>1.52</c:v>
                </c:pt>
                <c:pt idx="3460">
                  <c:v>1.88</c:v>
                </c:pt>
                <c:pt idx="3461">
                  <c:v>2.21</c:v>
                </c:pt>
                <c:pt idx="3462">
                  <c:v>1.68</c:v>
                </c:pt>
                <c:pt idx="3463">
                  <c:v>1.2</c:v>
                </c:pt>
                <c:pt idx="3464">
                  <c:v>1.73</c:v>
                </c:pt>
                <c:pt idx="3465">
                  <c:v>1.59</c:v>
                </c:pt>
                <c:pt idx="3466">
                  <c:v>1.5</c:v>
                </c:pt>
                <c:pt idx="3467">
                  <c:v>1.46</c:v>
                </c:pt>
                <c:pt idx="3468">
                  <c:v>1.52</c:v>
                </c:pt>
                <c:pt idx="3469">
                  <c:v>2.1</c:v>
                </c:pt>
                <c:pt idx="3470">
                  <c:v>1.22</c:v>
                </c:pt>
                <c:pt idx="3471">
                  <c:v>1.37</c:v>
                </c:pt>
                <c:pt idx="3472">
                  <c:v>1.72</c:v>
                </c:pt>
                <c:pt idx="3473">
                  <c:v>1.49</c:v>
                </c:pt>
                <c:pt idx="3474">
                  <c:v>1.33</c:v>
                </c:pt>
                <c:pt idx="3475">
                  <c:v>1.17</c:v>
                </c:pt>
                <c:pt idx="3476">
                  <c:v>1.36</c:v>
                </c:pt>
                <c:pt idx="3477">
                  <c:v>1.45</c:v>
                </c:pt>
                <c:pt idx="3478">
                  <c:v>1.54</c:v>
                </c:pt>
                <c:pt idx="3479">
                  <c:v>1.24</c:v>
                </c:pt>
                <c:pt idx="3480">
                  <c:v>2.17</c:v>
                </c:pt>
                <c:pt idx="3481">
                  <c:v>1.21</c:v>
                </c:pt>
                <c:pt idx="3482">
                  <c:v>1.35</c:v>
                </c:pt>
                <c:pt idx="3483">
                  <c:v>1.3</c:v>
                </c:pt>
                <c:pt idx="3484">
                  <c:v>1.5</c:v>
                </c:pt>
                <c:pt idx="3485">
                  <c:v>1.73</c:v>
                </c:pt>
                <c:pt idx="3486">
                  <c:v>1.29</c:v>
                </c:pt>
                <c:pt idx="3487">
                  <c:v>1.3</c:v>
                </c:pt>
                <c:pt idx="3488">
                  <c:v>1.5</c:v>
                </c:pt>
                <c:pt idx="3489">
                  <c:v>1.35</c:v>
                </c:pt>
                <c:pt idx="3490">
                  <c:v>2</c:v>
                </c:pt>
                <c:pt idx="3491">
                  <c:v>1.77</c:v>
                </c:pt>
                <c:pt idx="3492">
                  <c:v>1.2</c:v>
                </c:pt>
                <c:pt idx="3493">
                  <c:v>1.71</c:v>
                </c:pt>
                <c:pt idx="3494">
                  <c:v>1.5</c:v>
                </c:pt>
                <c:pt idx="3495">
                  <c:v>1.1100000000000001</c:v>
                </c:pt>
                <c:pt idx="3496">
                  <c:v>1.69</c:v>
                </c:pt>
                <c:pt idx="3497">
                  <c:v>1.25</c:v>
                </c:pt>
                <c:pt idx="3498">
                  <c:v>1.29</c:v>
                </c:pt>
                <c:pt idx="3499">
                  <c:v>1.27</c:v>
                </c:pt>
                <c:pt idx="3500">
                  <c:v>1.96</c:v>
                </c:pt>
                <c:pt idx="3501">
                  <c:v>1.93</c:v>
                </c:pt>
                <c:pt idx="3502">
                  <c:v>2.2599999999999998</c:v>
                </c:pt>
                <c:pt idx="3503">
                  <c:v>1.72</c:v>
                </c:pt>
                <c:pt idx="3504">
                  <c:v>1.38</c:v>
                </c:pt>
                <c:pt idx="3505">
                  <c:v>1.8</c:v>
                </c:pt>
                <c:pt idx="3506">
                  <c:v>2.02</c:v>
                </c:pt>
                <c:pt idx="3507">
                  <c:v>1.62</c:v>
                </c:pt>
                <c:pt idx="3508">
                  <c:v>1.22</c:v>
                </c:pt>
                <c:pt idx="3509">
                  <c:v>1.68</c:v>
                </c:pt>
                <c:pt idx="3510">
                  <c:v>1.52</c:v>
                </c:pt>
                <c:pt idx="3511">
                  <c:v>1.52</c:v>
                </c:pt>
                <c:pt idx="3512">
                  <c:v>1.56</c:v>
                </c:pt>
                <c:pt idx="3513">
                  <c:v>1.66</c:v>
                </c:pt>
                <c:pt idx="3514">
                  <c:v>2.11</c:v>
                </c:pt>
                <c:pt idx="3515">
                  <c:v>1.1100000000000001</c:v>
                </c:pt>
                <c:pt idx="3516">
                  <c:v>1.57</c:v>
                </c:pt>
                <c:pt idx="3517">
                  <c:v>1.64</c:v>
                </c:pt>
                <c:pt idx="3518">
                  <c:v>1.5</c:v>
                </c:pt>
                <c:pt idx="3519">
                  <c:v>1.26</c:v>
                </c:pt>
                <c:pt idx="3520">
                  <c:v>1.18</c:v>
                </c:pt>
                <c:pt idx="3521">
                  <c:v>1.38</c:v>
                </c:pt>
                <c:pt idx="3522">
                  <c:v>1.52</c:v>
                </c:pt>
                <c:pt idx="3523">
                  <c:v>1.56</c:v>
                </c:pt>
                <c:pt idx="3524">
                  <c:v>1.28</c:v>
                </c:pt>
                <c:pt idx="3525">
                  <c:v>2.12</c:v>
                </c:pt>
                <c:pt idx="3526">
                  <c:v>1.26</c:v>
                </c:pt>
                <c:pt idx="3527">
                  <c:v>1.41</c:v>
                </c:pt>
                <c:pt idx="3528">
                  <c:v>1.28</c:v>
                </c:pt>
                <c:pt idx="3529">
                  <c:v>1.49</c:v>
                </c:pt>
                <c:pt idx="3530">
                  <c:v>1.47</c:v>
                </c:pt>
                <c:pt idx="3531">
                  <c:v>1.25</c:v>
                </c:pt>
                <c:pt idx="3532">
                  <c:v>1.23</c:v>
                </c:pt>
                <c:pt idx="3533">
                  <c:v>1.55</c:v>
                </c:pt>
                <c:pt idx="3534">
                  <c:v>1.32</c:v>
                </c:pt>
                <c:pt idx="3535">
                  <c:v>1.98</c:v>
                </c:pt>
                <c:pt idx="3536">
                  <c:v>1.77</c:v>
                </c:pt>
                <c:pt idx="3537">
                  <c:v>1.21</c:v>
                </c:pt>
                <c:pt idx="3538">
                  <c:v>1.79</c:v>
                </c:pt>
                <c:pt idx="3539">
                  <c:v>1.42</c:v>
                </c:pt>
                <c:pt idx="3540">
                  <c:v>1.07</c:v>
                </c:pt>
                <c:pt idx="3541">
                  <c:v>1.68</c:v>
                </c:pt>
                <c:pt idx="3542">
                  <c:v>1.48</c:v>
                </c:pt>
                <c:pt idx="3543">
                  <c:v>1.43</c:v>
                </c:pt>
                <c:pt idx="3544">
                  <c:v>1.32</c:v>
                </c:pt>
                <c:pt idx="3545">
                  <c:v>1.97</c:v>
                </c:pt>
                <c:pt idx="3546">
                  <c:v>1.67</c:v>
                </c:pt>
                <c:pt idx="3547">
                  <c:v>2.15</c:v>
                </c:pt>
                <c:pt idx="3548">
                  <c:v>1.73</c:v>
                </c:pt>
                <c:pt idx="3549">
                  <c:v>1.5</c:v>
                </c:pt>
                <c:pt idx="3550">
                  <c:v>1.85</c:v>
                </c:pt>
                <c:pt idx="3551">
                  <c:v>2.06</c:v>
                </c:pt>
                <c:pt idx="3552">
                  <c:v>1.51</c:v>
                </c:pt>
                <c:pt idx="3553">
                  <c:v>1.2</c:v>
                </c:pt>
                <c:pt idx="3554">
                  <c:v>1.59</c:v>
                </c:pt>
                <c:pt idx="3555">
                  <c:v>1.57</c:v>
                </c:pt>
                <c:pt idx="3556">
                  <c:v>1.49</c:v>
                </c:pt>
                <c:pt idx="3557">
                  <c:v>1.61</c:v>
                </c:pt>
                <c:pt idx="3558">
                  <c:v>1.79</c:v>
                </c:pt>
                <c:pt idx="3559">
                  <c:v>2.04</c:v>
                </c:pt>
                <c:pt idx="3560">
                  <c:v>1.1399999999999999</c:v>
                </c:pt>
                <c:pt idx="3561">
                  <c:v>1.57</c:v>
                </c:pt>
                <c:pt idx="3562">
                  <c:v>1.58</c:v>
                </c:pt>
                <c:pt idx="3563">
                  <c:v>1.63</c:v>
                </c:pt>
                <c:pt idx="3564">
                  <c:v>1.28</c:v>
                </c:pt>
                <c:pt idx="3565">
                  <c:v>1.22</c:v>
                </c:pt>
                <c:pt idx="3566">
                  <c:v>1.4</c:v>
                </c:pt>
                <c:pt idx="3567">
                  <c:v>1.57</c:v>
                </c:pt>
                <c:pt idx="3568">
                  <c:v>1.61</c:v>
                </c:pt>
                <c:pt idx="3569">
                  <c:v>1.28</c:v>
                </c:pt>
                <c:pt idx="3570">
                  <c:v>2.0299999999999998</c:v>
                </c:pt>
                <c:pt idx="3571">
                  <c:v>1.29</c:v>
                </c:pt>
                <c:pt idx="3572">
                  <c:v>1.5</c:v>
                </c:pt>
                <c:pt idx="3573">
                  <c:v>1.29</c:v>
                </c:pt>
                <c:pt idx="3574">
                  <c:v>1.47</c:v>
                </c:pt>
                <c:pt idx="3575">
                  <c:v>1.59</c:v>
                </c:pt>
                <c:pt idx="3576">
                  <c:v>1.24</c:v>
                </c:pt>
                <c:pt idx="3577">
                  <c:v>1.24</c:v>
                </c:pt>
                <c:pt idx="3578">
                  <c:v>1.54</c:v>
                </c:pt>
                <c:pt idx="3579">
                  <c:v>1.37</c:v>
                </c:pt>
                <c:pt idx="3580">
                  <c:v>1.79</c:v>
                </c:pt>
                <c:pt idx="3581">
                  <c:v>1.75</c:v>
                </c:pt>
                <c:pt idx="3582">
                  <c:v>1.19</c:v>
                </c:pt>
                <c:pt idx="3583">
                  <c:v>1.74</c:v>
                </c:pt>
                <c:pt idx="3584">
                  <c:v>1.42</c:v>
                </c:pt>
                <c:pt idx="3585">
                  <c:v>1.1000000000000001</c:v>
                </c:pt>
                <c:pt idx="3586">
                  <c:v>1.89</c:v>
                </c:pt>
                <c:pt idx="3587">
                  <c:v>1.46</c:v>
                </c:pt>
                <c:pt idx="3588">
                  <c:v>1.41</c:v>
                </c:pt>
                <c:pt idx="3589">
                  <c:v>1.27</c:v>
                </c:pt>
                <c:pt idx="3590">
                  <c:v>1.87</c:v>
                </c:pt>
                <c:pt idx="3591">
                  <c:v>1.81</c:v>
                </c:pt>
                <c:pt idx="3592">
                  <c:v>1.95</c:v>
                </c:pt>
                <c:pt idx="3593">
                  <c:v>2.0699999999999998</c:v>
                </c:pt>
                <c:pt idx="3594">
                  <c:v>1.49</c:v>
                </c:pt>
                <c:pt idx="3595">
                  <c:v>1.85</c:v>
                </c:pt>
                <c:pt idx="3596">
                  <c:v>2.02</c:v>
                </c:pt>
                <c:pt idx="3597">
                  <c:v>1.63</c:v>
                </c:pt>
                <c:pt idx="3598">
                  <c:v>1.19</c:v>
                </c:pt>
                <c:pt idx="3599">
                  <c:v>1.58</c:v>
                </c:pt>
              </c:numCache>
            </c:numRef>
          </c:xVal>
          <c:yVal>
            <c:numRef>
              <c:f>Sheet4!$Y$2:$Y$3601</c:f>
              <c:numCache>
                <c:formatCode>#,##0.00</c:formatCode>
                <c:ptCount val="3600"/>
                <c:pt idx="0">
                  <c:v>2229.52</c:v>
                </c:pt>
                <c:pt idx="1">
                  <c:v>8244.17</c:v>
                </c:pt>
                <c:pt idx="2">
                  <c:v>17989.43</c:v>
                </c:pt>
                <c:pt idx="3">
                  <c:v>4137.3500000000004</c:v>
                </c:pt>
                <c:pt idx="4">
                  <c:v>17555.2</c:v>
                </c:pt>
                <c:pt idx="5">
                  <c:v>3247.37</c:v>
                </c:pt>
                <c:pt idx="6">
                  <c:v>11737.62</c:v>
                </c:pt>
                <c:pt idx="7">
                  <c:v>28099.34</c:v>
                </c:pt>
                <c:pt idx="8">
                  <c:v>12346.010000000002</c:v>
                </c:pt>
                <c:pt idx="9">
                  <c:v>4991.6900000000005</c:v>
                </c:pt>
                <c:pt idx="10">
                  <c:v>24031.65</c:v>
                </c:pt>
                <c:pt idx="11">
                  <c:v>39403.42</c:v>
                </c:pt>
                <c:pt idx="12">
                  <c:v>8156.07</c:v>
                </c:pt>
                <c:pt idx="13">
                  <c:v>2650.61</c:v>
                </c:pt>
                <c:pt idx="14">
                  <c:v>7366.35</c:v>
                </c:pt>
                <c:pt idx="15">
                  <c:v>9880.58</c:v>
                </c:pt>
                <c:pt idx="16">
                  <c:v>20116.95</c:v>
                </c:pt>
                <c:pt idx="17">
                  <c:v>2916.96</c:v>
                </c:pt>
                <c:pt idx="18">
                  <c:v>4079.99</c:v>
                </c:pt>
                <c:pt idx="19">
                  <c:v>10641.19</c:v>
                </c:pt>
                <c:pt idx="20">
                  <c:v>112953.28</c:v>
                </c:pt>
                <c:pt idx="21">
                  <c:v>1822.94</c:v>
                </c:pt>
                <c:pt idx="22">
                  <c:v>6214.43</c:v>
                </c:pt>
                <c:pt idx="23">
                  <c:v>3165.75</c:v>
                </c:pt>
                <c:pt idx="24">
                  <c:v>5077.97</c:v>
                </c:pt>
                <c:pt idx="25">
                  <c:v>42755.8</c:v>
                </c:pt>
                <c:pt idx="26">
                  <c:v>12777.929999999998</c:v>
                </c:pt>
                <c:pt idx="27">
                  <c:v>6429.1500000000005</c:v>
                </c:pt>
                <c:pt idx="28">
                  <c:v>10230.130000000001</c:v>
                </c:pt>
                <c:pt idx="29">
                  <c:v>13244.8</c:v>
                </c:pt>
                <c:pt idx="30">
                  <c:v>8985.7199999999993</c:v>
                </c:pt>
                <c:pt idx="31">
                  <c:v>47556.689999999995</c:v>
                </c:pt>
                <c:pt idx="32">
                  <c:v>11276.02</c:v>
                </c:pt>
                <c:pt idx="33">
                  <c:v>8071.93</c:v>
                </c:pt>
                <c:pt idx="34">
                  <c:v>5241.2000000000007</c:v>
                </c:pt>
                <c:pt idx="35">
                  <c:v>5692.25</c:v>
                </c:pt>
                <c:pt idx="36">
                  <c:v>16775.97</c:v>
                </c:pt>
                <c:pt idx="37">
                  <c:v>18096.560000000001</c:v>
                </c:pt>
                <c:pt idx="38">
                  <c:v>50943.98</c:v>
                </c:pt>
                <c:pt idx="39">
                  <c:v>9552.09</c:v>
                </c:pt>
                <c:pt idx="40">
                  <c:v>4113.7</c:v>
                </c:pt>
                <c:pt idx="41">
                  <c:v>4065.6499999999996</c:v>
                </c:pt>
                <c:pt idx="42">
                  <c:v>2443.5700000000002</c:v>
                </c:pt>
                <c:pt idx="43">
                  <c:v>6520.7</c:v>
                </c:pt>
                <c:pt idx="44">
                  <c:v>14375.39</c:v>
                </c:pt>
                <c:pt idx="45">
                  <c:v>1982.6499999999999</c:v>
                </c:pt>
                <c:pt idx="46">
                  <c:v>6291.29</c:v>
                </c:pt>
                <c:pt idx="47">
                  <c:v>20759.339999999997</c:v>
                </c:pt>
                <c:pt idx="48">
                  <c:v>3071.8700000000003</c:v>
                </c:pt>
                <c:pt idx="49">
                  <c:v>17012.28</c:v>
                </c:pt>
                <c:pt idx="50">
                  <c:v>4158.47</c:v>
                </c:pt>
                <c:pt idx="51">
                  <c:v>10672.07</c:v>
                </c:pt>
                <c:pt idx="52">
                  <c:v>38542.5</c:v>
                </c:pt>
                <c:pt idx="53">
                  <c:v>6349.77</c:v>
                </c:pt>
                <c:pt idx="54">
                  <c:v>5148.9799999999996</c:v>
                </c:pt>
                <c:pt idx="55">
                  <c:v>19472.79</c:v>
                </c:pt>
                <c:pt idx="56">
                  <c:v>50686.369999999995</c:v>
                </c:pt>
                <c:pt idx="57">
                  <c:v>7875.3600000000006</c:v>
                </c:pt>
                <c:pt idx="58">
                  <c:v>1427.36</c:v>
                </c:pt>
                <c:pt idx="59">
                  <c:v>8630.41</c:v>
                </c:pt>
                <c:pt idx="60">
                  <c:v>11203.27</c:v>
                </c:pt>
                <c:pt idx="61">
                  <c:v>30698.940000000002</c:v>
                </c:pt>
                <c:pt idx="62">
                  <c:v>4021.54</c:v>
                </c:pt>
                <c:pt idx="63">
                  <c:v>4618.57</c:v>
                </c:pt>
                <c:pt idx="64">
                  <c:v>9442.83</c:v>
                </c:pt>
                <c:pt idx="65">
                  <c:v>86845.72</c:v>
                </c:pt>
                <c:pt idx="66">
                  <c:v>1959.1</c:v>
                </c:pt>
                <c:pt idx="67">
                  <c:v>7707.31</c:v>
                </c:pt>
                <c:pt idx="68">
                  <c:v>2962.13</c:v>
                </c:pt>
                <c:pt idx="69">
                  <c:v>3873.46</c:v>
                </c:pt>
                <c:pt idx="70">
                  <c:v>42233.25</c:v>
                </c:pt>
                <c:pt idx="71">
                  <c:v>10857.24</c:v>
                </c:pt>
                <c:pt idx="72">
                  <c:v>7323.72</c:v>
                </c:pt>
                <c:pt idx="73">
                  <c:v>11538.53</c:v>
                </c:pt>
                <c:pt idx="74">
                  <c:v>11582.83</c:v>
                </c:pt>
                <c:pt idx="75">
                  <c:v>7911.58</c:v>
                </c:pt>
                <c:pt idx="76">
                  <c:v>42695.839999999997</c:v>
                </c:pt>
                <c:pt idx="77">
                  <c:v>10210.400000000001</c:v>
                </c:pt>
                <c:pt idx="78">
                  <c:v>6047</c:v>
                </c:pt>
                <c:pt idx="79">
                  <c:v>5398.97</c:v>
                </c:pt>
                <c:pt idx="80">
                  <c:v>5267.55</c:v>
                </c:pt>
                <c:pt idx="81">
                  <c:v>11578.42</c:v>
                </c:pt>
                <c:pt idx="82">
                  <c:v>17202.669999999998</c:v>
                </c:pt>
                <c:pt idx="83">
                  <c:v>48313.72</c:v>
                </c:pt>
                <c:pt idx="84">
                  <c:v>9692.83</c:v>
                </c:pt>
                <c:pt idx="85">
                  <c:v>4471.01</c:v>
                </c:pt>
                <c:pt idx="86">
                  <c:v>7588.4699999999993</c:v>
                </c:pt>
                <c:pt idx="87">
                  <c:v>3179.4500000000003</c:v>
                </c:pt>
                <c:pt idx="88">
                  <c:v>7526.04</c:v>
                </c:pt>
                <c:pt idx="89">
                  <c:v>17014.23</c:v>
                </c:pt>
                <c:pt idx="90">
                  <c:v>1897.07</c:v>
                </c:pt>
                <c:pt idx="91">
                  <c:v>7484.9899999999989</c:v>
                </c:pt>
                <c:pt idx="92">
                  <c:v>18486.409999999996</c:v>
                </c:pt>
                <c:pt idx="93">
                  <c:v>3083.38</c:v>
                </c:pt>
                <c:pt idx="94">
                  <c:v>15417.31</c:v>
                </c:pt>
                <c:pt idx="95">
                  <c:v>2590.39</c:v>
                </c:pt>
                <c:pt idx="96">
                  <c:v>8443.85</c:v>
                </c:pt>
                <c:pt idx="97">
                  <c:v>47561.03</c:v>
                </c:pt>
                <c:pt idx="98">
                  <c:v>7209.5000000000009</c:v>
                </c:pt>
                <c:pt idx="99">
                  <c:v>11258.65</c:v>
                </c:pt>
                <c:pt idx="100">
                  <c:v>29547.040000000001</c:v>
                </c:pt>
                <c:pt idx="101">
                  <c:v>29282.55</c:v>
                </c:pt>
                <c:pt idx="102">
                  <c:v>19452.169999999998</c:v>
                </c:pt>
                <c:pt idx="103">
                  <c:v>2693.59</c:v>
                </c:pt>
                <c:pt idx="104">
                  <c:v>8360.08</c:v>
                </c:pt>
                <c:pt idx="105">
                  <c:v>9583.77</c:v>
                </c:pt>
                <c:pt idx="106">
                  <c:v>35076.15</c:v>
                </c:pt>
                <c:pt idx="107">
                  <c:v>7308.25</c:v>
                </c:pt>
                <c:pt idx="108">
                  <c:v>4964.5</c:v>
                </c:pt>
                <c:pt idx="109">
                  <c:v>10312.75</c:v>
                </c:pt>
                <c:pt idx="110">
                  <c:v>77418.61</c:v>
                </c:pt>
                <c:pt idx="111">
                  <c:v>2097.61</c:v>
                </c:pt>
                <c:pt idx="112">
                  <c:v>5887.9800000000005</c:v>
                </c:pt>
                <c:pt idx="113">
                  <c:v>6627.34</c:v>
                </c:pt>
                <c:pt idx="114">
                  <c:v>4028.29</c:v>
                </c:pt>
                <c:pt idx="115">
                  <c:v>49056.11</c:v>
                </c:pt>
                <c:pt idx="116">
                  <c:v>13492.85</c:v>
                </c:pt>
                <c:pt idx="117">
                  <c:v>6741.5</c:v>
                </c:pt>
                <c:pt idx="118">
                  <c:v>10199.77</c:v>
                </c:pt>
                <c:pt idx="119">
                  <c:v>10333.370000000001</c:v>
                </c:pt>
                <c:pt idx="120">
                  <c:v>8828.82</c:v>
                </c:pt>
                <c:pt idx="121">
                  <c:v>37742.57</c:v>
                </c:pt>
                <c:pt idx="122">
                  <c:v>10830.75</c:v>
                </c:pt>
                <c:pt idx="123">
                  <c:v>8066.7699999999995</c:v>
                </c:pt>
                <c:pt idx="124">
                  <c:v>7525.89</c:v>
                </c:pt>
                <c:pt idx="125">
                  <c:v>6015.68</c:v>
                </c:pt>
                <c:pt idx="126">
                  <c:v>10842.77</c:v>
                </c:pt>
                <c:pt idx="127">
                  <c:v>20441.93</c:v>
                </c:pt>
                <c:pt idx="128">
                  <c:v>39780.18</c:v>
                </c:pt>
                <c:pt idx="129">
                  <c:v>8519.07</c:v>
                </c:pt>
                <c:pt idx="130">
                  <c:v>3750.2200000000003</c:v>
                </c:pt>
                <c:pt idx="131">
                  <c:v>6534.6100000000006</c:v>
                </c:pt>
                <c:pt idx="132">
                  <c:v>1880.89</c:v>
                </c:pt>
                <c:pt idx="133">
                  <c:v>6939.71</c:v>
                </c:pt>
                <c:pt idx="134">
                  <c:v>16430.64</c:v>
                </c:pt>
                <c:pt idx="135">
                  <c:v>1795.8100000000002</c:v>
                </c:pt>
                <c:pt idx="136">
                  <c:v>7330.8599999999988</c:v>
                </c:pt>
                <c:pt idx="137">
                  <c:v>17293.490000000002</c:v>
                </c:pt>
                <c:pt idx="138">
                  <c:v>3212.3700000000003</c:v>
                </c:pt>
                <c:pt idx="139">
                  <c:v>15270.59</c:v>
                </c:pt>
                <c:pt idx="140">
                  <c:v>2348.77</c:v>
                </c:pt>
                <c:pt idx="141">
                  <c:v>10053.43</c:v>
                </c:pt>
                <c:pt idx="142">
                  <c:v>44735.400000000009</c:v>
                </c:pt>
                <c:pt idx="143">
                  <c:v>15828</c:v>
                </c:pt>
                <c:pt idx="144">
                  <c:v>6971.41</c:v>
                </c:pt>
                <c:pt idx="145">
                  <c:v>23208.809999999998</c:v>
                </c:pt>
                <c:pt idx="146">
                  <c:v>18341.329999999998</c:v>
                </c:pt>
                <c:pt idx="147">
                  <c:v>7850.52</c:v>
                </c:pt>
                <c:pt idx="148">
                  <c:v>1626.47</c:v>
                </c:pt>
                <c:pt idx="149">
                  <c:v>9254.5299999999988</c:v>
                </c:pt>
                <c:pt idx="150">
                  <c:v>9412.369999999999</c:v>
                </c:pt>
                <c:pt idx="151">
                  <c:v>33928.660000000003</c:v>
                </c:pt>
                <c:pt idx="152">
                  <c:v>5571.99</c:v>
                </c:pt>
                <c:pt idx="153">
                  <c:v>3608.79</c:v>
                </c:pt>
                <c:pt idx="154">
                  <c:v>11638.55</c:v>
                </c:pt>
                <c:pt idx="155">
                  <c:v>99597.26999999999</c:v>
                </c:pt>
                <c:pt idx="156">
                  <c:v>1469.92</c:v>
                </c:pt>
                <c:pt idx="157">
                  <c:v>4472.7699999999995</c:v>
                </c:pt>
                <c:pt idx="158">
                  <c:v>3254.87</c:v>
                </c:pt>
                <c:pt idx="159">
                  <c:v>2939.28</c:v>
                </c:pt>
                <c:pt idx="160">
                  <c:v>46602.16</c:v>
                </c:pt>
                <c:pt idx="161">
                  <c:v>12789.119999999999</c:v>
                </c:pt>
                <c:pt idx="162">
                  <c:v>6055.75</c:v>
                </c:pt>
                <c:pt idx="163">
                  <c:v>11574.880000000001</c:v>
                </c:pt>
                <c:pt idx="164">
                  <c:v>14419.220000000001</c:v>
                </c:pt>
                <c:pt idx="165">
                  <c:v>8952.16</c:v>
                </c:pt>
                <c:pt idx="166">
                  <c:v>35700.1</c:v>
                </c:pt>
                <c:pt idx="167">
                  <c:v>12400.14</c:v>
                </c:pt>
                <c:pt idx="168">
                  <c:v>8024.8000000000011</c:v>
                </c:pt>
                <c:pt idx="169">
                  <c:v>7932.55</c:v>
                </c:pt>
                <c:pt idx="170">
                  <c:v>6748.27</c:v>
                </c:pt>
                <c:pt idx="171">
                  <c:v>18191.46</c:v>
                </c:pt>
                <c:pt idx="172">
                  <c:v>17708.490000000002</c:v>
                </c:pt>
                <c:pt idx="173">
                  <c:v>45744.020000000004</c:v>
                </c:pt>
                <c:pt idx="174">
                  <c:v>9208.26</c:v>
                </c:pt>
                <c:pt idx="175">
                  <c:v>4306.29</c:v>
                </c:pt>
                <c:pt idx="176">
                  <c:v>6269.88</c:v>
                </c:pt>
                <c:pt idx="177">
                  <c:v>1749.51</c:v>
                </c:pt>
                <c:pt idx="178">
                  <c:v>5251.7300000000005</c:v>
                </c:pt>
                <c:pt idx="179">
                  <c:v>17839.37</c:v>
                </c:pt>
                <c:pt idx="180">
                  <c:v>1753.35</c:v>
                </c:pt>
                <c:pt idx="181">
                  <c:v>9685.1500000000015</c:v>
                </c:pt>
                <c:pt idx="182">
                  <c:v>17974.510000000002</c:v>
                </c:pt>
                <c:pt idx="183">
                  <c:v>3143.96</c:v>
                </c:pt>
                <c:pt idx="184">
                  <c:v>22249.09</c:v>
                </c:pt>
                <c:pt idx="185">
                  <c:v>5750.39</c:v>
                </c:pt>
                <c:pt idx="186">
                  <c:v>8473.4599999999991</c:v>
                </c:pt>
                <c:pt idx="187">
                  <c:v>42439.11</c:v>
                </c:pt>
                <c:pt idx="188">
                  <c:v>25068.019999999997</c:v>
                </c:pt>
                <c:pt idx="189">
                  <c:v>10382.58</c:v>
                </c:pt>
                <c:pt idx="190">
                  <c:v>17169.39</c:v>
                </c:pt>
                <c:pt idx="191">
                  <c:v>17713.66</c:v>
                </c:pt>
                <c:pt idx="192">
                  <c:v>16174.939999999999</c:v>
                </c:pt>
                <c:pt idx="193">
                  <c:v>1112.77</c:v>
                </c:pt>
                <c:pt idx="194">
                  <c:v>8210.15</c:v>
                </c:pt>
                <c:pt idx="195">
                  <c:v>14825.890000000001</c:v>
                </c:pt>
                <c:pt idx="196">
                  <c:v>30857.91</c:v>
                </c:pt>
                <c:pt idx="197">
                  <c:v>3551.43</c:v>
                </c:pt>
                <c:pt idx="198">
                  <c:v>3417.56</c:v>
                </c:pt>
                <c:pt idx="199">
                  <c:v>17104.45</c:v>
                </c:pt>
                <c:pt idx="200">
                  <c:v>91687.959999999992</c:v>
                </c:pt>
                <c:pt idx="201">
                  <c:v>2108.66</c:v>
                </c:pt>
                <c:pt idx="202">
                  <c:v>3626.55</c:v>
                </c:pt>
                <c:pt idx="203">
                  <c:v>4305.5600000000004</c:v>
                </c:pt>
                <c:pt idx="204">
                  <c:v>3381.82</c:v>
                </c:pt>
                <c:pt idx="205">
                  <c:v>58560.14</c:v>
                </c:pt>
                <c:pt idx="206">
                  <c:v>10860.38</c:v>
                </c:pt>
                <c:pt idx="207">
                  <c:v>4611.95</c:v>
                </c:pt>
                <c:pt idx="208">
                  <c:v>11862.240000000002</c:v>
                </c:pt>
                <c:pt idx="209">
                  <c:v>18884.099999999999</c:v>
                </c:pt>
                <c:pt idx="210">
                  <c:v>7367.61</c:v>
                </c:pt>
                <c:pt idx="211">
                  <c:v>38945.01</c:v>
                </c:pt>
                <c:pt idx="212">
                  <c:v>9668.7200000000012</c:v>
                </c:pt>
                <c:pt idx="213">
                  <c:v>6511.84</c:v>
                </c:pt>
                <c:pt idx="214">
                  <c:v>9742.869999999999</c:v>
                </c:pt>
                <c:pt idx="215">
                  <c:v>7712.27</c:v>
                </c:pt>
                <c:pt idx="216">
                  <c:v>14096.05</c:v>
                </c:pt>
                <c:pt idx="217">
                  <c:v>25769.82</c:v>
                </c:pt>
                <c:pt idx="218">
                  <c:v>51462.400000000001</c:v>
                </c:pt>
                <c:pt idx="219">
                  <c:v>9116.85</c:v>
                </c:pt>
                <c:pt idx="220">
                  <c:v>3239.7000000000003</c:v>
                </c:pt>
                <c:pt idx="221">
                  <c:v>5630.0999999999995</c:v>
                </c:pt>
                <c:pt idx="222">
                  <c:v>3181.8399999999997</c:v>
                </c:pt>
                <c:pt idx="223">
                  <c:v>4591.7699999999995</c:v>
                </c:pt>
                <c:pt idx="224">
                  <c:v>21376.32</c:v>
                </c:pt>
                <c:pt idx="225">
                  <c:v>1806.3999999999999</c:v>
                </c:pt>
                <c:pt idx="226">
                  <c:v>11072.75</c:v>
                </c:pt>
                <c:pt idx="227">
                  <c:v>18596.409999999996</c:v>
                </c:pt>
                <c:pt idx="228">
                  <c:v>2375.9</c:v>
                </c:pt>
                <c:pt idx="229">
                  <c:v>17727.36</c:v>
                </c:pt>
                <c:pt idx="230">
                  <c:v>3594.59</c:v>
                </c:pt>
                <c:pt idx="231">
                  <c:v>9089.66</c:v>
                </c:pt>
                <c:pt idx="232">
                  <c:v>35870.49</c:v>
                </c:pt>
                <c:pt idx="233">
                  <c:v>26706.480000000003</c:v>
                </c:pt>
                <c:pt idx="234">
                  <c:v>10853.5</c:v>
                </c:pt>
                <c:pt idx="235">
                  <c:v>16249.95</c:v>
                </c:pt>
                <c:pt idx="236">
                  <c:v>24782.080000000002</c:v>
                </c:pt>
                <c:pt idx="237">
                  <c:v>18985.89</c:v>
                </c:pt>
                <c:pt idx="238">
                  <c:v>4273.25</c:v>
                </c:pt>
                <c:pt idx="239">
                  <c:v>9010.5300000000007</c:v>
                </c:pt>
                <c:pt idx="240">
                  <c:v>9386.83</c:v>
                </c:pt>
                <c:pt idx="241">
                  <c:v>33984.51</c:v>
                </c:pt>
                <c:pt idx="242">
                  <c:v>4313.04</c:v>
                </c:pt>
                <c:pt idx="243">
                  <c:v>4296.5300000000007</c:v>
                </c:pt>
                <c:pt idx="244">
                  <c:v>21977.83</c:v>
                </c:pt>
                <c:pt idx="245">
                  <c:v>95227.6</c:v>
                </c:pt>
                <c:pt idx="246">
                  <c:v>5288.74</c:v>
                </c:pt>
                <c:pt idx="247">
                  <c:v>5966.83</c:v>
                </c:pt>
                <c:pt idx="248">
                  <c:v>13802</c:v>
                </c:pt>
                <c:pt idx="249">
                  <c:v>6425.79</c:v>
                </c:pt>
                <c:pt idx="250">
                  <c:v>59839.16</c:v>
                </c:pt>
                <c:pt idx="251">
                  <c:v>13474.779999999999</c:v>
                </c:pt>
                <c:pt idx="252">
                  <c:v>6127.62</c:v>
                </c:pt>
                <c:pt idx="253">
                  <c:v>12382.57</c:v>
                </c:pt>
                <c:pt idx="254">
                  <c:v>21516.410000000003</c:v>
                </c:pt>
                <c:pt idx="255">
                  <c:v>8934.2800000000007</c:v>
                </c:pt>
                <c:pt idx="256">
                  <c:v>22901.55</c:v>
                </c:pt>
                <c:pt idx="257">
                  <c:v>9911.34</c:v>
                </c:pt>
                <c:pt idx="258">
                  <c:v>10485.459999999999</c:v>
                </c:pt>
                <c:pt idx="259">
                  <c:v>11414.9</c:v>
                </c:pt>
                <c:pt idx="260">
                  <c:v>5559</c:v>
                </c:pt>
                <c:pt idx="261">
                  <c:v>9082.880000000001</c:v>
                </c:pt>
                <c:pt idx="262">
                  <c:v>19433.900000000001</c:v>
                </c:pt>
                <c:pt idx="263">
                  <c:v>38095.07</c:v>
                </c:pt>
                <c:pt idx="264">
                  <c:v>9862.15</c:v>
                </c:pt>
                <c:pt idx="265">
                  <c:v>3673.62</c:v>
                </c:pt>
                <c:pt idx="266">
                  <c:v>10825.69</c:v>
                </c:pt>
                <c:pt idx="267">
                  <c:v>2470.65</c:v>
                </c:pt>
                <c:pt idx="268">
                  <c:v>6411.9299999999994</c:v>
                </c:pt>
                <c:pt idx="269">
                  <c:v>28191.449999999997</c:v>
                </c:pt>
                <c:pt idx="270">
                  <c:v>2523.5600000000004</c:v>
                </c:pt>
                <c:pt idx="271">
                  <c:v>11866.71</c:v>
                </c:pt>
                <c:pt idx="272">
                  <c:v>21623.61</c:v>
                </c:pt>
                <c:pt idx="273">
                  <c:v>2104.0500000000002</c:v>
                </c:pt>
                <c:pt idx="274">
                  <c:v>16177.04</c:v>
                </c:pt>
                <c:pt idx="275">
                  <c:v>4832.9399999999996</c:v>
                </c:pt>
                <c:pt idx="276">
                  <c:v>9418.5499999999993</c:v>
                </c:pt>
                <c:pt idx="277">
                  <c:v>36645.699999999997</c:v>
                </c:pt>
                <c:pt idx="278">
                  <c:v>41987.86</c:v>
                </c:pt>
                <c:pt idx="279">
                  <c:v>17517.850000000002</c:v>
                </c:pt>
                <c:pt idx="280">
                  <c:v>20393.29</c:v>
                </c:pt>
                <c:pt idx="281">
                  <c:v>34290.67</c:v>
                </c:pt>
                <c:pt idx="282">
                  <c:v>38386.57</c:v>
                </c:pt>
                <c:pt idx="283">
                  <c:v>1862.24</c:v>
                </c:pt>
                <c:pt idx="284">
                  <c:v>13264.69</c:v>
                </c:pt>
                <c:pt idx="285">
                  <c:v>39978.990000000005</c:v>
                </c:pt>
                <c:pt idx="286">
                  <c:v>41481.08</c:v>
                </c:pt>
                <c:pt idx="287">
                  <c:v>4037.72</c:v>
                </c:pt>
                <c:pt idx="288">
                  <c:v>3179.0899999999997</c:v>
                </c:pt>
                <c:pt idx="289">
                  <c:v>17954.080000000002</c:v>
                </c:pt>
                <c:pt idx="290">
                  <c:v>115734.75</c:v>
                </c:pt>
                <c:pt idx="291">
                  <c:v>10571.300000000001</c:v>
                </c:pt>
                <c:pt idx="292">
                  <c:v>5304.4400000000005</c:v>
                </c:pt>
                <c:pt idx="293">
                  <c:v>13534.67</c:v>
                </c:pt>
                <c:pt idx="294">
                  <c:v>5160.37</c:v>
                </c:pt>
                <c:pt idx="295">
                  <c:v>420410.54</c:v>
                </c:pt>
                <c:pt idx="296">
                  <c:v>11527.69</c:v>
                </c:pt>
                <c:pt idx="297">
                  <c:v>5205.8</c:v>
                </c:pt>
                <c:pt idx="298">
                  <c:v>64262.130000000005</c:v>
                </c:pt>
                <c:pt idx="299">
                  <c:v>17934.059999999998</c:v>
                </c:pt>
                <c:pt idx="300">
                  <c:v>8805.2799999999988</c:v>
                </c:pt>
                <c:pt idx="301">
                  <c:v>25338.41</c:v>
                </c:pt>
                <c:pt idx="302">
                  <c:v>8726.67</c:v>
                </c:pt>
                <c:pt idx="303">
                  <c:v>9098.8100000000013</c:v>
                </c:pt>
                <c:pt idx="304">
                  <c:v>10024.18</c:v>
                </c:pt>
                <c:pt idx="305">
                  <c:v>5375.95</c:v>
                </c:pt>
                <c:pt idx="306">
                  <c:v>19782.439999999999</c:v>
                </c:pt>
                <c:pt idx="307">
                  <c:v>19202.54</c:v>
                </c:pt>
                <c:pt idx="308">
                  <c:v>29024.68</c:v>
                </c:pt>
                <c:pt idx="309">
                  <c:v>11183.49</c:v>
                </c:pt>
                <c:pt idx="310">
                  <c:v>2274.09</c:v>
                </c:pt>
                <c:pt idx="311">
                  <c:v>8031.89</c:v>
                </c:pt>
                <c:pt idx="312">
                  <c:v>2030.5900000000001</c:v>
                </c:pt>
                <c:pt idx="313">
                  <c:v>4237.4400000000005</c:v>
                </c:pt>
                <c:pt idx="314">
                  <c:v>25777.67</c:v>
                </c:pt>
                <c:pt idx="315">
                  <c:v>2185.96</c:v>
                </c:pt>
                <c:pt idx="316">
                  <c:v>24322.77</c:v>
                </c:pt>
                <c:pt idx="317">
                  <c:v>16773.14</c:v>
                </c:pt>
                <c:pt idx="318">
                  <c:v>2949.4900000000002</c:v>
                </c:pt>
                <c:pt idx="319">
                  <c:v>14572.36</c:v>
                </c:pt>
                <c:pt idx="320">
                  <c:v>2099.67</c:v>
                </c:pt>
                <c:pt idx="321">
                  <c:v>8500.369999999999</c:v>
                </c:pt>
                <c:pt idx="322">
                  <c:v>46602.16</c:v>
                </c:pt>
                <c:pt idx="323">
                  <c:v>44024.03</c:v>
                </c:pt>
                <c:pt idx="324">
                  <c:v>19772.8</c:v>
                </c:pt>
                <c:pt idx="325">
                  <c:v>28944.94</c:v>
                </c:pt>
                <c:pt idx="326">
                  <c:v>64041.86</c:v>
                </c:pt>
                <c:pt idx="327">
                  <c:v>35282.6</c:v>
                </c:pt>
                <c:pt idx="328">
                  <c:v>7915.2</c:v>
                </c:pt>
                <c:pt idx="329">
                  <c:v>8615.5400000000009</c:v>
                </c:pt>
                <c:pt idx="330">
                  <c:v>13475.25</c:v>
                </c:pt>
                <c:pt idx="331">
                  <c:v>43969.520000000004</c:v>
                </c:pt>
                <c:pt idx="332">
                  <c:v>6549.33</c:v>
                </c:pt>
                <c:pt idx="333">
                  <c:v>3160.21</c:v>
                </c:pt>
                <c:pt idx="334">
                  <c:v>25937.71</c:v>
                </c:pt>
                <c:pt idx="335">
                  <c:v>143520.74</c:v>
                </c:pt>
                <c:pt idx="336">
                  <c:v>5481.8899999999994</c:v>
                </c:pt>
                <c:pt idx="337">
                  <c:v>3101.87</c:v>
                </c:pt>
                <c:pt idx="338">
                  <c:v>10920.779999999999</c:v>
                </c:pt>
                <c:pt idx="339">
                  <c:v>5744.81</c:v>
                </c:pt>
                <c:pt idx="340">
                  <c:v>91212.34</c:v>
                </c:pt>
                <c:pt idx="341">
                  <c:v>12277.49</c:v>
                </c:pt>
                <c:pt idx="342">
                  <c:v>4818.7299999999996</c:v>
                </c:pt>
                <c:pt idx="343">
                  <c:v>20993.1</c:v>
                </c:pt>
                <c:pt idx="344">
                  <c:v>25773.919999999998</c:v>
                </c:pt>
                <c:pt idx="345">
                  <c:v>3584.79</c:v>
                </c:pt>
                <c:pt idx="346">
                  <c:v>30803.34</c:v>
                </c:pt>
                <c:pt idx="347">
                  <c:v>8608.11</c:v>
                </c:pt>
                <c:pt idx="348">
                  <c:v>13878.02</c:v>
                </c:pt>
                <c:pt idx="349">
                  <c:v>14724.39</c:v>
                </c:pt>
                <c:pt idx="350">
                  <c:v>6616.58</c:v>
                </c:pt>
                <c:pt idx="351">
                  <c:v>20055.23</c:v>
                </c:pt>
                <c:pt idx="352">
                  <c:v>18753.79</c:v>
                </c:pt>
                <c:pt idx="353">
                  <c:v>38286.080000000002</c:v>
                </c:pt>
                <c:pt idx="354">
                  <c:v>14902.59</c:v>
                </c:pt>
                <c:pt idx="355">
                  <c:v>3681.31</c:v>
                </c:pt>
                <c:pt idx="356">
                  <c:v>7139.65</c:v>
                </c:pt>
                <c:pt idx="357">
                  <c:v>1336.09</c:v>
                </c:pt>
                <c:pt idx="358">
                  <c:v>4102.72</c:v>
                </c:pt>
                <c:pt idx="359">
                  <c:v>39054.83</c:v>
                </c:pt>
                <c:pt idx="360">
                  <c:v>2228.14</c:v>
                </c:pt>
                <c:pt idx="361">
                  <c:v>32292.39</c:v>
                </c:pt>
                <c:pt idx="362">
                  <c:v>18082.669999999998</c:v>
                </c:pt>
                <c:pt idx="363">
                  <c:v>4667.26</c:v>
                </c:pt>
                <c:pt idx="364">
                  <c:v>19270.330000000002</c:v>
                </c:pt>
                <c:pt idx="365">
                  <c:v>3184.4700000000003</c:v>
                </c:pt>
                <c:pt idx="366">
                  <c:v>6959.35</c:v>
                </c:pt>
                <c:pt idx="367">
                  <c:v>47884.05</c:v>
                </c:pt>
                <c:pt idx="368">
                  <c:v>64057.04</c:v>
                </c:pt>
                <c:pt idx="369">
                  <c:v>32113.68</c:v>
                </c:pt>
                <c:pt idx="370">
                  <c:v>26417.4</c:v>
                </c:pt>
                <c:pt idx="371">
                  <c:v>62976.430000000008</c:v>
                </c:pt>
                <c:pt idx="372">
                  <c:v>50890.729999999996</c:v>
                </c:pt>
                <c:pt idx="373">
                  <c:v>13181.24</c:v>
                </c:pt>
                <c:pt idx="374">
                  <c:v>9363.9599999999991</c:v>
                </c:pt>
                <c:pt idx="375">
                  <c:v>13783.11</c:v>
                </c:pt>
                <c:pt idx="376">
                  <c:v>38739.839999999997</c:v>
                </c:pt>
                <c:pt idx="377">
                  <c:v>4647.8500000000004</c:v>
                </c:pt>
                <c:pt idx="378">
                  <c:v>2930.17</c:v>
                </c:pt>
                <c:pt idx="379">
                  <c:v>20701.89</c:v>
                </c:pt>
                <c:pt idx="380">
                  <c:v>146065.71000000002</c:v>
                </c:pt>
                <c:pt idx="381">
                  <c:v>9801.7000000000007</c:v>
                </c:pt>
                <c:pt idx="382">
                  <c:v>3583.84</c:v>
                </c:pt>
                <c:pt idx="383">
                  <c:v>17135.45</c:v>
                </c:pt>
                <c:pt idx="384">
                  <c:v>4348.91</c:v>
                </c:pt>
                <c:pt idx="385">
                  <c:v>121542.09</c:v>
                </c:pt>
                <c:pt idx="386">
                  <c:v>15016.27</c:v>
                </c:pt>
                <c:pt idx="387">
                  <c:v>4320.91</c:v>
                </c:pt>
                <c:pt idx="388">
                  <c:v>22547.41</c:v>
                </c:pt>
                <c:pt idx="389">
                  <c:v>16463.739999999998</c:v>
                </c:pt>
                <c:pt idx="390">
                  <c:v>6643.48</c:v>
                </c:pt>
                <c:pt idx="391">
                  <c:v>62780.86</c:v>
                </c:pt>
                <c:pt idx="392">
                  <c:v>7644.87</c:v>
                </c:pt>
                <c:pt idx="393">
                  <c:v>14497.7</c:v>
                </c:pt>
                <c:pt idx="394">
                  <c:v>15787.490000000002</c:v>
                </c:pt>
                <c:pt idx="395">
                  <c:v>6056.6799999999994</c:v>
                </c:pt>
                <c:pt idx="396">
                  <c:v>20616.04</c:v>
                </c:pt>
                <c:pt idx="397">
                  <c:v>21218.15</c:v>
                </c:pt>
                <c:pt idx="398">
                  <c:v>68078.929999999993</c:v>
                </c:pt>
                <c:pt idx="399">
                  <c:v>17212.919999999998</c:v>
                </c:pt>
                <c:pt idx="400">
                  <c:v>3789.26</c:v>
                </c:pt>
                <c:pt idx="401">
                  <c:v>8150.41</c:v>
                </c:pt>
                <c:pt idx="402">
                  <c:v>1817.8400000000001</c:v>
                </c:pt>
                <c:pt idx="403">
                  <c:v>3705.46</c:v>
                </c:pt>
                <c:pt idx="404">
                  <c:v>24969.3</c:v>
                </c:pt>
                <c:pt idx="405">
                  <c:v>2001.9499999999998</c:v>
                </c:pt>
                <c:pt idx="406">
                  <c:v>18563.32</c:v>
                </c:pt>
                <c:pt idx="407">
                  <c:v>17418.010000000002</c:v>
                </c:pt>
                <c:pt idx="408">
                  <c:v>2918.06</c:v>
                </c:pt>
                <c:pt idx="409">
                  <c:v>18294.75</c:v>
                </c:pt>
                <c:pt idx="410">
                  <c:v>2414.64</c:v>
                </c:pt>
                <c:pt idx="411">
                  <c:v>7142.4500000000007</c:v>
                </c:pt>
                <c:pt idx="412">
                  <c:v>33185.31</c:v>
                </c:pt>
                <c:pt idx="413">
                  <c:v>29680.14</c:v>
                </c:pt>
                <c:pt idx="414">
                  <c:v>17118.8</c:v>
                </c:pt>
                <c:pt idx="415">
                  <c:v>25049.48</c:v>
                </c:pt>
                <c:pt idx="416">
                  <c:v>52575.070000000007</c:v>
                </c:pt>
                <c:pt idx="417">
                  <c:v>27596.38</c:v>
                </c:pt>
                <c:pt idx="418">
                  <c:v>4146.49</c:v>
                </c:pt>
                <c:pt idx="419">
                  <c:v>7789.5</c:v>
                </c:pt>
                <c:pt idx="420">
                  <c:v>13395.699999999999</c:v>
                </c:pt>
                <c:pt idx="421">
                  <c:v>52810.48</c:v>
                </c:pt>
                <c:pt idx="422">
                  <c:v>8510.89</c:v>
                </c:pt>
                <c:pt idx="423">
                  <c:v>3349.83</c:v>
                </c:pt>
                <c:pt idx="424">
                  <c:v>21402.16</c:v>
                </c:pt>
                <c:pt idx="425">
                  <c:v>143848.91</c:v>
                </c:pt>
                <c:pt idx="426">
                  <c:v>7708.2199999999993</c:v>
                </c:pt>
                <c:pt idx="427">
                  <c:v>2068.2599999999998</c:v>
                </c:pt>
                <c:pt idx="428">
                  <c:v>11558.79</c:v>
                </c:pt>
                <c:pt idx="429">
                  <c:v>3782.27</c:v>
                </c:pt>
                <c:pt idx="430">
                  <c:v>93328.69</c:v>
                </c:pt>
                <c:pt idx="431">
                  <c:v>14773.91</c:v>
                </c:pt>
                <c:pt idx="432">
                  <c:v>3740.9300000000003</c:v>
                </c:pt>
                <c:pt idx="433">
                  <c:v>14160.84</c:v>
                </c:pt>
                <c:pt idx="434">
                  <c:v>17655.669999999998</c:v>
                </c:pt>
                <c:pt idx="435">
                  <c:v>9954.06</c:v>
                </c:pt>
                <c:pt idx="436">
                  <c:v>34526.660000000003</c:v>
                </c:pt>
                <c:pt idx="437">
                  <c:v>6858.2</c:v>
                </c:pt>
                <c:pt idx="438">
                  <c:v>14100.75</c:v>
                </c:pt>
                <c:pt idx="439">
                  <c:v>8967.119999999999</c:v>
                </c:pt>
                <c:pt idx="440">
                  <c:v>6022.1200000000008</c:v>
                </c:pt>
                <c:pt idx="441">
                  <c:v>17226.14</c:v>
                </c:pt>
                <c:pt idx="442">
                  <c:v>17686.099999999999</c:v>
                </c:pt>
                <c:pt idx="443">
                  <c:v>65106</c:v>
                </c:pt>
                <c:pt idx="444">
                  <c:v>11551.46</c:v>
                </c:pt>
                <c:pt idx="445">
                  <c:v>5020.91</c:v>
                </c:pt>
                <c:pt idx="446">
                  <c:v>10550.08</c:v>
                </c:pt>
                <c:pt idx="447">
                  <c:v>2064.66</c:v>
                </c:pt>
                <c:pt idx="448">
                  <c:v>2856.05</c:v>
                </c:pt>
                <c:pt idx="449">
                  <c:v>26522.489999999998</c:v>
                </c:pt>
                <c:pt idx="450">
                  <c:v>2763.38</c:v>
                </c:pt>
                <c:pt idx="451">
                  <c:v>11754.42</c:v>
                </c:pt>
                <c:pt idx="452">
                  <c:v>18537.54</c:v>
                </c:pt>
                <c:pt idx="453">
                  <c:v>2665.45</c:v>
                </c:pt>
                <c:pt idx="454">
                  <c:v>18134.670000000002</c:v>
                </c:pt>
                <c:pt idx="455">
                  <c:v>3614.79</c:v>
                </c:pt>
                <c:pt idx="456">
                  <c:v>6033.09</c:v>
                </c:pt>
                <c:pt idx="457">
                  <c:v>45989.07</c:v>
                </c:pt>
                <c:pt idx="458">
                  <c:v>9218.0400000000009</c:v>
                </c:pt>
                <c:pt idx="459">
                  <c:v>7892.34</c:v>
                </c:pt>
                <c:pt idx="460">
                  <c:v>26679.369999999995</c:v>
                </c:pt>
                <c:pt idx="461">
                  <c:v>50646.590000000004</c:v>
                </c:pt>
                <c:pt idx="462">
                  <c:v>11873.880000000001</c:v>
                </c:pt>
                <c:pt idx="463">
                  <c:v>2395.16</c:v>
                </c:pt>
                <c:pt idx="464">
                  <c:v>10371.35</c:v>
                </c:pt>
                <c:pt idx="465">
                  <c:v>24796.800000000003</c:v>
                </c:pt>
                <c:pt idx="466">
                  <c:v>50886.04</c:v>
                </c:pt>
                <c:pt idx="467">
                  <c:v>4239.49</c:v>
                </c:pt>
                <c:pt idx="468">
                  <c:v>3608.19</c:v>
                </c:pt>
                <c:pt idx="469">
                  <c:v>17048.64</c:v>
                </c:pt>
                <c:pt idx="470">
                  <c:v>135636.51</c:v>
                </c:pt>
                <c:pt idx="471">
                  <c:v>4433.0300000000007</c:v>
                </c:pt>
                <c:pt idx="472">
                  <c:v>2427.9399999999996</c:v>
                </c:pt>
                <c:pt idx="473">
                  <c:v>5986.4699999999993</c:v>
                </c:pt>
                <c:pt idx="474">
                  <c:v>1517.2</c:v>
                </c:pt>
                <c:pt idx="475">
                  <c:v>147248.57</c:v>
                </c:pt>
                <c:pt idx="476">
                  <c:v>16064.02</c:v>
                </c:pt>
                <c:pt idx="477">
                  <c:v>4382.2</c:v>
                </c:pt>
                <c:pt idx="478">
                  <c:v>25480.51</c:v>
                </c:pt>
                <c:pt idx="479">
                  <c:v>19557.62</c:v>
                </c:pt>
                <c:pt idx="480">
                  <c:v>9927.4000000000015</c:v>
                </c:pt>
                <c:pt idx="481">
                  <c:v>30396.420000000002</c:v>
                </c:pt>
                <c:pt idx="482">
                  <c:v>6478.95</c:v>
                </c:pt>
                <c:pt idx="483">
                  <c:v>11613.35</c:v>
                </c:pt>
                <c:pt idx="484">
                  <c:v>7983.96</c:v>
                </c:pt>
                <c:pt idx="485">
                  <c:v>5971.13</c:v>
                </c:pt>
                <c:pt idx="486">
                  <c:v>22169.84</c:v>
                </c:pt>
                <c:pt idx="487">
                  <c:v>18687.22</c:v>
                </c:pt>
                <c:pt idx="488">
                  <c:v>45637.49</c:v>
                </c:pt>
                <c:pt idx="489">
                  <c:v>8769.0499999999993</c:v>
                </c:pt>
                <c:pt idx="490">
                  <c:v>3319.3999999999996</c:v>
                </c:pt>
                <c:pt idx="491">
                  <c:v>10420.759999999998</c:v>
                </c:pt>
                <c:pt idx="492">
                  <c:v>2460.96</c:v>
                </c:pt>
                <c:pt idx="493">
                  <c:v>3982.18</c:v>
                </c:pt>
                <c:pt idx="494">
                  <c:v>26767.63</c:v>
                </c:pt>
                <c:pt idx="495">
                  <c:v>2250.2200000000003</c:v>
                </c:pt>
                <c:pt idx="496">
                  <c:v>16209.23</c:v>
                </c:pt>
                <c:pt idx="497">
                  <c:v>20770.150000000001</c:v>
                </c:pt>
                <c:pt idx="498">
                  <c:v>4448.99</c:v>
                </c:pt>
                <c:pt idx="499">
                  <c:v>17307.580000000002</c:v>
                </c:pt>
                <c:pt idx="500">
                  <c:v>4486.25</c:v>
                </c:pt>
                <c:pt idx="501">
                  <c:v>8724</c:v>
                </c:pt>
                <c:pt idx="502">
                  <c:v>48330.46</c:v>
                </c:pt>
                <c:pt idx="503">
                  <c:v>24050.019999999997</c:v>
                </c:pt>
                <c:pt idx="504">
                  <c:v>22560.01</c:v>
                </c:pt>
                <c:pt idx="505">
                  <c:v>29627.87</c:v>
                </c:pt>
                <c:pt idx="506">
                  <c:v>67657.350000000006</c:v>
                </c:pt>
                <c:pt idx="507">
                  <c:v>42853.439999999995</c:v>
                </c:pt>
                <c:pt idx="508">
                  <c:v>2136.8000000000002</c:v>
                </c:pt>
                <c:pt idx="509">
                  <c:v>10043.210000000001</c:v>
                </c:pt>
                <c:pt idx="510">
                  <c:v>13053.93</c:v>
                </c:pt>
                <c:pt idx="511">
                  <c:v>61552.959999999999</c:v>
                </c:pt>
                <c:pt idx="512">
                  <c:v>7706.59</c:v>
                </c:pt>
                <c:pt idx="513">
                  <c:v>4455.2700000000004</c:v>
                </c:pt>
                <c:pt idx="514">
                  <c:v>17776.080000000002</c:v>
                </c:pt>
                <c:pt idx="515">
                  <c:v>125710.73000000001</c:v>
                </c:pt>
                <c:pt idx="516">
                  <c:v>6459.9699999999993</c:v>
                </c:pt>
                <c:pt idx="517">
                  <c:v>5830.75</c:v>
                </c:pt>
                <c:pt idx="518">
                  <c:v>9755.34</c:v>
                </c:pt>
                <c:pt idx="519">
                  <c:v>3838.3</c:v>
                </c:pt>
                <c:pt idx="520">
                  <c:v>87897.32</c:v>
                </c:pt>
                <c:pt idx="521">
                  <c:v>14479.04</c:v>
                </c:pt>
                <c:pt idx="522">
                  <c:v>8166.9699999999993</c:v>
                </c:pt>
                <c:pt idx="523">
                  <c:v>16770.93</c:v>
                </c:pt>
                <c:pt idx="524">
                  <c:v>20102.189999999999</c:v>
                </c:pt>
                <c:pt idx="525">
                  <c:v>10049.140000000001</c:v>
                </c:pt>
                <c:pt idx="526">
                  <c:v>77379.73</c:v>
                </c:pt>
                <c:pt idx="527">
                  <c:v>11276.900000000001</c:v>
                </c:pt>
                <c:pt idx="528">
                  <c:v>15307.02</c:v>
                </c:pt>
                <c:pt idx="529">
                  <c:v>15330</c:v>
                </c:pt>
                <c:pt idx="530">
                  <c:v>6509.2099999999991</c:v>
                </c:pt>
                <c:pt idx="531">
                  <c:v>14388.050000000001</c:v>
                </c:pt>
                <c:pt idx="532">
                  <c:v>20170.650000000001</c:v>
                </c:pt>
                <c:pt idx="533">
                  <c:v>117379.73999999999</c:v>
                </c:pt>
                <c:pt idx="534">
                  <c:v>7812.0300000000007</c:v>
                </c:pt>
                <c:pt idx="535">
                  <c:v>8348.5</c:v>
                </c:pt>
                <c:pt idx="536">
                  <c:v>11292.61</c:v>
                </c:pt>
                <c:pt idx="537">
                  <c:v>2614.15</c:v>
                </c:pt>
                <c:pt idx="538">
                  <c:v>8253.8000000000011</c:v>
                </c:pt>
                <c:pt idx="539">
                  <c:v>32073.43</c:v>
                </c:pt>
                <c:pt idx="540">
                  <c:v>3492.87</c:v>
                </c:pt>
                <c:pt idx="541">
                  <c:v>16943.34</c:v>
                </c:pt>
                <c:pt idx="542">
                  <c:v>23194.42</c:v>
                </c:pt>
                <c:pt idx="543">
                  <c:v>4767.59</c:v>
                </c:pt>
                <c:pt idx="544">
                  <c:v>16320.740000000002</c:v>
                </c:pt>
                <c:pt idx="545">
                  <c:v>3337.9</c:v>
                </c:pt>
                <c:pt idx="546">
                  <c:v>10320.099999999999</c:v>
                </c:pt>
                <c:pt idx="547">
                  <c:v>56046.880000000005</c:v>
                </c:pt>
                <c:pt idx="548">
                  <c:v>25025</c:v>
                </c:pt>
                <c:pt idx="549">
                  <c:v>9701.51</c:v>
                </c:pt>
                <c:pt idx="550">
                  <c:v>23747.19</c:v>
                </c:pt>
                <c:pt idx="551">
                  <c:v>68627.92</c:v>
                </c:pt>
                <c:pt idx="552">
                  <c:v>11266.019999999999</c:v>
                </c:pt>
                <c:pt idx="553">
                  <c:v>1908.8599999999997</c:v>
                </c:pt>
                <c:pt idx="554">
                  <c:v>9170.1</c:v>
                </c:pt>
                <c:pt idx="555">
                  <c:v>13121.84</c:v>
                </c:pt>
                <c:pt idx="556">
                  <c:v>52873.83</c:v>
                </c:pt>
                <c:pt idx="557">
                  <c:v>5834.51</c:v>
                </c:pt>
                <c:pt idx="558">
                  <c:v>6642.01</c:v>
                </c:pt>
                <c:pt idx="559">
                  <c:v>17183.940000000002</c:v>
                </c:pt>
                <c:pt idx="560">
                  <c:v>122384.82</c:v>
                </c:pt>
                <c:pt idx="561">
                  <c:v>3166.23</c:v>
                </c:pt>
                <c:pt idx="562">
                  <c:v>4159.5499999999993</c:v>
                </c:pt>
                <c:pt idx="563">
                  <c:v>6336.78</c:v>
                </c:pt>
                <c:pt idx="564">
                  <c:v>6540.24</c:v>
                </c:pt>
                <c:pt idx="565">
                  <c:v>140039.98000000001</c:v>
                </c:pt>
                <c:pt idx="566">
                  <c:v>13640.210000000001</c:v>
                </c:pt>
                <c:pt idx="567">
                  <c:v>7480.22</c:v>
                </c:pt>
                <c:pt idx="568">
                  <c:v>23939.58</c:v>
                </c:pt>
                <c:pt idx="569">
                  <c:v>16511.260000000002</c:v>
                </c:pt>
                <c:pt idx="570">
                  <c:v>9751.92</c:v>
                </c:pt>
                <c:pt idx="571">
                  <c:v>66751.16</c:v>
                </c:pt>
                <c:pt idx="572">
                  <c:v>11544.33</c:v>
                </c:pt>
                <c:pt idx="573">
                  <c:v>11559.75</c:v>
                </c:pt>
                <c:pt idx="574">
                  <c:v>10899.57</c:v>
                </c:pt>
                <c:pt idx="575">
                  <c:v>6244.0499999999993</c:v>
                </c:pt>
                <c:pt idx="576">
                  <c:v>16174.36</c:v>
                </c:pt>
                <c:pt idx="577">
                  <c:v>21303.86</c:v>
                </c:pt>
                <c:pt idx="578">
                  <c:v>76855.75</c:v>
                </c:pt>
                <c:pt idx="579">
                  <c:v>10286.240000000002</c:v>
                </c:pt>
                <c:pt idx="580">
                  <c:v>5923.05</c:v>
                </c:pt>
                <c:pt idx="581">
                  <c:v>13548.83</c:v>
                </c:pt>
                <c:pt idx="582">
                  <c:v>1628.79</c:v>
                </c:pt>
                <c:pt idx="583">
                  <c:v>5864.06</c:v>
                </c:pt>
                <c:pt idx="584">
                  <c:v>28803.499999999996</c:v>
                </c:pt>
                <c:pt idx="585">
                  <c:v>2209.8200000000002</c:v>
                </c:pt>
                <c:pt idx="586">
                  <c:v>24438.67</c:v>
                </c:pt>
                <c:pt idx="587">
                  <c:v>19114.939999999999</c:v>
                </c:pt>
                <c:pt idx="588">
                  <c:v>3514.61</c:v>
                </c:pt>
                <c:pt idx="589">
                  <c:v>17032.990000000002</c:v>
                </c:pt>
                <c:pt idx="590">
                  <c:v>5013.5</c:v>
                </c:pt>
                <c:pt idx="591">
                  <c:v>8814.73</c:v>
                </c:pt>
                <c:pt idx="592">
                  <c:v>57024.53</c:v>
                </c:pt>
                <c:pt idx="593">
                  <c:v>24184.039999999997</c:v>
                </c:pt>
                <c:pt idx="594">
                  <c:v>13309.119999999999</c:v>
                </c:pt>
                <c:pt idx="595">
                  <c:v>26121.58</c:v>
                </c:pt>
                <c:pt idx="596">
                  <c:v>65820.33</c:v>
                </c:pt>
                <c:pt idx="597">
                  <c:v>23252.589999999997</c:v>
                </c:pt>
                <c:pt idx="598">
                  <c:v>2038.99</c:v>
                </c:pt>
                <c:pt idx="599">
                  <c:v>9053.3799999999992</c:v>
                </c:pt>
                <c:pt idx="600">
                  <c:v>11045.91</c:v>
                </c:pt>
                <c:pt idx="601">
                  <c:v>40655.85</c:v>
                </c:pt>
                <c:pt idx="602">
                  <c:v>7728.4499999999989</c:v>
                </c:pt>
                <c:pt idx="603">
                  <c:v>2942.87</c:v>
                </c:pt>
                <c:pt idx="604">
                  <c:v>17575.919999999998</c:v>
                </c:pt>
                <c:pt idx="605">
                  <c:v>118305.22</c:v>
                </c:pt>
                <c:pt idx="606">
                  <c:v>2026.06</c:v>
                </c:pt>
                <c:pt idx="607">
                  <c:v>3748.67</c:v>
                </c:pt>
                <c:pt idx="608">
                  <c:v>5340.95</c:v>
                </c:pt>
                <c:pt idx="609">
                  <c:v>5498.3099999999995</c:v>
                </c:pt>
                <c:pt idx="610">
                  <c:v>69388.429999999993</c:v>
                </c:pt>
                <c:pt idx="611">
                  <c:v>12052.630000000001</c:v>
                </c:pt>
                <c:pt idx="612">
                  <c:v>4434.71</c:v>
                </c:pt>
                <c:pt idx="613">
                  <c:v>15498.84</c:v>
                </c:pt>
                <c:pt idx="614">
                  <c:v>16825.54</c:v>
                </c:pt>
                <c:pt idx="615">
                  <c:v>9893.9699999999993</c:v>
                </c:pt>
                <c:pt idx="616">
                  <c:v>47499.5</c:v>
                </c:pt>
                <c:pt idx="617">
                  <c:v>12113.04</c:v>
                </c:pt>
                <c:pt idx="618">
                  <c:v>15659.619999999999</c:v>
                </c:pt>
                <c:pt idx="619">
                  <c:v>15201.669999999998</c:v>
                </c:pt>
                <c:pt idx="620">
                  <c:v>6283.41</c:v>
                </c:pt>
                <c:pt idx="621">
                  <c:v>13786.93</c:v>
                </c:pt>
                <c:pt idx="622">
                  <c:v>21231.88</c:v>
                </c:pt>
                <c:pt idx="623">
                  <c:v>52647.91</c:v>
                </c:pt>
                <c:pt idx="624">
                  <c:v>12281.48</c:v>
                </c:pt>
                <c:pt idx="625">
                  <c:v>4857.0200000000004</c:v>
                </c:pt>
                <c:pt idx="626">
                  <c:v>10153.14</c:v>
                </c:pt>
                <c:pt idx="627">
                  <c:v>2857.8199999999997</c:v>
                </c:pt>
                <c:pt idx="628">
                  <c:v>4154.91</c:v>
                </c:pt>
                <c:pt idx="629">
                  <c:v>30499.280000000002</c:v>
                </c:pt>
                <c:pt idx="630">
                  <c:v>2886.48</c:v>
                </c:pt>
                <c:pt idx="631">
                  <c:v>16411.099999999999</c:v>
                </c:pt>
                <c:pt idx="632">
                  <c:v>24454.71</c:v>
                </c:pt>
                <c:pt idx="633">
                  <c:v>3493.39</c:v>
                </c:pt>
                <c:pt idx="634">
                  <c:v>17641.48</c:v>
                </c:pt>
                <c:pt idx="635">
                  <c:v>5987.2699999999995</c:v>
                </c:pt>
                <c:pt idx="636">
                  <c:v>8797.77</c:v>
                </c:pt>
                <c:pt idx="637">
                  <c:v>68194.97</c:v>
                </c:pt>
                <c:pt idx="638">
                  <c:v>19269.21</c:v>
                </c:pt>
                <c:pt idx="639">
                  <c:v>14081.94</c:v>
                </c:pt>
                <c:pt idx="640">
                  <c:v>33122.75</c:v>
                </c:pt>
                <c:pt idx="641">
                  <c:v>67666.31</c:v>
                </c:pt>
                <c:pt idx="642">
                  <c:v>31258.52</c:v>
                </c:pt>
                <c:pt idx="643">
                  <c:v>2246.0699999999997</c:v>
                </c:pt>
                <c:pt idx="644">
                  <c:v>11419.609999999999</c:v>
                </c:pt>
                <c:pt idx="645">
                  <c:v>26638.93</c:v>
                </c:pt>
                <c:pt idx="646">
                  <c:v>60261.72</c:v>
                </c:pt>
                <c:pt idx="647">
                  <c:v>6451.24</c:v>
                </c:pt>
                <c:pt idx="648">
                  <c:v>3193.7400000000002</c:v>
                </c:pt>
                <c:pt idx="649">
                  <c:v>14406.27</c:v>
                </c:pt>
                <c:pt idx="650">
                  <c:v>122876.89000000001</c:v>
                </c:pt>
                <c:pt idx="651">
                  <c:v>4904.41</c:v>
                </c:pt>
                <c:pt idx="652">
                  <c:v>3197.3599999999997</c:v>
                </c:pt>
                <c:pt idx="653">
                  <c:v>8448.33</c:v>
                </c:pt>
                <c:pt idx="654">
                  <c:v>4994.04</c:v>
                </c:pt>
                <c:pt idx="655">
                  <c:v>126408.20000000001</c:v>
                </c:pt>
                <c:pt idx="656">
                  <c:v>15495.62</c:v>
                </c:pt>
                <c:pt idx="657">
                  <c:v>4269.84</c:v>
                </c:pt>
                <c:pt idx="658">
                  <c:v>25766.73</c:v>
                </c:pt>
                <c:pt idx="659">
                  <c:v>16022.220000000001</c:v>
                </c:pt>
                <c:pt idx="660">
                  <c:v>12174.58</c:v>
                </c:pt>
                <c:pt idx="661">
                  <c:v>45803.57</c:v>
                </c:pt>
                <c:pt idx="662">
                  <c:v>10247.33</c:v>
                </c:pt>
                <c:pt idx="663">
                  <c:v>12066.89</c:v>
                </c:pt>
                <c:pt idx="664">
                  <c:v>10898.43</c:v>
                </c:pt>
                <c:pt idx="665">
                  <c:v>6274.05</c:v>
                </c:pt>
                <c:pt idx="666">
                  <c:v>14043.34</c:v>
                </c:pt>
                <c:pt idx="667">
                  <c:v>23032.34</c:v>
                </c:pt>
                <c:pt idx="668">
                  <c:v>54764.06</c:v>
                </c:pt>
                <c:pt idx="669">
                  <c:v>7761.8099999999995</c:v>
                </c:pt>
                <c:pt idx="670">
                  <c:v>4884.2</c:v>
                </c:pt>
                <c:pt idx="671">
                  <c:v>6470.01</c:v>
                </c:pt>
                <c:pt idx="672">
                  <c:v>3200.29</c:v>
                </c:pt>
                <c:pt idx="673">
                  <c:v>3018.56</c:v>
                </c:pt>
                <c:pt idx="674">
                  <c:v>29765.629999999997</c:v>
                </c:pt>
                <c:pt idx="675">
                  <c:v>2087.6</c:v>
                </c:pt>
                <c:pt idx="676">
                  <c:v>13269.05</c:v>
                </c:pt>
                <c:pt idx="677">
                  <c:v>24138.639999999999</c:v>
                </c:pt>
                <c:pt idx="678">
                  <c:v>3316.33</c:v>
                </c:pt>
                <c:pt idx="679">
                  <c:v>17773.38</c:v>
                </c:pt>
                <c:pt idx="680">
                  <c:v>5924.92</c:v>
                </c:pt>
                <c:pt idx="681">
                  <c:v>7040.71</c:v>
                </c:pt>
                <c:pt idx="682">
                  <c:v>50574.879999999997</c:v>
                </c:pt>
                <c:pt idx="683">
                  <c:v>8616.1</c:v>
                </c:pt>
                <c:pt idx="684">
                  <c:v>7379.24</c:v>
                </c:pt>
                <c:pt idx="685">
                  <c:v>21958.14</c:v>
                </c:pt>
                <c:pt idx="686">
                  <c:v>62384.229999999996</c:v>
                </c:pt>
                <c:pt idx="687">
                  <c:v>7897.74</c:v>
                </c:pt>
                <c:pt idx="688">
                  <c:v>2101.46</c:v>
                </c:pt>
                <c:pt idx="689">
                  <c:v>9509.86</c:v>
                </c:pt>
                <c:pt idx="690">
                  <c:v>13284.59</c:v>
                </c:pt>
                <c:pt idx="691">
                  <c:v>43226.490000000005</c:v>
                </c:pt>
                <c:pt idx="692">
                  <c:v>4590.91</c:v>
                </c:pt>
                <c:pt idx="693">
                  <c:v>4125.63</c:v>
                </c:pt>
                <c:pt idx="694">
                  <c:v>9911.75</c:v>
                </c:pt>
                <c:pt idx="695">
                  <c:v>127222.31</c:v>
                </c:pt>
                <c:pt idx="696">
                  <c:v>3343.82</c:v>
                </c:pt>
                <c:pt idx="697">
                  <c:v>4011.49</c:v>
                </c:pt>
                <c:pt idx="698">
                  <c:v>7063.9699999999993</c:v>
                </c:pt>
                <c:pt idx="699">
                  <c:v>2924.36</c:v>
                </c:pt>
                <c:pt idx="700">
                  <c:v>73975.31</c:v>
                </c:pt>
                <c:pt idx="701">
                  <c:v>13175</c:v>
                </c:pt>
                <c:pt idx="702">
                  <c:v>7206.6299999999992</c:v>
                </c:pt>
                <c:pt idx="703">
                  <c:v>15607.14</c:v>
                </c:pt>
                <c:pt idx="704">
                  <c:v>13678.61</c:v>
                </c:pt>
                <c:pt idx="705">
                  <c:v>11740.75</c:v>
                </c:pt>
                <c:pt idx="706">
                  <c:v>45274.159999999996</c:v>
                </c:pt>
                <c:pt idx="707">
                  <c:v>8720.86</c:v>
                </c:pt>
                <c:pt idx="708">
                  <c:v>10330.09</c:v>
                </c:pt>
                <c:pt idx="709">
                  <c:v>7527.1399999999994</c:v>
                </c:pt>
                <c:pt idx="710">
                  <c:v>6764.99</c:v>
                </c:pt>
                <c:pt idx="711">
                  <c:v>14541.16</c:v>
                </c:pt>
                <c:pt idx="712">
                  <c:v>21330.519999999997</c:v>
                </c:pt>
                <c:pt idx="713">
                  <c:v>56242.52</c:v>
                </c:pt>
                <c:pt idx="714">
                  <c:v>6587.58</c:v>
                </c:pt>
                <c:pt idx="715">
                  <c:v>4478.8999999999996</c:v>
                </c:pt>
                <c:pt idx="716">
                  <c:v>5647.4400000000005</c:v>
                </c:pt>
                <c:pt idx="717">
                  <c:v>3223.81</c:v>
                </c:pt>
                <c:pt idx="718">
                  <c:v>5282.78</c:v>
                </c:pt>
                <c:pt idx="719">
                  <c:v>19234.050000000003</c:v>
                </c:pt>
                <c:pt idx="720">
                  <c:v>3046.63</c:v>
                </c:pt>
                <c:pt idx="721">
                  <c:v>15041.91</c:v>
                </c:pt>
                <c:pt idx="722">
                  <c:v>25696.880000000001</c:v>
                </c:pt>
                <c:pt idx="723">
                  <c:v>3943</c:v>
                </c:pt>
                <c:pt idx="724">
                  <c:v>17863.55</c:v>
                </c:pt>
                <c:pt idx="725">
                  <c:v>3630</c:v>
                </c:pt>
                <c:pt idx="726">
                  <c:v>7230.2</c:v>
                </c:pt>
                <c:pt idx="727">
                  <c:v>46274.23</c:v>
                </c:pt>
                <c:pt idx="728">
                  <c:v>13924.31</c:v>
                </c:pt>
                <c:pt idx="729">
                  <c:v>10632.86</c:v>
                </c:pt>
                <c:pt idx="730">
                  <c:v>27768.13</c:v>
                </c:pt>
                <c:pt idx="731">
                  <c:v>42857.03</c:v>
                </c:pt>
                <c:pt idx="732">
                  <c:v>14530.73</c:v>
                </c:pt>
                <c:pt idx="733">
                  <c:v>1451.76</c:v>
                </c:pt>
                <c:pt idx="734">
                  <c:v>10347.85</c:v>
                </c:pt>
                <c:pt idx="735">
                  <c:v>18568.03</c:v>
                </c:pt>
                <c:pt idx="736">
                  <c:v>28118.39</c:v>
                </c:pt>
                <c:pt idx="737">
                  <c:v>2897.1</c:v>
                </c:pt>
                <c:pt idx="738">
                  <c:v>2473.9699999999998</c:v>
                </c:pt>
                <c:pt idx="739">
                  <c:v>7545.18</c:v>
                </c:pt>
                <c:pt idx="740">
                  <c:v>127255.45</c:v>
                </c:pt>
                <c:pt idx="741">
                  <c:v>5166.2299999999996</c:v>
                </c:pt>
                <c:pt idx="742">
                  <c:v>3477.7</c:v>
                </c:pt>
                <c:pt idx="743">
                  <c:v>11100.24</c:v>
                </c:pt>
                <c:pt idx="744">
                  <c:v>634.09</c:v>
                </c:pt>
                <c:pt idx="745">
                  <c:v>156250.72</c:v>
                </c:pt>
                <c:pt idx="746">
                  <c:v>14208.82</c:v>
                </c:pt>
                <c:pt idx="747">
                  <c:v>4681.6400000000003</c:v>
                </c:pt>
                <c:pt idx="748">
                  <c:v>23613.279999999999</c:v>
                </c:pt>
                <c:pt idx="749">
                  <c:v>10199.4</c:v>
                </c:pt>
                <c:pt idx="750">
                  <c:v>9892.9599999999991</c:v>
                </c:pt>
                <c:pt idx="751">
                  <c:v>44526.5</c:v>
                </c:pt>
                <c:pt idx="752">
                  <c:v>8391.7099999999991</c:v>
                </c:pt>
                <c:pt idx="753">
                  <c:v>10361.33</c:v>
                </c:pt>
                <c:pt idx="754">
                  <c:v>6798.65</c:v>
                </c:pt>
                <c:pt idx="755">
                  <c:v>6331.52</c:v>
                </c:pt>
                <c:pt idx="756">
                  <c:v>17826.5</c:v>
                </c:pt>
                <c:pt idx="757">
                  <c:v>22792.240000000002</c:v>
                </c:pt>
                <c:pt idx="758">
                  <c:v>55920.43</c:v>
                </c:pt>
                <c:pt idx="759">
                  <c:v>7072.22</c:v>
                </c:pt>
                <c:pt idx="760">
                  <c:v>4577.29</c:v>
                </c:pt>
                <c:pt idx="761">
                  <c:v>4551.6499999999996</c:v>
                </c:pt>
                <c:pt idx="762">
                  <c:v>1703.77</c:v>
                </c:pt>
                <c:pt idx="763">
                  <c:v>3715.02</c:v>
                </c:pt>
                <c:pt idx="764">
                  <c:v>15686.98</c:v>
                </c:pt>
                <c:pt idx="765">
                  <c:v>2897.23</c:v>
                </c:pt>
                <c:pt idx="766">
                  <c:v>18229.580000000002</c:v>
                </c:pt>
                <c:pt idx="767">
                  <c:v>21753.01</c:v>
                </c:pt>
                <c:pt idx="768">
                  <c:v>4483.6099999999997</c:v>
                </c:pt>
                <c:pt idx="769">
                  <c:v>21056.26</c:v>
                </c:pt>
                <c:pt idx="770">
                  <c:v>7609.96</c:v>
                </c:pt>
                <c:pt idx="771">
                  <c:v>8083.68</c:v>
                </c:pt>
                <c:pt idx="772">
                  <c:v>42798.67</c:v>
                </c:pt>
                <c:pt idx="773">
                  <c:v>19989.189999999999</c:v>
                </c:pt>
                <c:pt idx="774">
                  <c:v>9940.4699999999993</c:v>
                </c:pt>
                <c:pt idx="775">
                  <c:v>26262.54</c:v>
                </c:pt>
                <c:pt idx="776">
                  <c:v>145594.19</c:v>
                </c:pt>
                <c:pt idx="777">
                  <c:v>14463.73</c:v>
                </c:pt>
                <c:pt idx="778">
                  <c:v>845.11</c:v>
                </c:pt>
                <c:pt idx="779">
                  <c:v>10754.06</c:v>
                </c:pt>
                <c:pt idx="780">
                  <c:v>15173.18</c:v>
                </c:pt>
                <c:pt idx="781">
                  <c:v>36724.25</c:v>
                </c:pt>
                <c:pt idx="782">
                  <c:v>4734.57</c:v>
                </c:pt>
                <c:pt idx="783">
                  <c:v>3987.53</c:v>
                </c:pt>
                <c:pt idx="784">
                  <c:v>8314.41</c:v>
                </c:pt>
                <c:pt idx="785">
                  <c:v>137484.97</c:v>
                </c:pt>
                <c:pt idx="786">
                  <c:v>3514.92</c:v>
                </c:pt>
                <c:pt idx="787">
                  <c:v>3542.87</c:v>
                </c:pt>
                <c:pt idx="788">
                  <c:v>6216.76</c:v>
                </c:pt>
                <c:pt idx="789">
                  <c:v>3722.76</c:v>
                </c:pt>
                <c:pt idx="790">
                  <c:v>88625.27</c:v>
                </c:pt>
                <c:pt idx="791">
                  <c:v>13580.31</c:v>
                </c:pt>
                <c:pt idx="792">
                  <c:v>6683.62</c:v>
                </c:pt>
                <c:pt idx="793">
                  <c:v>16765.509999999998</c:v>
                </c:pt>
                <c:pt idx="794">
                  <c:v>12366.01</c:v>
                </c:pt>
                <c:pt idx="795">
                  <c:v>7538.29</c:v>
                </c:pt>
                <c:pt idx="796">
                  <c:v>52220.44</c:v>
                </c:pt>
                <c:pt idx="797">
                  <c:v>9680.5499999999993</c:v>
                </c:pt>
                <c:pt idx="798">
                  <c:v>9163.85</c:v>
                </c:pt>
                <c:pt idx="799">
                  <c:v>7509.16</c:v>
                </c:pt>
                <c:pt idx="800">
                  <c:v>5321.75</c:v>
                </c:pt>
                <c:pt idx="801">
                  <c:v>21798.32</c:v>
                </c:pt>
                <c:pt idx="802">
                  <c:v>19401.8</c:v>
                </c:pt>
                <c:pt idx="803">
                  <c:v>56578.63</c:v>
                </c:pt>
                <c:pt idx="804">
                  <c:v>7048.36</c:v>
                </c:pt>
                <c:pt idx="805">
                  <c:v>5023.3100000000004</c:v>
                </c:pt>
                <c:pt idx="806">
                  <c:v>5974.03</c:v>
                </c:pt>
                <c:pt idx="807">
                  <c:v>4181.7299999999996</c:v>
                </c:pt>
                <c:pt idx="808">
                  <c:v>5564.72</c:v>
                </c:pt>
                <c:pt idx="809">
                  <c:v>16697.080000000002</c:v>
                </c:pt>
                <c:pt idx="810">
                  <c:v>4270.28</c:v>
                </c:pt>
                <c:pt idx="811">
                  <c:v>15466.97</c:v>
                </c:pt>
                <c:pt idx="812">
                  <c:v>25181.71</c:v>
                </c:pt>
                <c:pt idx="813">
                  <c:v>4103.97</c:v>
                </c:pt>
                <c:pt idx="814">
                  <c:v>21115.24</c:v>
                </c:pt>
                <c:pt idx="815">
                  <c:v>5945.03</c:v>
                </c:pt>
                <c:pt idx="816">
                  <c:v>9005.08</c:v>
                </c:pt>
                <c:pt idx="817">
                  <c:v>40490.25</c:v>
                </c:pt>
                <c:pt idx="818">
                  <c:v>22296.61</c:v>
                </c:pt>
                <c:pt idx="819">
                  <c:v>8117.63</c:v>
                </c:pt>
                <c:pt idx="820">
                  <c:v>28735.11</c:v>
                </c:pt>
                <c:pt idx="821">
                  <c:v>162499.64000000001</c:v>
                </c:pt>
                <c:pt idx="822">
                  <c:v>10857.83</c:v>
                </c:pt>
                <c:pt idx="823">
                  <c:v>1569.19</c:v>
                </c:pt>
                <c:pt idx="824">
                  <c:v>10398.91</c:v>
                </c:pt>
                <c:pt idx="825">
                  <c:v>12456.71</c:v>
                </c:pt>
                <c:pt idx="826">
                  <c:v>33955.599999999999</c:v>
                </c:pt>
                <c:pt idx="827">
                  <c:v>4231.54</c:v>
                </c:pt>
                <c:pt idx="828">
                  <c:v>4709.07</c:v>
                </c:pt>
                <c:pt idx="829">
                  <c:v>8090.29</c:v>
                </c:pt>
                <c:pt idx="830">
                  <c:v>105965.36</c:v>
                </c:pt>
                <c:pt idx="831">
                  <c:v>5721.61</c:v>
                </c:pt>
                <c:pt idx="832">
                  <c:v>5883.23</c:v>
                </c:pt>
                <c:pt idx="833">
                  <c:v>16265.74</c:v>
                </c:pt>
                <c:pt idx="834">
                  <c:v>1745.63</c:v>
                </c:pt>
                <c:pt idx="835">
                  <c:v>71188.47</c:v>
                </c:pt>
                <c:pt idx="836">
                  <c:v>26964.27</c:v>
                </c:pt>
                <c:pt idx="837">
                  <c:v>7139.37</c:v>
                </c:pt>
                <c:pt idx="838">
                  <c:v>17466.93</c:v>
                </c:pt>
                <c:pt idx="839">
                  <c:v>10801.99</c:v>
                </c:pt>
                <c:pt idx="840">
                  <c:v>4101.47</c:v>
                </c:pt>
                <c:pt idx="841">
                  <c:v>48275.47</c:v>
                </c:pt>
                <c:pt idx="842">
                  <c:v>9771.0400000000009</c:v>
                </c:pt>
                <c:pt idx="843">
                  <c:v>9767.94</c:v>
                </c:pt>
                <c:pt idx="844">
                  <c:v>5838.07</c:v>
                </c:pt>
                <c:pt idx="845">
                  <c:v>5255.47</c:v>
                </c:pt>
                <c:pt idx="846">
                  <c:v>12594.05</c:v>
                </c:pt>
                <c:pt idx="847">
                  <c:v>20842.189999999999</c:v>
                </c:pt>
                <c:pt idx="848">
                  <c:v>49291.33</c:v>
                </c:pt>
                <c:pt idx="849">
                  <c:v>7927.37</c:v>
                </c:pt>
                <c:pt idx="850">
                  <c:v>5224.55</c:v>
                </c:pt>
                <c:pt idx="851">
                  <c:v>5693.95</c:v>
                </c:pt>
                <c:pt idx="852">
                  <c:v>4073.79</c:v>
                </c:pt>
                <c:pt idx="853">
                  <c:v>4946.0200000000004</c:v>
                </c:pt>
                <c:pt idx="854">
                  <c:v>18131.79</c:v>
                </c:pt>
                <c:pt idx="855">
                  <c:v>3184.37</c:v>
                </c:pt>
                <c:pt idx="856">
                  <c:v>21857.759999999998</c:v>
                </c:pt>
                <c:pt idx="857">
                  <c:v>23209.1</c:v>
                </c:pt>
                <c:pt idx="858">
                  <c:v>3897.02</c:v>
                </c:pt>
                <c:pt idx="859">
                  <c:v>22165.79</c:v>
                </c:pt>
                <c:pt idx="860">
                  <c:v>4934.21</c:v>
                </c:pt>
                <c:pt idx="861">
                  <c:v>7285.09</c:v>
                </c:pt>
                <c:pt idx="862">
                  <c:v>44591.86</c:v>
                </c:pt>
                <c:pt idx="863">
                  <c:v>14138.36</c:v>
                </c:pt>
                <c:pt idx="864">
                  <c:v>9530.25</c:v>
                </c:pt>
                <c:pt idx="865">
                  <c:v>28683.15</c:v>
                </c:pt>
                <c:pt idx="866">
                  <c:v>35664.49</c:v>
                </c:pt>
                <c:pt idx="867">
                  <c:v>13731.02</c:v>
                </c:pt>
                <c:pt idx="868">
                  <c:v>1678.36</c:v>
                </c:pt>
                <c:pt idx="869">
                  <c:v>8942.44</c:v>
                </c:pt>
                <c:pt idx="870">
                  <c:v>12234.45</c:v>
                </c:pt>
                <c:pt idx="871">
                  <c:v>37108.49</c:v>
                </c:pt>
                <c:pt idx="872">
                  <c:v>8759.49</c:v>
                </c:pt>
                <c:pt idx="873">
                  <c:v>5056.03</c:v>
                </c:pt>
                <c:pt idx="874">
                  <c:v>8671.15</c:v>
                </c:pt>
                <c:pt idx="875">
                  <c:v>114120.43</c:v>
                </c:pt>
                <c:pt idx="876">
                  <c:v>4745.1499999999996</c:v>
                </c:pt>
                <c:pt idx="877">
                  <c:v>6177.03</c:v>
                </c:pt>
                <c:pt idx="878">
                  <c:v>9281.83</c:v>
                </c:pt>
                <c:pt idx="879">
                  <c:v>1834.44</c:v>
                </c:pt>
                <c:pt idx="880">
                  <c:v>70663.570000000007</c:v>
                </c:pt>
                <c:pt idx="881">
                  <c:v>20571.46</c:v>
                </c:pt>
                <c:pt idx="882">
                  <c:v>8800.59</c:v>
                </c:pt>
                <c:pt idx="883">
                  <c:v>16900.89</c:v>
                </c:pt>
                <c:pt idx="884">
                  <c:v>9126.2000000000007</c:v>
                </c:pt>
                <c:pt idx="885">
                  <c:v>2858.31</c:v>
                </c:pt>
                <c:pt idx="886">
                  <c:v>50366.31</c:v>
                </c:pt>
                <c:pt idx="887">
                  <c:v>8322.7999999999993</c:v>
                </c:pt>
                <c:pt idx="888">
                  <c:v>11063.56</c:v>
                </c:pt>
                <c:pt idx="889">
                  <c:v>7576.78</c:v>
                </c:pt>
                <c:pt idx="890">
                  <c:v>5955.32</c:v>
                </c:pt>
                <c:pt idx="891">
                  <c:v>15451.08</c:v>
                </c:pt>
                <c:pt idx="892">
                  <c:v>22558.59</c:v>
                </c:pt>
                <c:pt idx="893">
                  <c:v>55027.93</c:v>
                </c:pt>
                <c:pt idx="894">
                  <c:v>8777.7999999999993</c:v>
                </c:pt>
                <c:pt idx="895">
                  <c:v>4711.9799999999996</c:v>
                </c:pt>
                <c:pt idx="896">
                  <c:v>7221.48</c:v>
                </c:pt>
                <c:pt idx="897">
                  <c:v>2976.18</c:v>
                </c:pt>
                <c:pt idx="898">
                  <c:v>7514.33</c:v>
                </c:pt>
                <c:pt idx="899">
                  <c:v>16899.03</c:v>
                </c:pt>
                <c:pt idx="900">
                  <c:v>4816.9000000000005</c:v>
                </c:pt>
                <c:pt idx="901">
                  <c:v>15714.109999999999</c:v>
                </c:pt>
                <c:pt idx="902">
                  <c:v>82282.710000000006</c:v>
                </c:pt>
                <c:pt idx="903">
                  <c:v>2553.9</c:v>
                </c:pt>
                <c:pt idx="904">
                  <c:v>30096</c:v>
                </c:pt>
                <c:pt idx="905">
                  <c:v>9115.92</c:v>
                </c:pt>
                <c:pt idx="906">
                  <c:v>28741.11</c:v>
                </c:pt>
                <c:pt idx="907">
                  <c:v>41573.25</c:v>
                </c:pt>
                <c:pt idx="908">
                  <c:v>13141.82</c:v>
                </c:pt>
                <c:pt idx="909">
                  <c:v>12589.45</c:v>
                </c:pt>
                <c:pt idx="910">
                  <c:v>21286.579999999998</c:v>
                </c:pt>
                <c:pt idx="911">
                  <c:v>39706.28</c:v>
                </c:pt>
                <c:pt idx="912">
                  <c:v>23108.920000000002</c:v>
                </c:pt>
                <c:pt idx="913">
                  <c:v>11449.300000000001</c:v>
                </c:pt>
                <c:pt idx="914">
                  <c:v>21095.120000000003</c:v>
                </c:pt>
                <c:pt idx="915">
                  <c:v>15204.66</c:v>
                </c:pt>
                <c:pt idx="916">
                  <c:v>30428.43</c:v>
                </c:pt>
                <c:pt idx="917">
                  <c:v>9870.09</c:v>
                </c:pt>
                <c:pt idx="918">
                  <c:v>2989.39</c:v>
                </c:pt>
                <c:pt idx="919">
                  <c:v>10293.36</c:v>
                </c:pt>
                <c:pt idx="920">
                  <c:v>87517.23000000001</c:v>
                </c:pt>
                <c:pt idx="921">
                  <c:v>4622.45</c:v>
                </c:pt>
                <c:pt idx="922">
                  <c:v>7496.04</c:v>
                </c:pt>
                <c:pt idx="923">
                  <c:v>7700.96</c:v>
                </c:pt>
                <c:pt idx="924">
                  <c:v>6860</c:v>
                </c:pt>
                <c:pt idx="925">
                  <c:v>82637.97</c:v>
                </c:pt>
                <c:pt idx="926">
                  <c:v>26188.309999999998</c:v>
                </c:pt>
                <c:pt idx="927">
                  <c:v>7074.23</c:v>
                </c:pt>
                <c:pt idx="928">
                  <c:v>27971.660000000003</c:v>
                </c:pt>
                <c:pt idx="929">
                  <c:v>16925.620000000003</c:v>
                </c:pt>
                <c:pt idx="930">
                  <c:v>13878.44</c:v>
                </c:pt>
                <c:pt idx="931">
                  <c:v>27296.199999999997</c:v>
                </c:pt>
                <c:pt idx="932">
                  <c:v>48277.42</c:v>
                </c:pt>
                <c:pt idx="933">
                  <c:v>24634.86</c:v>
                </c:pt>
                <c:pt idx="934">
                  <c:v>8893.44</c:v>
                </c:pt>
                <c:pt idx="935">
                  <c:v>6511.97</c:v>
                </c:pt>
                <c:pt idx="936">
                  <c:v>16746.82</c:v>
                </c:pt>
                <c:pt idx="937">
                  <c:v>20151.240000000002</c:v>
                </c:pt>
                <c:pt idx="938">
                  <c:v>98765.23</c:v>
                </c:pt>
                <c:pt idx="939">
                  <c:v>19702.510000000002</c:v>
                </c:pt>
                <c:pt idx="940">
                  <c:v>3788.91</c:v>
                </c:pt>
                <c:pt idx="941">
                  <c:v>11148.12</c:v>
                </c:pt>
                <c:pt idx="942">
                  <c:v>4764.47</c:v>
                </c:pt>
                <c:pt idx="943">
                  <c:v>7370.53</c:v>
                </c:pt>
                <c:pt idx="944">
                  <c:v>17489.579999999998</c:v>
                </c:pt>
                <c:pt idx="945">
                  <c:v>4140.95</c:v>
                </c:pt>
                <c:pt idx="946">
                  <c:v>16151.7</c:v>
                </c:pt>
                <c:pt idx="947">
                  <c:v>66149.27</c:v>
                </c:pt>
                <c:pt idx="948">
                  <c:v>2130.13</c:v>
                </c:pt>
                <c:pt idx="949">
                  <c:v>29468.36</c:v>
                </c:pt>
                <c:pt idx="950">
                  <c:v>10864.949999999999</c:v>
                </c:pt>
                <c:pt idx="951">
                  <c:v>19522.150000000001</c:v>
                </c:pt>
                <c:pt idx="952">
                  <c:v>44955.89</c:v>
                </c:pt>
                <c:pt idx="953">
                  <c:v>19434.36</c:v>
                </c:pt>
                <c:pt idx="954">
                  <c:v>10424.33</c:v>
                </c:pt>
                <c:pt idx="955">
                  <c:v>25628.61</c:v>
                </c:pt>
                <c:pt idx="956">
                  <c:v>36501.82</c:v>
                </c:pt>
                <c:pt idx="957">
                  <c:v>20615.759999999998</c:v>
                </c:pt>
                <c:pt idx="958">
                  <c:v>10308.410000000002</c:v>
                </c:pt>
                <c:pt idx="959">
                  <c:v>23826.74</c:v>
                </c:pt>
                <c:pt idx="960">
                  <c:v>14448.86</c:v>
                </c:pt>
                <c:pt idx="961">
                  <c:v>35522.769999999997</c:v>
                </c:pt>
                <c:pt idx="962">
                  <c:v>13627</c:v>
                </c:pt>
                <c:pt idx="963">
                  <c:v>2808.84</c:v>
                </c:pt>
                <c:pt idx="964">
                  <c:v>9883.94</c:v>
                </c:pt>
                <c:pt idx="965">
                  <c:v>106624.63</c:v>
                </c:pt>
                <c:pt idx="966">
                  <c:v>3737.8500000000004</c:v>
                </c:pt>
                <c:pt idx="967">
                  <c:v>7957.68</c:v>
                </c:pt>
                <c:pt idx="968">
                  <c:v>7618.85</c:v>
                </c:pt>
                <c:pt idx="969">
                  <c:v>7130.9699999999993</c:v>
                </c:pt>
                <c:pt idx="970">
                  <c:v>86632.25</c:v>
                </c:pt>
                <c:pt idx="971">
                  <c:v>22637.040000000001</c:v>
                </c:pt>
                <c:pt idx="972">
                  <c:v>6659.7699999999995</c:v>
                </c:pt>
                <c:pt idx="973">
                  <c:v>30339.71</c:v>
                </c:pt>
                <c:pt idx="974">
                  <c:v>13514.36</c:v>
                </c:pt>
                <c:pt idx="975">
                  <c:v>13344.06</c:v>
                </c:pt>
                <c:pt idx="976">
                  <c:v>20964.96</c:v>
                </c:pt>
                <c:pt idx="977">
                  <c:v>23359.010000000002</c:v>
                </c:pt>
                <c:pt idx="978">
                  <c:v>18253</c:v>
                </c:pt>
                <c:pt idx="979">
                  <c:v>9598.35</c:v>
                </c:pt>
                <c:pt idx="980">
                  <c:v>9939.69</c:v>
                </c:pt>
                <c:pt idx="981">
                  <c:v>21770.02</c:v>
                </c:pt>
                <c:pt idx="982">
                  <c:v>37347.890000000007</c:v>
                </c:pt>
                <c:pt idx="983">
                  <c:v>36228.449999999997</c:v>
                </c:pt>
                <c:pt idx="984">
                  <c:v>18678.63</c:v>
                </c:pt>
                <c:pt idx="985">
                  <c:v>4412.54</c:v>
                </c:pt>
                <c:pt idx="986">
                  <c:v>8138.94</c:v>
                </c:pt>
                <c:pt idx="987">
                  <c:v>4343.09</c:v>
                </c:pt>
                <c:pt idx="988">
                  <c:v>7238.04</c:v>
                </c:pt>
                <c:pt idx="989">
                  <c:v>16205.220000000001</c:v>
                </c:pt>
                <c:pt idx="990">
                  <c:v>3346.54</c:v>
                </c:pt>
                <c:pt idx="991">
                  <c:v>18554.97</c:v>
                </c:pt>
                <c:pt idx="992">
                  <c:v>38098.21</c:v>
                </c:pt>
                <c:pt idx="993">
                  <c:v>2446.13</c:v>
                </c:pt>
                <c:pt idx="994">
                  <c:v>26704.98</c:v>
                </c:pt>
                <c:pt idx="995">
                  <c:v>7288.58</c:v>
                </c:pt>
                <c:pt idx="996">
                  <c:v>12422.7</c:v>
                </c:pt>
                <c:pt idx="997">
                  <c:v>36688.67</c:v>
                </c:pt>
                <c:pt idx="998">
                  <c:v>18364.37</c:v>
                </c:pt>
                <c:pt idx="999">
                  <c:v>8977.9699999999993</c:v>
                </c:pt>
                <c:pt idx="1000">
                  <c:v>24032.870000000003</c:v>
                </c:pt>
                <c:pt idx="1001">
                  <c:v>30143.300000000003</c:v>
                </c:pt>
                <c:pt idx="1002">
                  <c:v>22096.469999999998</c:v>
                </c:pt>
                <c:pt idx="1003">
                  <c:v>8566.64</c:v>
                </c:pt>
                <c:pt idx="1004">
                  <c:v>15829.03</c:v>
                </c:pt>
                <c:pt idx="1005">
                  <c:v>12308.98</c:v>
                </c:pt>
                <c:pt idx="1006">
                  <c:v>32722.61</c:v>
                </c:pt>
                <c:pt idx="1007">
                  <c:v>9433.15</c:v>
                </c:pt>
                <c:pt idx="1008">
                  <c:v>3510.16</c:v>
                </c:pt>
                <c:pt idx="1009">
                  <c:v>7491.53</c:v>
                </c:pt>
                <c:pt idx="1010">
                  <c:v>94441.5</c:v>
                </c:pt>
                <c:pt idx="1011">
                  <c:v>4170.1400000000003</c:v>
                </c:pt>
                <c:pt idx="1012">
                  <c:v>7557.32</c:v>
                </c:pt>
                <c:pt idx="1013">
                  <c:v>8546.2999999999993</c:v>
                </c:pt>
                <c:pt idx="1014">
                  <c:v>5509.3</c:v>
                </c:pt>
                <c:pt idx="1015">
                  <c:v>71760.69</c:v>
                </c:pt>
                <c:pt idx="1016">
                  <c:v>22101.100000000002</c:v>
                </c:pt>
                <c:pt idx="1017">
                  <c:v>6993.97</c:v>
                </c:pt>
                <c:pt idx="1018">
                  <c:v>23115.66</c:v>
                </c:pt>
                <c:pt idx="1019">
                  <c:v>12112.82</c:v>
                </c:pt>
                <c:pt idx="1020">
                  <c:v>7834.07</c:v>
                </c:pt>
                <c:pt idx="1021">
                  <c:v>25108.84</c:v>
                </c:pt>
                <c:pt idx="1022">
                  <c:v>14627.48</c:v>
                </c:pt>
                <c:pt idx="1023">
                  <c:v>12458.09</c:v>
                </c:pt>
                <c:pt idx="1024">
                  <c:v>7935.5300000000007</c:v>
                </c:pt>
                <c:pt idx="1025">
                  <c:v>8933.2200000000012</c:v>
                </c:pt>
                <c:pt idx="1026">
                  <c:v>18676.370000000003</c:v>
                </c:pt>
                <c:pt idx="1027">
                  <c:v>27919.45</c:v>
                </c:pt>
                <c:pt idx="1028">
                  <c:v>33986.68</c:v>
                </c:pt>
                <c:pt idx="1029">
                  <c:v>17566.45</c:v>
                </c:pt>
                <c:pt idx="1030">
                  <c:v>4532.08</c:v>
                </c:pt>
                <c:pt idx="1031">
                  <c:v>6887.8</c:v>
                </c:pt>
                <c:pt idx="1032">
                  <c:v>3159.8</c:v>
                </c:pt>
                <c:pt idx="1033">
                  <c:v>6871.05</c:v>
                </c:pt>
                <c:pt idx="1034">
                  <c:v>13766.76</c:v>
                </c:pt>
                <c:pt idx="1035">
                  <c:v>6987.5599999999995</c:v>
                </c:pt>
                <c:pt idx="1036">
                  <c:v>14446.26</c:v>
                </c:pt>
                <c:pt idx="1037">
                  <c:v>44059.08</c:v>
                </c:pt>
                <c:pt idx="1038">
                  <c:v>2419.64</c:v>
                </c:pt>
                <c:pt idx="1039">
                  <c:v>30846.35</c:v>
                </c:pt>
                <c:pt idx="1040">
                  <c:v>13405.95</c:v>
                </c:pt>
                <c:pt idx="1041">
                  <c:v>12432.58</c:v>
                </c:pt>
                <c:pt idx="1042">
                  <c:v>40770.94</c:v>
                </c:pt>
                <c:pt idx="1043">
                  <c:v>15027.47</c:v>
                </c:pt>
                <c:pt idx="1044">
                  <c:v>7669.3099999999995</c:v>
                </c:pt>
                <c:pt idx="1045">
                  <c:v>26069.140000000003</c:v>
                </c:pt>
                <c:pt idx="1046">
                  <c:v>27513.73</c:v>
                </c:pt>
                <c:pt idx="1047">
                  <c:v>20063.900000000001</c:v>
                </c:pt>
                <c:pt idx="1048">
                  <c:v>8251.66</c:v>
                </c:pt>
                <c:pt idx="1049">
                  <c:v>21849.91</c:v>
                </c:pt>
                <c:pt idx="1050">
                  <c:v>18973.89</c:v>
                </c:pt>
                <c:pt idx="1051">
                  <c:v>26854.199999999997</c:v>
                </c:pt>
                <c:pt idx="1052">
                  <c:v>8915.02</c:v>
                </c:pt>
                <c:pt idx="1053">
                  <c:v>5704.39</c:v>
                </c:pt>
                <c:pt idx="1054">
                  <c:v>8672.119999999999</c:v>
                </c:pt>
                <c:pt idx="1055">
                  <c:v>97026.15</c:v>
                </c:pt>
                <c:pt idx="1056">
                  <c:v>3245.58</c:v>
                </c:pt>
                <c:pt idx="1057">
                  <c:v>7883.7699999999995</c:v>
                </c:pt>
                <c:pt idx="1058">
                  <c:v>6610.16</c:v>
                </c:pt>
                <c:pt idx="1059">
                  <c:v>8245.33</c:v>
                </c:pt>
                <c:pt idx="1060">
                  <c:v>96380.28</c:v>
                </c:pt>
                <c:pt idx="1061">
                  <c:v>50288.63</c:v>
                </c:pt>
                <c:pt idx="1062">
                  <c:v>8402.7900000000009</c:v>
                </c:pt>
                <c:pt idx="1063">
                  <c:v>28257.18</c:v>
                </c:pt>
                <c:pt idx="1064">
                  <c:v>13125.79</c:v>
                </c:pt>
                <c:pt idx="1065">
                  <c:v>13137.18</c:v>
                </c:pt>
                <c:pt idx="1066">
                  <c:v>21678.23</c:v>
                </c:pt>
                <c:pt idx="1067">
                  <c:v>13996.05</c:v>
                </c:pt>
                <c:pt idx="1068">
                  <c:v>15001.51</c:v>
                </c:pt>
                <c:pt idx="1069">
                  <c:v>8243.33</c:v>
                </c:pt>
                <c:pt idx="1070">
                  <c:v>7631.73</c:v>
                </c:pt>
                <c:pt idx="1071">
                  <c:v>17579.47</c:v>
                </c:pt>
                <c:pt idx="1072">
                  <c:v>20325.75</c:v>
                </c:pt>
                <c:pt idx="1073">
                  <c:v>35988</c:v>
                </c:pt>
                <c:pt idx="1074">
                  <c:v>14938.239999999998</c:v>
                </c:pt>
                <c:pt idx="1075">
                  <c:v>4300.76</c:v>
                </c:pt>
                <c:pt idx="1076">
                  <c:v>6297.35</c:v>
                </c:pt>
                <c:pt idx="1077">
                  <c:v>6393.58</c:v>
                </c:pt>
                <c:pt idx="1078">
                  <c:v>7695.89</c:v>
                </c:pt>
                <c:pt idx="1079">
                  <c:v>13888.04</c:v>
                </c:pt>
                <c:pt idx="1080">
                  <c:v>4124.96</c:v>
                </c:pt>
                <c:pt idx="1081">
                  <c:v>11900.41</c:v>
                </c:pt>
                <c:pt idx="1082">
                  <c:v>41615.659999999996</c:v>
                </c:pt>
                <c:pt idx="1083">
                  <c:v>2594.9</c:v>
                </c:pt>
                <c:pt idx="1084">
                  <c:v>28934.01</c:v>
                </c:pt>
                <c:pt idx="1085">
                  <c:v>14307.710000000001</c:v>
                </c:pt>
                <c:pt idx="1086">
                  <c:v>13273.93</c:v>
                </c:pt>
                <c:pt idx="1087">
                  <c:v>46956.84</c:v>
                </c:pt>
                <c:pt idx="1088">
                  <c:v>11196.3</c:v>
                </c:pt>
                <c:pt idx="1089">
                  <c:v>7422.15</c:v>
                </c:pt>
                <c:pt idx="1090">
                  <c:v>28070.22</c:v>
                </c:pt>
                <c:pt idx="1091">
                  <c:v>16458.72</c:v>
                </c:pt>
                <c:pt idx="1092">
                  <c:v>17495.87</c:v>
                </c:pt>
                <c:pt idx="1093">
                  <c:v>8320.2199999999993</c:v>
                </c:pt>
                <c:pt idx="1094">
                  <c:v>21055.52</c:v>
                </c:pt>
                <c:pt idx="1095">
                  <c:v>17404.84</c:v>
                </c:pt>
                <c:pt idx="1096">
                  <c:v>27155.440000000002</c:v>
                </c:pt>
                <c:pt idx="1097">
                  <c:v>9722.4</c:v>
                </c:pt>
                <c:pt idx="1098">
                  <c:v>2838.38</c:v>
                </c:pt>
                <c:pt idx="1099">
                  <c:v>9503.1299999999992</c:v>
                </c:pt>
                <c:pt idx="1100">
                  <c:v>100274.87999999999</c:v>
                </c:pt>
                <c:pt idx="1101">
                  <c:v>3001.55</c:v>
                </c:pt>
                <c:pt idx="1102">
                  <c:v>9193.3000000000011</c:v>
                </c:pt>
                <c:pt idx="1103">
                  <c:v>5109.24</c:v>
                </c:pt>
                <c:pt idx="1104">
                  <c:v>8345.08</c:v>
                </c:pt>
                <c:pt idx="1105">
                  <c:v>93204.08</c:v>
                </c:pt>
                <c:pt idx="1106">
                  <c:v>19108.240000000002</c:v>
                </c:pt>
                <c:pt idx="1107">
                  <c:v>7764.8600000000006</c:v>
                </c:pt>
                <c:pt idx="1108">
                  <c:v>27035.57</c:v>
                </c:pt>
                <c:pt idx="1109">
                  <c:v>14456.099999999999</c:v>
                </c:pt>
                <c:pt idx="1110">
                  <c:v>11077.990000000002</c:v>
                </c:pt>
                <c:pt idx="1111">
                  <c:v>35123.480000000003</c:v>
                </c:pt>
                <c:pt idx="1112">
                  <c:v>14635.630000000001</c:v>
                </c:pt>
                <c:pt idx="1113">
                  <c:v>16592.21</c:v>
                </c:pt>
                <c:pt idx="1114">
                  <c:v>8082.68</c:v>
                </c:pt>
                <c:pt idx="1115">
                  <c:v>8713.26</c:v>
                </c:pt>
                <c:pt idx="1116">
                  <c:v>17454.739999999998</c:v>
                </c:pt>
                <c:pt idx="1117">
                  <c:v>28070.07</c:v>
                </c:pt>
                <c:pt idx="1118">
                  <c:v>124659.54999999999</c:v>
                </c:pt>
                <c:pt idx="1119">
                  <c:v>16666.13</c:v>
                </c:pt>
                <c:pt idx="1120">
                  <c:v>4561.62</c:v>
                </c:pt>
                <c:pt idx="1121">
                  <c:v>6493.79</c:v>
                </c:pt>
                <c:pt idx="1122">
                  <c:v>6294.1600000000008</c:v>
                </c:pt>
                <c:pt idx="1123">
                  <c:v>7363.5599999999995</c:v>
                </c:pt>
                <c:pt idx="1124">
                  <c:v>17074.830000000002</c:v>
                </c:pt>
                <c:pt idx="1125">
                  <c:v>3817.9300000000003</c:v>
                </c:pt>
                <c:pt idx="1126">
                  <c:v>14843.93</c:v>
                </c:pt>
                <c:pt idx="1127">
                  <c:v>46355.69</c:v>
                </c:pt>
                <c:pt idx="1128">
                  <c:v>2855.33</c:v>
                </c:pt>
                <c:pt idx="1129">
                  <c:v>24728.120000000003</c:v>
                </c:pt>
                <c:pt idx="1130">
                  <c:v>9744.880000000001</c:v>
                </c:pt>
                <c:pt idx="1131">
                  <c:v>11216.56</c:v>
                </c:pt>
                <c:pt idx="1132">
                  <c:v>38202.17</c:v>
                </c:pt>
                <c:pt idx="1133">
                  <c:v>10754.39</c:v>
                </c:pt>
                <c:pt idx="1134">
                  <c:v>8970.66</c:v>
                </c:pt>
                <c:pt idx="1135">
                  <c:v>28078.399999999998</c:v>
                </c:pt>
                <c:pt idx="1136">
                  <c:v>22388.129999999997</c:v>
                </c:pt>
                <c:pt idx="1137">
                  <c:v>16617.899999999998</c:v>
                </c:pt>
                <c:pt idx="1138">
                  <c:v>8859.5300000000007</c:v>
                </c:pt>
                <c:pt idx="1139">
                  <c:v>18314.18</c:v>
                </c:pt>
                <c:pt idx="1140">
                  <c:v>11883.93</c:v>
                </c:pt>
                <c:pt idx="1141">
                  <c:v>24385.65</c:v>
                </c:pt>
                <c:pt idx="1142">
                  <c:v>8325.09</c:v>
                </c:pt>
                <c:pt idx="1143">
                  <c:v>5216.6099999999997</c:v>
                </c:pt>
                <c:pt idx="1144">
                  <c:v>9399.33</c:v>
                </c:pt>
                <c:pt idx="1145">
                  <c:v>92968.51999999999</c:v>
                </c:pt>
                <c:pt idx="1146">
                  <c:v>2174.66</c:v>
                </c:pt>
                <c:pt idx="1147">
                  <c:v>9320.83</c:v>
                </c:pt>
                <c:pt idx="1148">
                  <c:v>5194.01</c:v>
                </c:pt>
                <c:pt idx="1149">
                  <c:v>7801.52</c:v>
                </c:pt>
                <c:pt idx="1150">
                  <c:v>79877.83</c:v>
                </c:pt>
                <c:pt idx="1151">
                  <c:v>22495.69</c:v>
                </c:pt>
                <c:pt idx="1152">
                  <c:v>9487.9399999999987</c:v>
                </c:pt>
                <c:pt idx="1153">
                  <c:v>20349.55</c:v>
                </c:pt>
                <c:pt idx="1154">
                  <c:v>19026.47</c:v>
                </c:pt>
                <c:pt idx="1155">
                  <c:v>14630.14</c:v>
                </c:pt>
                <c:pt idx="1156">
                  <c:v>33493.93</c:v>
                </c:pt>
                <c:pt idx="1157">
                  <c:v>11804.91</c:v>
                </c:pt>
                <c:pt idx="1158">
                  <c:v>18050.240000000002</c:v>
                </c:pt>
                <c:pt idx="1159">
                  <c:v>8863.94</c:v>
                </c:pt>
                <c:pt idx="1160">
                  <c:v>7802.0400000000009</c:v>
                </c:pt>
                <c:pt idx="1161">
                  <c:v>18517.54</c:v>
                </c:pt>
                <c:pt idx="1162">
                  <c:v>21708.65</c:v>
                </c:pt>
                <c:pt idx="1163">
                  <c:v>101110.95999999999</c:v>
                </c:pt>
                <c:pt idx="1164">
                  <c:v>14289.52</c:v>
                </c:pt>
                <c:pt idx="1165">
                  <c:v>4099.32</c:v>
                </c:pt>
                <c:pt idx="1166">
                  <c:v>7732.34</c:v>
                </c:pt>
                <c:pt idx="1167">
                  <c:v>4815.4799999999996</c:v>
                </c:pt>
                <c:pt idx="1168">
                  <c:v>8467.4599999999991</c:v>
                </c:pt>
                <c:pt idx="1169">
                  <c:v>15986.17</c:v>
                </c:pt>
                <c:pt idx="1170">
                  <c:v>7566.17</c:v>
                </c:pt>
                <c:pt idx="1171">
                  <c:v>11165.57</c:v>
                </c:pt>
                <c:pt idx="1172">
                  <c:v>51564.7</c:v>
                </c:pt>
                <c:pt idx="1173">
                  <c:v>2275.91</c:v>
                </c:pt>
                <c:pt idx="1174">
                  <c:v>27960.769999999997</c:v>
                </c:pt>
                <c:pt idx="1175">
                  <c:v>12131.04</c:v>
                </c:pt>
                <c:pt idx="1176">
                  <c:v>12417.57</c:v>
                </c:pt>
                <c:pt idx="1177">
                  <c:v>33678.58</c:v>
                </c:pt>
                <c:pt idx="1178">
                  <c:v>9811.36</c:v>
                </c:pt>
                <c:pt idx="1179">
                  <c:v>7807.21</c:v>
                </c:pt>
                <c:pt idx="1180">
                  <c:v>25380.68</c:v>
                </c:pt>
                <c:pt idx="1181">
                  <c:v>36683.22</c:v>
                </c:pt>
                <c:pt idx="1182">
                  <c:v>14628.6</c:v>
                </c:pt>
                <c:pt idx="1183">
                  <c:v>7658.93</c:v>
                </c:pt>
                <c:pt idx="1184">
                  <c:v>26996.61</c:v>
                </c:pt>
                <c:pt idx="1185">
                  <c:v>49348.86</c:v>
                </c:pt>
                <c:pt idx="1186">
                  <c:v>31029.02</c:v>
                </c:pt>
                <c:pt idx="1187">
                  <c:v>7424.9500000000007</c:v>
                </c:pt>
                <c:pt idx="1188">
                  <c:v>5389.6799999999994</c:v>
                </c:pt>
                <c:pt idx="1189">
                  <c:v>11078.27</c:v>
                </c:pt>
                <c:pt idx="1190">
                  <c:v>88854.41</c:v>
                </c:pt>
                <c:pt idx="1191">
                  <c:v>2064.9</c:v>
                </c:pt>
                <c:pt idx="1192">
                  <c:v>9673.24</c:v>
                </c:pt>
                <c:pt idx="1193">
                  <c:v>5810.43</c:v>
                </c:pt>
                <c:pt idx="1194">
                  <c:v>9239.49</c:v>
                </c:pt>
                <c:pt idx="1195">
                  <c:v>495083.69</c:v>
                </c:pt>
                <c:pt idx="1196">
                  <c:v>29699.89</c:v>
                </c:pt>
                <c:pt idx="1197">
                  <c:v>9465.7200000000012</c:v>
                </c:pt>
                <c:pt idx="1198">
                  <c:v>75418.33</c:v>
                </c:pt>
                <c:pt idx="1199">
                  <c:v>18386.300000000003</c:v>
                </c:pt>
                <c:pt idx="1200">
                  <c:v>15123.96</c:v>
                </c:pt>
                <c:pt idx="1201">
                  <c:v>20608.98</c:v>
                </c:pt>
                <c:pt idx="1202">
                  <c:v>14240.92</c:v>
                </c:pt>
                <c:pt idx="1203">
                  <c:v>14413.060000000001</c:v>
                </c:pt>
                <c:pt idx="1204">
                  <c:v>7517.03</c:v>
                </c:pt>
                <c:pt idx="1205">
                  <c:v>8499.84</c:v>
                </c:pt>
                <c:pt idx="1206">
                  <c:v>17875.93</c:v>
                </c:pt>
                <c:pt idx="1207">
                  <c:v>21551.759999999995</c:v>
                </c:pt>
                <c:pt idx="1208">
                  <c:v>40425.93</c:v>
                </c:pt>
                <c:pt idx="1209">
                  <c:v>15443.91</c:v>
                </c:pt>
                <c:pt idx="1210">
                  <c:v>4747.13</c:v>
                </c:pt>
                <c:pt idx="1211">
                  <c:v>7007.39</c:v>
                </c:pt>
                <c:pt idx="1212">
                  <c:v>5092.83</c:v>
                </c:pt>
                <c:pt idx="1213">
                  <c:v>8534.5300000000007</c:v>
                </c:pt>
                <c:pt idx="1214">
                  <c:v>17597.12</c:v>
                </c:pt>
                <c:pt idx="1215">
                  <c:v>5356.63</c:v>
                </c:pt>
                <c:pt idx="1216">
                  <c:v>15348.44</c:v>
                </c:pt>
                <c:pt idx="1217">
                  <c:v>47421.149999999994</c:v>
                </c:pt>
                <c:pt idx="1218">
                  <c:v>2430.16</c:v>
                </c:pt>
                <c:pt idx="1219">
                  <c:v>31567.3</c:v>
                </c:pt>
                <c:pt idx="1220">
                  <c:v>11398.35</c:v>
                </c:pt>
                <c:pt idx="1221">
                  <c:v>11946.220000000001</c:v>
                </c:pt>
                <c:pt idx="1222">
                  <c:v>36432.65</c:v>
                </c:pt>
                <c:pt idx="1223">
                  <c:v>15097.8</c:v>
                </c:pt>
                <c:pt idx="1224">
                  <c:v>7371.84</c:v>
                </c:pt>
                <c:pt idx="1225">
                  <c:v>23520.36</c:v>
                </c:pt>
                <c:pt idx="1226">
                  <c:v>36823.42</c:v>
                </c:pt>
                <c:pt idx="1227">
                  <c:v>15875.77</c:v>
                </c:pt>
                <c:pt idx="1228">
                  <c:v>7115.3700000000008</c:v>
                </c:pt>
                <c:pt idx="1229">
                  <c:v>18414.330000000002</c:v>
                </c:pt>
                <c:pt idx="1230">
                  <c:v>15721.060000000001</c:v>
                </c:pt>
                <c:pt idx="1231">
                  <c:v>25590.99</c:v>
                </c:pt>
                <c:pt idx="1232">
                  <c:v>9295.86</c:v>
                </c:pt>
                <c:pt idx="1233">
                  <c:v>4988.75</c:v>
                </c:pt>
                <c:pt idx="1234">
                  <c:v>10302.5</c:v>
                </c:pt>
                <c:pt idx="1235">
                  <c:v>90985.4</c:v>
                </c:pt>
                <c:pt idx="1236">
                  <c:v>3673.2</c:v>
                </c:pt>
                <c:pt idx="1237">
                  <c:v>10821.89</c:v>
                </c:pt>
                <c:pt idx="1238">
                  <c:v>10360.849999999999</c:v>
                </c:pt>
                <c:pt idx="1239">
                  <c:v>7788.21</c:v>
                </c:pt>
                <c:pt idx="1240">
                  <c:v>112128.84</c:v>
                </c:pt>
                <c:pt idx="1241">
                  <c:v>30553.46</c:v>
                </c:pt>
                <c:pt idx="1242">
                  <c:v>10092.35</c:v>
                </c:pt>
                <c:pt idx="1243">
                  <c:v>31548.98</c:v>
                </c:pt>
                <c:pt idx="1244">
                  <c:v>19089.16</c:v>
                </c:pt>
                <c:pt idx="1245">
                  <c:v>12853.38</c:v>
                </c:pt>
                <c:pt idx="1246">
                  <c:v>28796.940000000002</c:v>
                </c:pt>
                <c:pt idx="1247">
                  <c:v>14215.619999999999</c:v>
                </c:pt>
                <c:pt idx="1248">
                  <c:v>18023.03</c:v>
                </c:pt>
                <c:pt idx="1249">
                  <c:v>10168.42</c:v>
                </c:pt>
                <c:pt idx="1250">
                  <c:v>9497.75</c:v>
                </c:pt>
                <c:pt idx="1251">
                  <c:v>20171.93</c:v>
                </c:pt>
                <c:pt idx="1252">
                  <c:v>24475.48</c:v>
                </c:pt>
                <c:pt idx="1253">
                  <c:v>105545.72</c:v>
                </c:pt>
                <c:pt idx="1254">
                  <c:v>17191.34</c:v>
                </c:pt>
                <c:pt idx="1255">
                  <c:v>4720.6899999999996</c:v>
                </c:pt>
                <c:pt idx="1256">
                  <c:v>7970.3099999999995</c:v>
                </c:pt>
                <c:pt idx="1257">
                  <c:v>4162.96</c:v>
                </c:pt>
                <c:pt idx="1258">
                  <c:v>9144.2000000000007</c:v>
                </c:pt>
                <c:pt idx="1259">
                  <c:v>18421.239999999998</c:v>
                </c:pt>
                <c:pt idx="1260">
                  <c:v>3851.3</c:v>
                </c:pt>
                <c:pt idx="1261">
                  <c:v>17082</c:v>
                </c:pt>
                <c:pt idx="1262">
                  <c:v>43300.770000000004</c:v>
                </c:pt>
                <c:pt idx="1263">
                  <c:v>2980.6</c:v>
                </c:pt>
                <c:pt idx="1264">
                  <c:v>23890.639999999999</c:v>
                </c:pt>
                <c:pt idx="1265">
                  <c:v>8580.630000000001</c:v>
                </c:pt>
                <c:pt idx="1266">
                  <c:v>11882.61</c:v>
                </c:pt>
                <c:pt idx="1267">
                  <c:v>46026.58</c:v>
                </c:pt>
                <c:pt idx="1268">
                  <c:v>11250.57</c:v>
                </c:pt>
                <c:pt idx="1269">
                  <c:v>7617.52</c:v>
                </c:pt>
                <c:pt idx="1270">
                  <c:v>28406.76</c:v>
                </c:pt>
                <c:pt idx="1271">
                  <c:v>24300.280000000002</c:v>
                </c:pt>
                <c:pt idx="1272">
                  <c:v>24533.530000000002</c:v>
                </c:pt>
                <c:pt idx="1273">
                  <c:v>17987.77</c:v>
                </c:pt>
                <c:pt idx="1274">
                  <c:v>18968.960000000003</c:v>
                </c:pt>
                <c:pt idx="1275">
                  <c:v>27608.16</c:v>
                </c:pt>
                <c:pt idx="1276">
                  <c:v>28699.66</c:v>
                </c:pt>
                <c:pt idx="1277">
                  <c:v>10471.209999999999</c:v>
                </c:pt>
                <c:pt idx="1278">
                  <c:v>6562.68</c:v>
                </c:pt>
                <c:pt idx="1279">
                  <c:v>11529.02</c:v>
                </c:pt>
                <c:pt idx="1280">
                  <c:v>145608.10999999999</c:v>
                </c:pt>
                <c:pt idx="1281">
                  <c:v>5076.8999999999996</c:v>
                </c:pt>
                <c:pt idx="1282">
                  <c:v>11549.64</c:v>
                </c:pt>
                <c:pt idx="1283">
                  <c:v>10565.18</c:v>
                </c:pt>
                <c:pt idx="1284">
                  <c:v>7466.34</c:v>
                </c:pt>
                <c:pt idx="1285">
                  <c:v>133768.12</c:v>
                </c:pt>
                <c:pt idx="1286">
                  <c:v>14156.63</c:v>
                </c:pt>
                <c:pt idx="1287">
                  <c:v>10599.980000000001</c:v>
                </c:pt>
                <c:pt idx="1288">
                  <c:v>33327.679999999993</c:v>
                </c:pt>
                <c:pt idx="1289">
                  <c:v>15349.03</c:v>
                </c:pt>
                <c:pt idx="1290">
                  <c:v>13219.33</c:v>
                </c:pt>
                <c:pt idx="1291">
                  <c:v>35296.54</c:v>
                </c:pt>
                <c:pt idx="1292">
                  <c:v>15008.91</c:v>
                </c:pt>
                <c:pt idx="1293">
                  <c:v>14173.27</c:v>
                </c:pt>
                <c:pt idx="1294">
                  <c:v>6103.89</c:v>
                </c:pt>
                <c:pt idx="1295">
                  <c:v>9611.48</c:v>
                </c:pt>
                <c:pt idx="1296">
                  <c:v>24614.510000000002</c:v>
                </c:pt>
                <c:pt idx="1297">
                  <c:v>25055.39</c:v>
                </c:pt>
                <c:pt idx="1298">
                  <c:v>156527.16</c:v>
                </c:pt>
                <c:pt idx="1299">
                  <c:v>16468.010000000002</c:v>
                </c:pt>
                <c:pt idx="1300">
                  <c:v>5305.01</c:v>
                </c:pt>
                <c:pt idx="1301">
                  <c:v>6858.1399999999994</c:v>
                </c:pt>
                <c:pt idx="1302">
                  <c:v>3061.66</c:v>
                </c:pt>
                <c:pt idx="1303">
                  <c:v>9851.3300000000017</c:v>
                </c:pt>
                <c:pt idx="1304">
                  <c:v>17393.3</c:v>
                </c:pt>
                <c:pt idx="1305">
                  <c:v>2570.52</c:v>
                </c:pt>
                <c:pt idx="1306">
                  <c:v>23042.99</c:v>
                </c:pt>
                <c:pt idx="1307">
                  <c:v>48044.770000000004</c:v>
                </c:pt>
                <c:pt idx="1308">
                  <c:v>3447.3599999999997</c:v>
                </c:pt>
                <c:pt idx="1309">
                  <c:v>30476.66</c:v>
                </c:pt>
                <c:pt idx="1310">
                  <c:v>12744.6</c:v>
                </c:pt>
                <c:pt idx="1311">
                  <c:v>13697.68</c:v>
                </c:pt>
                <c:pt idx="1312">
                  <c:v>41969.83</c:v>
                </c:pt>
                <c:pt idx="1313">
                  <c:v>34517.300000000003</c:v>
                </c:pt>
                <c:pt idx="1314">
                  <c:v>26620.79</c:v>
                </c:pt>
                <c:pt idx="1315">
                  <c:v>34357.21</c:v>
                </c:pt>
                <c:pt idx="1316">
                  <c:v>31590.9</c:v>
                </c:pt>
                <c:pt idx="1317">
                  <c:v>52480.09</c:v>
                </c:pt>
                <c:pt idx="1318">
                  <c:v>8381.09</c:v>
                </c:pt>
                <c:pt idx="1319">
                  <c:v>20504.66</c:v>
                </c:pt>
                <c:pt idx="1320">
                  <c:v>17722.269999999997</c:v>
                </c:pt>
                <c:pt idx="1321">
                  <c:v>40506.15</c:v>
                </c:pt>
                <c:pt idx="1322">
                  <c:v>15193.330000000002</c:v>
                </c:pt>
                <c:pt idx="1323">
                  <c:v>3375.33</c:v>
                </c:pt>
                <c:pt idx="1324">
                  <c:v>13792.54</c:v>
                </c:pt>
                <c:pt idx="1325">
                  <c:v>141932.83000000002</c:v>
                </c:pt>
                <c:pt idx="1326">
                  <c:v>5905.79</c:v>
                </c:pt>
                <c:pt idx="1327">
                  <c:v>7949.82</c:v>
                </c:pt>
                <c:pt idx="1328">
                  <c:v>10160.959999999999</c:v>
                </c:pt>
                <c:pt idx="1329">
                  <c:v>7149.27</c:v>
                </c:pt>
                <c:pt idx="1330">
                  <c:v>108114.03</c:v>
                </c:pt>
                <c:pt idx="1331">
                  <c:v>18202.54</c:v>
                </c:pt>
                <c:pt idx="1332">
                  <c:v>8686.2799999999988</c:v>
                </c:pt>
                <c:pt idx="1333">
                  <c:v>29514.079999999998</c:v>
                </c:pt>
                <c:pt idx="1334">
                  <c:v>17727.189999999999</c:v>
                </c:pt>
                <c:pt idx="1335">
                  <c:v>14486.33</c:v>
                </c:pt>
                <c:pt idx="1336">
                  <c:v>26924.36</c:v>
                </c:pt>
                <c:pt idx="1337">
                  <c:v>13869.869999999999</c:v>
                </c:pt>
                <c:pt idx="1338">
                  <c:v>16213.23</c:v>
                </c:pt>
                <c:pt idx="1339">
                  <c:v>8380.75</c:v>
                </c:pt>
                <c:pt idx="1340">
                  <c:v>8634.75</c:v>
                </c:pt>
                <c:pt idx="1341">
                  <c:v>25324.300000000003</c:v>
                </c:pt>
                <c:pt idx="1342">
                  <c:v>25741.84</c:v>
                </c:pt>
                <c:pt idx="1343">
                  <c:v>69014.81</c:v>
                </c:pt>
                <c:pt idx="1344">
                  <c:v>17561.89</c:v>
                </c:pt>
                <c:pt idx="1345">
                  <c:v>4790.07</c:v>
                </c:pt>
                <c:pt idx="1346">
                  <c:v>8092.62</c:v>
                </c:pt>
                <c:pt idx="1347">
                  <c:v>4685.01</c:v>
                </c:pt>
                <c:pt idx="1348">
                  <c:v>8115.07</c:v>
                </c:pt>
                <c:pt idx="1349">
                  <c:v>22128.42</c:v>
                </c:pt>
                <c:pt idx="1350">
                  <c:v>3154.45</c:v>
                </c:pt>
                <c:pt idx="1351">
                  <c:v>19014.68</c:v>
                </c:pt>
                <c:pt idx="1352">
                  <c:v>45505</c:v>
                </c:pt>
                <c:pt idx="1353">
                  <c:v>2550.59</c:v>
                </c:pt>
                <c:pt idx="1354">
                  <c:v>34809.9</c:v>
                </c:pt>
                <c:pt idx="1355">
                  <c:v>16113.35</c:v>
                </c:pt>
                <c:pt idx="1356">
                  <c:v>11986.57</c:v>
                </c:pt>
                <c:pt idx="1357">
                  <c:v>35542.17</c:v>
                </c:pt>
                <c:pt idx="1358">
                  <c:v>28721.719999999998</c:v>
                </c:pt>
                <c:pt idx="1359">
                  <c:v>32634.059999999998</c:v>
                </c:pt>
                <c:pt idx="1360">
                  <c:v>31122.09</c:v>
                </c:pt>
                <c:pt idx="1361">
                  <c:v>21352.339999999997</c:v>
                </c:pt>
                <c:pt idx="1362">
                  <c:v>63305.14</c:v>
                </c:pt>
                <c:pt idx="1363">
                  <c:v>9211.25</c:v>
                </c:pt>
                <c:pt idx="1364">
                  <c:v>17815.440000000002</c:v>
                </c:pt>
                <c:pt idx="1365">
                  <c:v>31736.659999999996</c:v>
                </c:pt>
                <c:pt idx="1366">
                  <c:v>30564.400000000001</c:v>
                </c:pt>
                <c:pt idx="1367">
                  <c:v>17364.16</c:v>
                </c:pt>
                <c:pt idx="1368">
                  <c:v>4077.51</c:v>
                </c:pt>
                <c:pt idx="1369">
                  <c:v>11198.86</c:v>
                </c:pt>
                <c:pt idx="1370">
                  <c:v>93566.16</c:v>
                </c:pt>
                <c:pt idx="1371">
                  <c:v>4573.2299999999996</c:v>
                </c:pt>
                <c:pt idx="1372">
                  <c:v>10458.41</c:v>
                </c:pt>
                <c:pt idx="1373">
                  <c:v>10422.049999999999</c:v>
                </c:pt>
                <c:pt idx="1374">
                  <c:v>6622.7599999999993</c:v>
                </c:pt>
                <c:pt idx="1375">
                  <c:v>189434.04</c:v>
                </c:pt>
                <c:pt idx="1376">
                  <c:v>22375.57</c:v>
                </c:pt>
                <c:pt idx="1377">
                  <c:v>12161.25</c:v>
                </c:pt>
                <c:pt idx="1378">
                  <c:v>40632.46</c:v>
                </c:pt>
                <c:pt idx="1379">
                  <c:v>15639.44</c:v>
                </c:pt>
                <c:pt idx="1380">
                  <c:v>13856.99</c:v>
                </c:pt>
                <c:pt idx="1381">
                  <c:v>26967.79</c:v>
                </c:pt>
                <c:pt idx="1382">
                  <c:v>14027.439999999999</c:v>
                </c:pt>
                <c:pt idx="1383">
                  <c:v>15940.36</c:v>
                </c:pt>
                <c:pt idx="1384">
                  <c:v>9095.2000000000007</c:v>
                </c:pt>
                <c:pt idx="1385">
                  <c:v>11828.91</c:v>
                </c:pt>
                <c:pt idx="1386">
                  <c:v>18371.03</c:v>
                </c:pt>
                <c:pt idx="1387">
                  <c:v>38845.770000000004</c:v>
                </c:pt>
                <c:pt idx="1388">
                  <c:v>45893.2</c:v>
                </c:pt>
                <c:pt idx="1389">
                  <c:v>16296.420000000002</c:v>
                </c:pt>
                <c:pt idx="1390">
                  <c:v>5793.89</c:v>
                </c:pt>
                <c:pt idx="1391">
                  <c:v>7105.79</c:v>
                </c:pt>
                <c:pt idx="1392">
                  <c:v>6981.2199999999993</c:v>
                </c:pt>
                <c:pt idx="1393">
                  <c:v>10311.24</c:v>
                </c:pt>
                <c:pt idx="1394">
                  <c:v>15896.38</c:v>
                </c:pt>
                <c:pt idx="1395">
                  <c:v>2321.8200000000002</c:v>
                </c:pt>
                <c:pt idx="1396">
                  <c:v>18717.080000000002</c:v>
                </c:pt>
                <c:pt idx="1397">
                  <c:v>57606.420000000006</c:v>
                </c:pt>
                <c:pt idx="1398">
                  <c:v>3119.2</c:v>
                </c:pt>
                <c:pt idx="1399">
                  <c:v>38441.230000000003</c:v>
                </c:pt>
                <c:pt idx="1400">
                  <c:v>38203.979999999996</c:v>
                </c:pt>
                <c:pt idx="1401">
                  <c:v>12030.96</c:v>
                </c:pt>
                <c:pt idx="1402">
                  <c:v>35088.36</c:v>
                </c:pt>
                <c:pt idx="1403">
                  <c:v>15502.38</c:v>
                </c:pt>
                <c:pt idx="1404">
                  <c:v>11125.08</c:v>
                </c:pt>
                <c:pt idx="1405">
                  <c:v>31489.27</c:v>
                </c:pt>
                <c:pt idx="1406">
                  <c:v>24825.5</c:v>
                </c:pt>
                <c:pt idx="1407">
                  <c:v>20304.25</c:v>
                </c:pt>
                <c:pt idx="1408">
                  <c:v>8539.23</c:v>
                </c:pt>
                <c:pt idx="1409">
                  <c:v>23169.170000000002</c:v>
                </c:pt>
                <c:pt idx="1410">
                  <c:v>20242.650000000001</c:v>
                </c:pt>
                <c:pt idx="1411">
                  <c:v>36999.72</c:v>
                </c:pt>
                <c:pt idx="1412">
                  <c:v>9431.57</c:v>
                </c:pt>
                <c:pt idx="1413">
                  <c:v>5518.7300000000005</c:v>
                </c:pt>
                <c:pt idx="1414">
                  <c:v>10720.470000000001</c:v>
                </c:pt>
                <c:pt idx="1415">
                  <c:v>91739.92</c:v>
                </c:pt>
                <c:pt idx="1416">
                  <c:v>4173.7</c:v>
                </c:pt>
                <c:pt idx="1417">
                  <c:v>8620.1500000000015</c:v>
                </c:pt>
                <c:pt idx="1418">
                  <c:v>7250.69</c:v>
                </c:pt>
                <c:pt idx="1419">
                  <c:v>8024.7</c:v>
                </c:pt>
                <c:pt idx="1420">
                  <c:v>118503.55</c:v>
                </c:pt>
                <c:pt idx="1421">
                  <c:v>22596.13</c:v>
                </c:pt>
                <c:pt idx="1422">
                  <c:v>11040.51</c:v>
                </c:pt>
                <c:pt idx="1423">
                  <c:v>37893.5</c:v>
                </c:pt>
                <c:pt idx="1424">
                  <c:v>15372.800000000001</c:v>
                </c:pt>
                <c:pt idx="1425">
                  <c:v>16411.89</c:v>
                </c:pt>
                <c:pt idx="1426">
                  <c:v>31275.39</c:v>
                </c:pt>
                <c:pt idx="1427">
                  <c:v>13379.77</c:v>
                </c:pt>
                <c:pt idx="1428">
                  <c:v>17340.490000000002</c:v>
                </c:pt>
                <c:pt idx="1429">
                  <c:v>9097.89</c:v>
                </c:pt>
                <c:pt idx="1430">
                  <c:v>9608.9500000000007</c:v>
                </c:pt>
                <c:pt idx="1431">
                  <c:v>19086.939999999999</c:v>
                </c:pt>
                <c:pt idx="1432">
                  <c:v>34687.200000000004</c:v>
                </c:pt>
                <c:pt idx="1433">
                  <c:v>96048.46</c:v>
                </c:pt>
                <c:pt idx="1434">
                  <c:v>16025.199999999999</c:v>
                </c:pt>
                <c:pt idx="1435">
                  <c:v>5750.56</c:v>
                </c:pt>
                <c:pt idx="1436">
                  <c:v>8210.369999999999</c:v>
                </c:pt>
                <c:pt idx="1437">
                  <c:v>14503.47</c:v>
                </c:pt>
                <c:pt idx="1438">
                  <c:v>10028.490000000002</c:v>
                </c:pt>
                <c:pt idx="1439">
                  <c:v>15303.400000000001</c:v>
                </c:pt>
                <c:pt idx="1440">
                  <c:v>2866.9399999999996</c:v>
                </c:pt>
                <c:pt idx="1441">
                  <c:v>20104.16</c:v>
                </c:pt>
                <c:pt idx="1442">
                  <c:v>47566.13</c:v>
                </c:pt>
                <c:pt idx="1443">
                  <c:v>2245.59</c:v>
                </c:pt>
                <c:pt idx="1444">
                  <c:v>39929.5</c:v>
                </c:pt>
                <c:pt idx="1445">
                  <c:v>19629</c:v>
                </c:pt>
                <c:pt idx="1446">
                  <c:v>12619.470000000001</c:v>
                </c:pt>
                <c:pt idx="1447">
                  <c:v>39738.479999999996</c:v>
                </c:pt>
                <c:pt idx="1448">
                  <c:v>11890</c:v>
                </c:pt>
                <c:pt idx="1449">
                  <c:v>9810.33</c:v>
                </c:pt>
                <c:pt idx="1450">
                  <c:v>33354.71</c:v>
                </c:pt>
                <c:pt idx="1451">
                  <c:v>30661.96</c:v>
                </c:pt>
                <c:pt idx="1452">
                  <c:v>21846.820000000003</c:v>
                </c:pt>
                <c:pt idx="1453">
                  <c:v>10172.469999999999</c:v>
                </c:pt>
                <c:pt idx="1454">
                  <c:v>19677.650000000001</c:v>
                </c:pt>
                <c:pt idx="1455">
                  <c:v>30405.360000000001</c:v>
                </c:pt>
                <c:pt idx="1456">
                  <c:v>40863.979999999996</c:v>
                </c:pt>
                <c:pt idx="1457">
                  <c:v>10468.02</c:v>
                </c:pt>
                <c:pt idx="1458">
                  <c:v>6809.6</c:v>
                </c:pt>
                <c:pt idx="1459">
                  <c:v>14113.57</c:v>
                </c:pt>
                <c:pt idx="1460">
                  <c:v>103982.03</c:v>
                </c:pt>
                <c:pt idx="1461">
                  <c:v>5151.13</c:v>
                </c:pt>
                <c:pt idx="1462">
                  <c:v>9416.08</c:v>
                </c:pt>
                <c:pt idx="1463">
                  <c:v>8486.3799999999992</c:v>
                </c:pt>
                <c:pt idx="1464">
                  <c:v>8408.880000000001</c:v>
                </c:pt>
                <c:pt idx="1465">
                  <c:v>130310.98</c:v>
                </c:pt>
                <c:pt idx="1466">
                  <c:v>25269.8</c:v>
                </c:pt>
                <c:pt idx="1467">
                  <c:v>9665.4699999999993</c:v>
                </c:pt>
                <c:pt idx="1468">
                  <c:v>33183.869999999995</c:v>
                </c:pt>
                <c:pt idx="1469">
                  <c:v>19030.32</c:v>
                </c:pt>
                <c:pt idx="1470">
                  <c:v>17853.27</c:v>
                </c:pt>
                <c:pt idx="1471">
                  <c:v>23497.300000000003</c:v>
                </c:pt>
                <c:pt idx="1472">
                  <c:v>14883.17</c:v>
                </c:pt>
                <c:pt idx="1473">
                  <c:v>17104.38</c:v>
                </c:pt>
                <c:pt idx="1474">
                  <c:v>9386.85</c:v>
                </c:pt>
                <c:pt idx="1475">
                  <c:v>11973.68</c:v>
                </c:pt>
                <c:pt idx="1476">
                  <c:v>22140.760000000002</c:v>
                </c:pt>
                <c:pt idx="1477">
                  <c:v>39339.199999999997</c:v>
                </c:pt>
                <c:pt idx="1478">
                  <c:v>92822.06</c:v>
                </c:pt>
                <c:pt idx="1479">
                  <c:v>19346.79</c:v>
                </c:pt>
                <c:pt idx="1480">
                  <c:v>4939.6000000000004</c:v>
                </c:pt>
                <c:pt idx="1481">
                  <c:v>8807.74</c:v>
                </c:pt>
                <c:pt idx="1482">
                  <c:v>9859.34</c:v>
                </c:pt>
                <c:pt idx="1483">
                  <c:v>9983.85</c:v>
                </c:pt>
                <c:pt idx="1484">
                  <c:v>22401.63</c:v>
                </c:pt>
                <c:pt idx="1485">
                  <c:v>2435.25</c:v>
                </c:pt>
                <c:pt idx="1486">
                  <c:v>28157.07</c:v>
                </c:pt>
                <c:pt idx="1487">
                  <c:v>51057.93</c:v>
                </c:pt>
                <c:pt idx="1488">
                  <c:v>2664.8599999999997</c:v>
                </c:pt>
                <c:pt idx="1489">
                  <c:v>37957.369999999995</c:v>
                </c:pt>
                <c:pt idx="1490">
                  <c:v>27478.39</c:v>
                </c:pt>
                <c:pt idx="1491">
                  <c:v>13041.619999999999</c:v>
                </c:pt>
                <c:pt idx="1492">
                  <c:v>37133.79</c:v>
                </c:pt>
                <c:pt idx="1493">
                  <c:v>13971.52</c:v>
                </c:pt>
                <c:pt idx="1494">
                  <c:v>12138.759999999998</c:v>
                </c:pt>
                <c:pt idx="1495">
                  <c:v>31587.46</c:v>
                </c:pt>
                <c:pt idx="1496">
                  <c:v>28276.449999999997</c:v>
                </c:pt>
                <c:pt idx="1497">
                  <c:v>20681.82</c:v>
                </c:pt>
                <c:pt idx="1498">
                  <c:v>10266.68</c:v>
                </c:pt>
                <c:pt idx="1499">
                  <c:v>19135.46</c:v>
                </c:pt>
                <c:pt idx="1500">
                  <c:v>15875.66</c:v>
                </c:pt>
                <c:pt idx="1501">
                  <c:v>35239.75</c:v>
                </c:pt>
                <c:pt idx="1502">
                  <c:v>9753.1</c:v>
                </c:pt>
                <c:pt idx="1503">
                  <c:v>7296.1299999999992</c:v>
                </c:pt>
                <c:pt idx="1504">
                  <c:v>14883.34</c:v>
                </c:pt>
                <c:pt idx="1505">
                  <c:v>96383.93</c:v>
                </c:pt>
                <c:pt idx="1506">
                  <c:v>8882.17</c:v>
                </c:pt>
                <c:pt idx="1507">
                  <c:v>10897.9</c:v>
                </c:pt>
                <c:pt idx="1508">
                  <c:v>13958.36</c:v>
                </c:pt>
                <c:pt idx="1509">
                  <c:v>8724.61</c:v>
                </c:pt>
                <c:pt idx="1510">
                  <c:v>89322.48000000001</c:v>
                </c:pt>
                <c:pt idx="1511">
                  <c:v>17208.89</c:v>
                </c:pt>
                <c:pt idx="1512">
                  <c:v>14022.63</c:v>
                </c:pt>
                <c:pt idx="1513">
                  <c:v>26990.21</c:v>
                </c:pt>
                <c:pt idx="1514">
                  <c:v>22670.53</c:v>
                </c:pt>
                <c:pt idx="1515">
                  <c:v>18640.440000000002</c:v>
                </c:pt>
                <c:pt idx="1516">
                  <c:v>25670.639999999999</c:v>
                </c:pt>
                <c:pt idx="1517">
                  <c:v>16387.599999999999</c:v>
                </c:pt>
                <c:pt idx="1518">
                  <c:v>24215.07</c:v>
                </c:pt>
                <c:pt idx="1519">
                  <c:v>12409.970000000001</c:v>
                </c:pt>
                <c:pt idx="1520">
                  <c:v>12152.96</c:v>
                </c:pt>
                <c:pt idx="1521">
                  <c:v>14335.220000000001</c:v>
                </c:pt>
                <c:pt idx="1522">
                  <c:v>32215.81</c:v>
                </c:pt>
                <c:pt idx="1523">
                  <c:v>38478.67</c:v>
                </c:pt>
                <c:pt idx="1524">
                  <c:v>20515.36</c:v>
                </c:pt>
                <c:pt idx="1525">
                  <c:v>5096.76</c:v>
                </c:pt>
                <c:pt idx="1526">
                  <c:v>16719.52</c:v>
                </c:pt>
                <c:pt idx="1527">
                  <c:v>10882.43</c:v>
                </c:pt>
                <c:pt idx="1528">
                  <c:v>12339.77</c:v>
                </c:pt>
                <c:pt idx="1529">
                  <c:v>23213.13</c:v>
                </c:pt>
                <c:pt idx="1530">
                  <c:v>3555.3999999999996</c:v>
                </c:pt>
                <c:pt idx="1531">
                  <c:v>38743.4</c:v>
                </c:pt>
                <c:pt idx="1532">
                  <c:v>52174.840000000004</c:v>
                </c:pt>
                <c:pt idx="1533">
                  <c:v>2788.3</c:v>
                </c:pt>
                <c:pt idx="1534">
                  <c:v>44651.43</c:v>
                </c:pt>
                <c:pt idx="1535">
                  <c:v>30121.3</c:v>
                </c:pt>
                <c:pt idx="1536">
                  <c:v>14002.869999999999</c:v>
                </c:pt>
                <c:pt idx="1537">
                  <c:v>36087.850000000006</c:v>
                </c:pt>
                <c:pt idx="1538">
                  <c:v>15973.099999999999</c:v>
                </c:pt>
                <c:pt idx="1539">
                  <c:v>10846.539999999999</c:v>
                </c:pt>
                <c:pt idx="1540">
                  <c:v>28546.480000000003</c:v>
                </c:pt>
                <c:pt idx="1541">
                  <c:v>27928.01</c:v>
                </c:pt>
                <c:pt idx="1542">
                  <c:v>21690.36</c:v>
                </c:pt>
                <c:pt idx="1543">
                  <c:v>9683.2199999999993</c:v>
                </c:pt>
                <c:pt idx="1544">
                  <c:v>19514.23</c:v>
                </c:pt>
                <c:pt idx="1545">
                  <c:v>13069.869999999999</c:v>
                </c:pt>
                <c:pt idx="1546">
                  <c:v>33291.89</c:v>
                </c:pt>
                <c:pt idx="1547">
                  <c:v>9916.130000000001</c:v>
                </c:pt>
                <c:pt idx="1548">
                  <c:v>5872.5400000000009</c:v>
                </c:pt>
                <c:pt idx="1549">
                  <c:v>13240.759999999998</c:v>
                </c:pt>
                <c:pt idx="1550">
                  <c:v>127038.59</c:v>
                </c:pt>
                <c:pt idx="1551">
                  <c:v>7975.6399999999994</c:v>
                </c:pt>
                <c:pt idx="1552">
                  <c:v>10074.099999999999</c:v>
                </c:pt>
                <c:pt idx="1553">
                  <c:v>12494.65</c:v>
                </c:pt>
                <c:pt idx="1554">
                  <c:v>10374.450000000001</c:v>
                </c:pt>
                <c:pt idx="1555">
                  <c:v>89628.01</c:v>
                </c:pt>
                <c:pt idx="1556">
                  <c:v>24308.52</c:v>
                </c:pt>
                <c:pt idx="1557">
                  <c:v>11354.64</c:v>
                </c:pt>
                <c:pt idx="1558">
                  <c:v>27105.43</c:v>
                </c:pt>
                <c:pt idx="1559">
                  <c:v>22120.34</c:v>
                </c:pt>
                <c:pt idx="1560">
                  <c:v>18715.95</c:v>
                </c:pt>
                <c:pt idx="1561">
                  <c:v>28422.68</c:v>
                </c:pt>
                <c:pt idx="1562">
                  <c:v>16424.97</c:v>
                </c:pt>
                <c:pt idx="1563">
                  <c:v>26404.91</c:v>
                </c:pt>
                <c:pt idx="1564">
                  <c:v>12697.880000000001</c:v>
                </c:pt>
                <c:pt idx="1565">
                  <c:v>10712.25</c:v>
                </c:pt>
                <c:pt idx="1566">
                  <c:v>19647.759999999998</c:v>
                </c:pt>
                <c:pt idx="1567">
                  <c:v>28690.05</c:v>
                </c:pt>
                <c:pt idx="1568">
                  <c:v>93479.1</c:v>
                </c:pt>
                <c:pt idx="1569">
                  <c:v>23381.88</c:v>
                </c:pt>
                <c:pt idx="1570">
                  <c:v>5644.13</c:v>
                </c:pt>
                <c:pt idx="1571">
                  <c:v>14819.789999999999</c:v>
                </c:pt>
                <c:pt idx="1572">
                  <c:v>11648.15</c:v>
                </c:pt>
                <c:pt idx="1573">
                  <c:v>10455.379999999999</c:v>
                </c:pt>
                <c:pt idx="1574">
                  <c:v>23076.260000000002</c:v>
                </c:pt>
                <c:pt idx="1575">
                  <c:v>3147.21</c:v>
                </c:pt>
                <c:pt idx="1576">
                  <c:v>25571.949999999997</c:v>
                </c:pt>
                <c:pt idx="1577">
                  <c:v>50729.94</c:v>
                </c:pt>
                <c:pt idx="1578">
                  <c:v>2944.5299999999997</c:v>
                </c:pt>
                <c:pt idx="1579">
                  <c:v>40595.020000000004</c:v>
                </c:pt>
                <c:pt idx="1580">
                  <c:v>24864.25</c:v>
                </c:pt>
                <c:pt idx="1581">
                  <c:v>15240.439999999999</c:v>
                </c:pt>
                <c:pt idx="1582">
                  <c:v>38660.19</c:v>
                </c:pt>
                <c:pt idx="1583">
                  <c:v>19591.82</c:v>
                </c:pt>
                <c:pt idx="1584">
                  <c:v>13408.75</c:v>
                </c:pt>
                <c:pt idx="1585">
                  <c:v>27887.23</c:v>
                </c:pt>
                <c:pt idx="1586">
                  <c:v>24912.800000000003</c:v>
                </c:pt>
                <c:pt idx="1587">
                  <c:v>21091.989999999998</c:v>
                </c:pt>
                <c:pt idx="1588">
                  <c:v>8821.7999999999993</c:v>
                </c:pt>
                <c:pt idx="1589">
                  <c:v>20705.879999999997</c:v>
                </c:pt>
                <c:pt idx="1590">
                  <c:v>27887.43</c:v>
                </c:pt>
                <c:pt idx="1591">
                  <c:v>31696.25</c:v>
                </c:pt>
                <c:pt idx="1592">
                  <c:v>11181.07</c:v>
                </c:pt>
                <c:pt idx="1593">
                  <c:v>5194.54</c:v>
                </c:pt>
                <c:pt idx="1594">
                  <c:v>12195.34</c:v>
                </c:pt>
                <c:pt idx="1595">
                  <c:v>112906.12</c:v>
                </c:pt>
                <c:pt idx="1596">
                  <c:v>6679.9</c:v>
                </c:pt>
                <c:pt idx="1597">
                  <c:v>9773.3000000000011</c:v>
                </c:pt>
                <c:pt idx="1598">
                  <c:v>13068.47</c:v>
                </c:pt>
                <c:pt idx="1599">
                  <c:v>9574.92</c:v>
                </c:pt>
                <c:pt idx="1600">
                  <c:v>127189.37</c:v>
                </c:pt>
                <c:pt idx="1601">
                  <c:v>29134.010000000002</c:v>
                </c:pt>
                <c:pt idx="1602">
                  <c:v>10019.16</c:v>
                </c:pt>
                <c:pt idx="1603">
                  <c:v>42562.22</c:v>
                </c:pt>
                <c:pt idx="1604">
                  <c:v>20359.349999999999</c:v>
                </c:pt>
                <c:pt idx="1605">
                  <c:v>18223.02</c:v>
                </c:pt>
                <c:pt idx="1606">
                  <c:v>32937</c:v>
                </c:pt>
                <c:pt idx="1607">
                  <c:v>16887.699999999997</c:v>
                </c:pt>
                <c:pt idx="1608">
                  <c:v>24445.48</c:v>
                </c:pt>
                <c:pt idx="1609">
                  <c:v>13735.01</c:v>
                </c:pt>
                <c:pt idx="1610">
                  <c:v>12283.150000000001</c:v>
                </c:pt>
                <c:pt idx="1611">
                  <c:v>17964.100000000002</c:v>
                </c:pt>
                <c:pt idx="1612">
                  <c:v>36189.050000000003</c:v>
                </c:pt>
                <c:pt idx="1613">
                  <c:v>138910.99</c:v>
                </c:pt>
                <c:pt idx="1614">
                  <c:v>19424.72</c:v>
                </c:pt>
                <c:pt idx="1615">
                  <c:v>4584.25</c:v>
                </c:pt>
                <c:pt idx="1616">
                  <c:v>20591.71</c:v>
                </c:pt>
                <c:pt idx="1617">
                  <c:v>8255.59</c:v>
                </c:pt>
                <c:pt idx="1618">
                  <c:v>9593.0300000000007</c:v>
                </c:pt>
                <c:pt idx="1619">
                  <c:v>21078.6</c:v>
                </c:pt>
                <c:pt idx="1620">
                  <c:v>2769.35</c:v>
                </c:pt>
                <c:pt idx="1621">
                  <c:v>20452.28</c:v>
                </c:pt>
                <c:pt idx="1622">
                  <c:v>48946.64</c:v>
                </c:pt>
                <c:pt idx="1623">
                  <c:v>3207.63</c:v>
                </c:pt>
                <c:pt idx="1624">
                  <c:v>44581.009999999995</c:v>
                </c:pt>
                <c:pt idx="1625">
                  <c:v>31925.55</c:v>
                </c:pt>
                <c:pt idx="1626">
                  <c:v>13918.85</c:v>
                </c:pt>
                <c:pt idx="1627">
                  <c:v>38976.58</c:v>
                </c:pt>
                <c:pt idx="1628">
                  <c:v>18955.27</c:v>
                </c:pt>
                <c:pt idx="1629">
                  <c:v>16021.46</c:v>
                </c:pt>
                <c:pt idx="1630">
                  <c:v>30689.13</c:v>
                </c:pt>
                <c:pt idx="1631">
                  <c:v>22456.68</c:v>
                </c:pt>
                <c:pt idx="1632">
                  <c:v>30067.57</c:v>
                </c:pt>
                <c:pt idx="1633">
                  <c:v>11368.32</c:v>
                </c:pt>
                <c:pt idx="1634">
                  <c:v>17550.03</c:v>
                </c:pt>
                <c:pt idx="1635">
                  <c:v>18835.53</c:v>
                </c:pt>
                <c:pt idx="1636">
                  <c:v>33305.270000000004</c:v>
                </c:pt>
                <c:pt idx="1637">
                  <c:v>12972.05</c:v>
                </c:pt>
                <c:pt idx="1638">
                  <c:v>6550.3</c:v>
                </c:pt>
                <c:pt idx="1639">
                  <c:v>14164.34</c:v>
                </c:pt>
                <c:pt idx="1640">
                  <c:v>103260.30000000002</c:v>
                </c:pt>
                <c:pt idx="1641">
                  <c:v>5117.1100000000006</c:v>
                </c:pt>
                <c:pt idx="1642">
                  <c:v>10908.5</c:v>
                </c:pt>
                <c:pt idx="1643">
                  <c:v>9093.61</c:v>
                </c:pt>
                <c:pt idx="1644">
                  <c:v>9075.3700000000008</c:v>
                </c:pt>
                <c:pt idx="1645">
                  <c:v>92412.790000000008</c:v>
                </c:pt>
                <c:pt idx="1646">
                  <c:v>24492.82</c:v>
                </c:pt>
                <c:pt idx="1647">
                  <c:v>12028.2</c:v>
                </c:pt>
                <c:pt idx="1648">
                  <c:v>30058.030000000002</c:v>
                </c:pt>
                <c:pt idx="1649">
                  <c:v>20731.68</c:v>
                </c:pt>
                <c:pt idx="1650">
                  <c:v>17884.8</c:v>
                </c:pt>
                <c:pt idx="1651">
                  <c:v>32104.39</c:v>
                </c:pt>
                <c:pt idx="1652">
                  <c:v>15000.07</c:v>
                </c:pt>
                <c:pt idx="1653">
                  <c:v>24690.769999999997</c:v>
                </c:pt>
                <c:pt idx="1654">
                  <c:v>12229.34</c:v>
                </c:pt>
                <c:pt idx="1655">
                  <c:v>14219.380000000001</c:v>
                </c:pt>
                <c:pt idx="1656">
                  <c:v>16865.2</c:v>
                </c:pt>
                <c:pt idx="1657">
                  <c:v>39936.22</c:v>
                </c:pt>
                <c:pt idx="1658">
                  <c:v>116508.65</c:v>
                </c:pt>
                <c:pt idx="1659">
                  <c:v>17478.38</c:v>
                </c:pt>
                <c:pt idx="1660">
                  <c:v>5570.28</c:v>
                </c:pt>
                <c:pt idx="1661">
                  <c:v>14914.12</c:v>
                </c:pt>
                <c:pt idx="1662">
                  <c:v>11248.99</c:v>
                </c:pt>
                <c:pt idx="1663">
                  <c:v>10308.61</c:v>
                </c:pt>
                <c:pt idx="1664">
                  <c:v>22850.27</c:v>
                </c:pt>
                <c:pt idx="1665">
                  <c:v>2510.31</c:v>
                </c:pt>
                <c:pt idx="1666">
                  <c:v>24728.03</c:v>
                </c:pt>
                <c:pt idx="1667">
                  <c:v>54573.61</c:v>
                </c:pt>
                <c:pt idx="1668">
                  <c:v>3390.62</c:v>
                </c:pt>
                <c:pt idx="1669">
                  <c:v>38431.579999999994</c:v>
                </c:pt>
                <c:pt idx="1670">
                  <c:v>32641.17</c:v>
                </c:pt>
                <c:pt idx="1671">
                  <c:v>13480.41</c:v>
                </c:pt>
                <c:pt idx="1672">
                  <c:v>38753.160000000003</c:v>
                </c:pt>
                <c:pt idx="1673">
                  <c:v>22992.79</c:v>
                </c:pt>
                <c:pt idx="1674">
                  <c:v>13790.169999999998</c:v>
                </c:pt>
                <c:pt idx="1675">
                  <c:v>29858.910000000003</c:v>
                </c:pt>
                <c:pt idx="1676">
                  <c:v>25474.080000000002</c:v>
                </c:pt>
                <c:pt idx="1677">
                  <c:v>25283.43</c:v>
                </c:pt>
                <c:pt idx="1678">
                  <c:v>8721.35</c:v>
                </c:pt>
                <c:pt idx="1679">
                  <c:v>20513.879999999997</c:v>
                </c:pt>
                <c:pt idx="1680">
                  <c:v>15987.79</c:v>
                </c:pt>
                <c:pt idx="1681">
                  <c:v>31129.370000000003</c:v>
                </c:pt>
                <c:pt idx="1682">
                  <c:v>9713.07</c:v>
                </c:pt>
                <c:pt idx="1683">
                  <c:v>4445.33</c:v>
                </c:pt>
                <c:pt idx="1684">
                  <c:v>13035.16</c:v>
                </c:pt>
                <c:pt idx="1685">
                  <c:v>90590.94</c:v>
                </c:pt>
                <c:pt idx="1686">
                  <c:v>6825.98</c:v>
                </c:pt>
                <c:pt idx="1687">
                  <c:v>9805.5</c:v>
                </c:pt>
                <c:pt idx="1688">
                  <c:v>12399.16</c:v>
                </c:pt>
                <c:pt idx="1689">
                  <c:v>8239.7999999999993</c:v>
                </c:pt>
                <c:pt idx="1690">
                  <c:v>84040.48</c:v>
                </c:pt>
                <c:pt idx="1691">
                  <c:v>21790.309999999998</c:v>
                </c:pt>
                <c:pt idx="1692">
                  <c:v>11126.439999999999</c:v>
                </c:pt>
                <c:pt idx="1693">
                  <c:v>32341.229999999996</c:v>
                </c:pt>
                <c:pt idx="1694">
                  <c:v>21316.400000000001</c:v>
                </c:pt>
                <c:pt idx="1695">
                  <c:v>17323.689999999999</c:v>
                </c:pt>
                <c:pt idx="1696">
                  <c:v>28606.37</c:v>
                </c:pt>
                <c:pt idx="1697">
                  <c:v>14213.92</c:v>
                </c:pt>
                <c:pt idx="1698">
                  <c:v>26679.86</c:v>
                </c:pt>
                <c:pt idx="1699">
                  <c:v>11653.769999999999</c:v>
                </c:pt>
                <c:pt idx="1700">
                  <c:v>10645.12</c:v>
                </c:pt>
                <c:pt idx="1701">
                  <c:v>15211.99</c:v>
                </c:pt>
                <c:pt idx="1702">
                  <c:v>27863.15</c:v>
                </c:pt>
                <c:pt idx="1703">
                  <c:v>51548.72</c:v>
                </c:pt>
                <c:pt idx="1704">
                  <c:v>19530.670000000002</c:v>
                </c:pt>
                <c:pt idx="1705">
                  <c:v>6352.76</c:v>
                </c:pt>
                <c:pt idx="1706">
                  <c:v>14262.77</c:v>
                </c:pt>
                <c:pt idx="1707">
                  <c:v>14576.220000000001</c:v>
                </c:pt>
                <c:pt idx="1708">
                  <c:v>10051.09</c:v>
                </c:pt>
                <c:pt idx="1709">
                  <c:v>19302.68</c:v>
                </c:pt>
                <c:pt idx="1710">
                  <c:v>4183.9399999999996</c:v>
                </c:pt>
                <c:pt idx="1711">
                  <c:v>21427.82</c:v>
                </c:pt>
                <c:pt idx="1712">
                  <c:v>54896.02</c:v>
                </c:pt>
                <c:pt idx="1713">
                  <c:v>3371.92</c:v>
                </c:pt>
                <c:pt idx="1714">
                  <c:v>46346.09</c:v>
                </c:pt>
                <c:pt idx="1715">
                  <c:v>31712.83</c:v>
                </c:pt>
                <c:pt idx="1716">
                  <c:v>13870.519999999999</c:v>
                </c:pt>
                <c:pt idx="1717">
                  <c:v>40811.86</c:v>
                </c:pt>
                <c:pt idx="1718">
                  <c:v>24572.01</c:v>
                </c:pt>
                <c:pt idx="1719">
                  <c:v>12192</c:v>
                </c:pt>
                <c:pt idx="1720">
                  <c:v>27842.47</c:v>
                </c:pt>
                <c:pt idx="1721">
                  <c:v>24628.31</c:v>
                </c:pt>
                <c:pt idx="1722">
                  <c:v>21657.26</c:v>
                </c:pt>
                <c:pt idx="1723">
                  <c:v>9762.7099999999991</c:v>
                </c:pt>
                <c:pt idx="1724">
                  <c:v>20809.11</c:v>
                </c:pt>
                <c:pt idx="1725">
                  <c:v>24569.37</c:v>
                </c:pt>
                <c:pt idx="1726">
                  <c:v>28860.29</c:v>
                </c:pt>
                <c:pt idx="1727">
                  <c:v>10188.269999999999</c:v>
                </c:pt>
                <c:pt idx="1728">
                  <c:v>3397.23</c:v>
                </c:pt>
                <c:pt idx="1729">
                  <c:v>12612.740000000002</c:v>
                </c:pt>
                <c:pt idx="1730">
                  <c:v>95883.72</c:v>
                </c:pt>
                <c:pt idx="1731">
                  <c:v>5153.82</c:v>
                </c:pt>
                <c:pt idx="1732">
                  <c:v>7507.77</c:v>
                </c:pt>
                <c:pt idx="1733">
                  <c:v>10267.540000000001</c:v>
                </c:pt>
                <c:pt idx="1734">
                  <c:v>9300.68</c:v>
                </c:pt>
                <c:pt idx="1735">
                  <c:v>127303.22</c:v>
                </c:pt>
                <c:pt idx="1736">
                  <c:v>30759.120000000003</c:v>
                </c:pt>
                <c:pt idx="1737">
                  <c:v>9611.0499999999993</c:v>
                </c:pt>
                <c:pt idx="1738">
                  <c:v>38464.6</c:v>
                </c:pt>
                <c:pt idx="1739">
                  <c:v>21030.5</c:v>
                </c:pt>
                <c:pt idx="1740">
                  <c:v>16222.19</c:v>
                </c:pt>
                <c:pt idx="1741">
                  <c:v>28810.01</c:v>
                </c:pt>
                <c:pt idx="1742">
                  <c:v>15599.43</c:v>
                </c:pt>
                <c:pt idx="1743">
                  <c:v>25379.379999999997</c:v>
                </c:pt>
                <c:pt idx="1744">
                  <c:v>11492.98</c:v>
                </c:pt>
                <c:pt idx="1745">
                  <c:v>10330.34</c:v>
                </c:pt>
                <c:pt idx="1746">
                  <c:v>17850.64</c:v>
                </c:pt>
                <c:pt idx="1747">
                  <c:v>25338.78</c:v>
                </c:pt>
                <c:pt idx="1748">
                  <c:v>55046.34</c:v>
                </c:pt>
                <c:pt idx="1749">
                  <c:v>18101.14</c:v>
                </c:pt>
                <c:pt idx="1750">
                  <c:v>6446.51</c:v>
                </c:pt>
                <c:pt idx="1751">
                  <c:v>14528.980000000001</c:v>
                </c:pt>
                <c:pt idx="1752">
                  <c:v>9642.69</c:v>
                </c:pt>
                <c:pt idx="1753">
                  <c:v>8547.08</c:v>
                </c:pt>
                <c:pt idx="1754">
                  <c:v>25052.379999999997</c:v>
                </c:pt>
                <c:pt idx="1755">
                  <c:v>3861.7</c:v>
                </c:pt>
                <c:pt idx="1756">
                  <c:v>20399.02</c:v>
                </c:pt>
                <c:pt idx="1757">
                  <c:v>55119.839999999997</c:v>
                </c:pt>
                <c:pt idx="1758">
                  <c:v>3245.9300000000003</c:v>
                </c:pt>
                <c:pt idx="1759">
                  <c:v>43645.71</c:v>
                </c:pt>
                <c:pt idx="1760">
                  <c:v>30479.38</c:v>
                </c:pt>
                <c:pt idx="1761">
                  <c:v>13872.96</c:v>
                </c:pt>
                <c:pt idx="1762">
                  <c:v>38599.22</c:v>
                </c:pt>
                <c:pt idx="1763">
                  <c:v>21933.14</c:v>
                </c:pt>
                <c:pt idx="1764">
                  <c:v>14788.91</c:v>
                </c:pt>
                <c:pt idx="1765">
                  <c:v>32512.269999999997</c:v>
                </c:pt>
                <c:pt idx="1766">
                  <c:v>27501.949999999997</c:v>
                </c:pt>
                <c:pt idx="1767">
                  <c:v>21084.41</c:v>
                </c:pt>
                <c:pt idx="1768">
                  <c:v>8436.07</c:v>
                </c:pt>
                <c:pt idx="1769">
                  <c:v>19327.580000000002</c:v>
                </c:pt>
                <c:pt idx="1770">
                  <c:v>15903.45</c:v>
                </c:pt>
                <c:pt idx="1771">
                  <c:v>33998.54</c:v>
                </c:pt>
                <c:pt idx="1772">
                  <c:v>11441.529999999999</c:v>
                </c:pt>
                <c:pt idx="1773">
                  <c:v>3772.87</c:v>
                </c:pt>
                <c:pt idx="1774">
                  <c:v>13608.119999999999</c:v>
                </c:pt>
                <c:pt idx="1775">
                  <c:v>110641.29000000001</c:v>
                </c:pt>
                <c:pt idx="1776">
                  <c:v>5777.15</c:v>
                </c:pt>
                <c:pt idx="1777">
                  <c:v>9857.880000000001</c:v>
                </c:pt>
                <c:pt idx="1778">
                  <c:v>10690.3</c:v>
                </c:pt>
                <c:pt idx="1779">
                  <c:v>10686.5</c:v>
                </c:pt>
                <c:pt idx="1780">
                  <c:v>90085.62</c:v>
                </c:pt>
                <c:pt idx="1781">
                  <c:v>31973.52</c:v>
                </c:pt>
                <c:pt idx="1782">
                  <c:v>7773.6500000000005</c:v>
                </c:pt>
                <c:pt idx="1783">
                  <c:v>27374.59</c:v>
                </c:pt>
                <c:pt idx="1784">
                  <c:v>23475.57</c:v>
                </c:pt>
                <c:pt idx="1785">
                  <c:v>16588.36</c:v>
                </c:pt>
                <c:pt idx="1786">
                  <c:v>27835.16</c:v>
                </c:pt>
                <c:pt idx="1787">
                  <c:v>16448.45</c:v>
                </c:pt>
                <c:pt idx="1788">
                  <c:v>26178.46</c:v>
                </c:pt>
                <c:pt idx="1789">
                  <c:v>13216.9</c:v>
                </c:pt>
                <c:pt idx="1790">
                  <c:v>11659.380000000001</c:v>
                </c:pt>
                <c:pt idx="1791">
                  <c:v>23490.79</c:v>
                </c:pt>
                <c:pt idx="1792">
                  <c:v>43212.009999999995</c:v>
                </c:pt>
                <c:pt idx="1793">
                  <c:v>53808.850000000006</c:v>
                </c:pt>
                <c:pt idx="1794">
                  <c:v>19470</c:v>
                </c:pt>
                <c:pt idx="1795">
                  <c:v>6053.41</c:v>
                </c:pt>
                <c:pt idx="1796">
                  <c:v>22932.38</c:v>
                </c:pt>
                <c:pt idx="1797">
                  <c:v>11376.83</c:v>
                </c:pt>
                <c:pt idx="1798">
                  <c:v>7956.7699999999995</c:v>
                </c:pt>
                <c:pt idx="1799">
                  <c:v>25922.239999999998</c:v>
                </c:pt>
                <c:pt idx="1800">
                  <c:v>5006.34</c:v>
                </c:pt>
                <c:pt idx="1801">
                  <c:v>16714.190000000002</c:v>
                </c:pt>
                <c:pt idx="1802">
                  <c:v>58619.13</c:v>
                </c:pt>
                <c:pt idx="1803">
                  <c:v>3616.52</c:v>
                </c:pt>
                <c:pt idx="1804">
                  <c:v>32246.02</c:v>
                </c:pt>
                <c:pt idx="1805">
                  <c:v>14598.43</c:v>
                </c:pt>
                <c:pt idx="1806">
                  <c:v>13444.95</c:v>
                </c:pt>
                <c:pt idx="1807">
                  <c:v>127832.85</c:v>
                </c:pt>
                <c:pt idx="1808">
                  <c:v>10194.470000000001</c:v>
                </c:pt>
                <c:pt idx="1809">
                  <c:v>9851.41</c:v>
                </c:pt>
                <c:pt idx="1810">
                  <c:v>35901.019999999997</c:v>
                </c:pt>
                <c:pt idx="1811">
                  <c:v>28821.800000000003</c:v>
                </c:pt>
                <c:pt idx="1812">
                  <c:v>16513.3</c:v>
                </c:pt>
                <c:pt idx="1813">
                  <c:v>13832.869999999999</c:v>
                </c:pt>
                <c:pt idx="1814">
                  <c:v>24102.28</c:v>
                </c:pt>
                <c:pt idx="1815">
                  <c:v>16827.14</c:v>
                </c:pt>
                <c:pt idx="1816">
                  <c:v>25574.660000000003</c:v>
                </c:pt>
                <c:pt idx="1817">
                  <c:v>9604.15</c:v>
                </c:pt>
                <c:pt idx="1818">
                  <c:v>2720.6000000000004</c:v>
                </c:pt>
                <c:pt idx="1819">
                  <c:v>14802.19</c:v>
                </c:pt>
                <c:pt idx="1820">
                  <c:v>129838.17</c:v>
                </c:pt>
                <c:pt idx="1821">
                  <c:v>5541.45</c:v>
                </c:pt>
                <c:pt idx="1822">
                  <c:v>9260.23</c:v>
                </c:pt>
                <c:pt idx="1823">
                  <c:v>5994.73</c:v>
                </c:pt>
                <c:pt idx="1824">
                  <c:v>3778.11</c:v>
                </c:pt>
                <c:pt idx="1825">
                  <c:v>94808.68</c:v>
                </c:pt>
                <c:pt idx="1826">
                  <c:v>38307.479999999996</c:v>
                </c:pt>
                <c:pt idx="1827">
                  <c:v>7906.9800000000005</c:v>
                </c:pt>
                <c:pt idx="1828">
                  <c:v>35769.149999999994</c:v>
                </c:pt>
                <c:pt idx="1829">
                  <c:v>22618.68</c:v>
                </c:pt>
                <c:pt idx="1830">
                  <c:v>16263.089999999998</c:v>
                </c:pt>
                <c:pt idx="1831">
                  <c:v>34149.369999999995</c:v>
                </c:pt>
                <c:pt idx="1832">
                  <c:v>18203.61</c:v>
                </c:pt>
                <c:pt idx="1833">
                  <c:v>23507.079999999998</c:v>
                </c:pt>
                <c:pt idx="1834">
                  <c:v>9215.2099999999991</c:v>
                </c:pt>
                <c:pt idx="1835">
                  <c:v>10887.05</c:v>
                </c:pt>
                <c:pt idx="1836">
                  <c:v>21157.279999999999</c:v>
                </c:pt>
                <c:pt idx="1837">
                  <c:v>24680.350000000002</c:v>
                </c:pt>
                <c:pt idx="1838">
                  <c:v>95024.99</c:v>
                </c:pt>
                <c:pt idx="1839">
                  <c:v>19190.29</c:v>
                </c:pt>
                <c:pt idx="1840">
                  <c:v>5702.5</c:v>
                </c:pt>
                <c:pt idx="1841">
                  <c:v>19562.45</c:v>
                </c:pt>
                <c:pt idx="1842">
                  <c:v>7747.16</c:v>
                </c:pt>
                <c:pt idx="1843">
                  <c:v>6512.32</c:v>
                </c:pt>
                <c:pt idx="1844">
                  <c:v>23569.760000000002</c:v>
                </c:pt>
                <c:pt idx="1845">
                  <c:v>6013.38</c:v>
                </c:pt>
                <c:pt idx="1846">
                  <c:v>13862.810000000001</c:v>
                </c:pt>
                <c:pt idx="1847">
                  <c:v>65114.19</c:v>
                </c:pt>
                <c:pt idx="1848">
                  <c:v>3584.8999999999996</c:v>
                </c:pt>
                <c:pt idx="1849">
                  <c:v>38679.910000000003</c:v>
                </c:pt>
                <c:pt idx="1850">
                  <c:v>25713.19</c:v>
                </c:pt>
                <c:pt idx="1851">
                  <c:v>13456.14</c:v>
                </c:pt>
                <c:pt idx="1852">
                  <c:v>75950.2</c:v>
                </c:pt>
                <c:pt idx="1853">
                  <c:v>12141.7</c:v>
                </c:pt>
                <c:pt idx="1854">
                  <c:v>14096.189999999999</c:v>
                </c:pt>
                <c:pt idx="1855">
                  <c:v>29932.120000000003</c:v>
                </c:pt>
                <c:pt idx="1856">
                  <c:v>21663.690000000002</c:v>
                </c:pt>
                <c:pt idx="1857">
                  <c:v>16688.199999999997</c:v>
                </c:pt>
                <c:pt idx="1858">
                  <c:v>14677.689999999999</c:v>
                </c:pt>
                <c:pt idx="1859">
                  <c:v>28225.14</c:v>
                </c:pt>
                <c:pt idx="1860">
                  <c:v>17151.18</c:v>
                </c:pt>
                <c:pt idx="1861">
                  <c:v>38827.51</c:v>
                </c:pt>
                <c:pt idx="1862">
                  <c:v>10430.34</c:v>
                </c:pt>
                <c:pt idx="1863">
                  <c:v>2991.39</c:v>
                </c:pt>
                <c:pt idx="1864">
                  <c:v>13053.279999999999</c:v>
                </c:pt>
                <c:pt idx="1865">
                  <c:v>113283.23999999999</c:v>
                </c:pt>
                <c:pt idx="1866">
                  <c:v>4859.88</c:v>
                </c:pt>
                <c:pt idx="1867">
                  <c:v>10478.549999999999</c:v>
                </c:pt>
                <c:pt idx="1868">
                  <c:v>3920.0299999999997</c:v>
                </c:pt>
                <c:pt idx="1869">
                  <c:v>3694.3999999999996</c:v>
                </c:pt>
                <c:pt idx="1870">
                  <c:v>90089.579999999987</c:v>
                </c:pt>
                <c:pt idx="1871">
                  <c:v>51986.189999999995</c:v>
                </c:pt>
                <c:pt idx="1872">
                  <c:v>8608.27</c:v>
                </c:pt>
                <c:pt idx="1873">
                  <c:v>36167.520000000004</c:v>
                </c:pt>
                <c:pt idx="1874">
                  <c:v>21331.989999999998</c:v>
                </c:pt>
                <c:pt idx="1875">
                  <c:v>17723.849999999999</c:v>
                </c:pt>
                <c:pt idx="1876">
                  <c:v>32096.909999999996</c:v>
                </c:pt>
                <c:pt idx="1877">
                  <c:v>17244.599999999999</c:v>
                </c:pt>
                <c:pt idx="1878">
                  <c:v>24797.93</c:v>
                </c:pt>
                <c:pt idx="1879">
                  <c:v>12040.439999999999</c:v>
                </c:pt>
                <c:pt idx="1880">
                  <c:v>8399.56</c:v>
                </c:pt>
                <c:pt idx="1881">
                  <c:v>16684.57</c:v>
                </c:pt>
                <c:pt idx="1882">
                  <c:v>25954.52</c:v>
                </c:pt>
                <c:pt idx="1883">
                  <c:v>51536.79</c:v>
                </c:pt>
                <c:pt idx="1884">
                  <c:v>17440.89</c:v>
                </c:pt>
                <c:pt idx="1885">
                  <c:v>5375.52</c:v>
                </c:pt>
                <c:pt idx="1886">
                  <c:v>17015.03</c:v>
                </c:pt>
                <c:pt idx="1887">
                  <c:v>10774.27</c:v>
                </c:pt>
                <c:pt idx="1888">
                  <c:v>8314.619999999999</c:v>
                </c:pt>
                <c:pt idx="1889">
                  <c:v>19214.38</c:v>
                </c:pt>
                <c:pt idx="1890">
                  <c:v>4690.37</c:v>
                </c:pt>
                <c:pt idx="1891">
                  <c:v>17487.440000000002</c:v>
                </c:pt>
                <c:pt idx="1892">
                  <c:v>51058.04</c:v>
                </c:pt>
                <c:pt idx="1893">
                  <c:v>3065.66</c:v>
                </c:pt>
                <c:pt idx="1894">
                  <c:v>39243.75</c:v>
                </c:pt>
                <c:pt idx="1895">
                  <c:v>17478.98</c:v>
                </c:pt>
                <c:pt idx="1896">
                  <c:v>13634.46</c:v>
                </c:pt>
                <c:pt idx="1897">
                  <c:v>65164.240000000005</c:v>
                </c:pt>
                <c:pt idx="1898">
                  <c:v>13815.57</c:v>
                </c:pt>
                <c:pt idx="1899">
                  <c:v>10989.810000000001</c:v>
                </c:pt>
                <c:pt idx="1900">
                  <c:v>32783.17</c:v>
                </c:pt>
                <c:pt idx="1901">
                  <c:v>31552.760000000002</c:v>
                </c:pt>
                <c:pt idx="1902">
                  <c:v>20409.03</c:v>
                </c:pt>
                <c:pt idx="1903">
                  <c:v>12431.369999999999</c:v>
                </c:pt>
                <c:pt idx="1904">
                  <c:v>25830.16</c:v>
                </c:pt>
                <c:pt idx="1905">
                  <c:v>21294.120000000003</c:v>
                </c:pt>
                <c:pt idx="1906">
                  <c:v>27241.510000000002</c:v>
                </c:pt>
                <c:pt idx="1907">
                  <c:v>10320.790000000001</c:v>
                </c:pt>
                <c:pt idx="1908">
                  <c:v>2794.13</c:v>
                </c:pt>
                <c:pt idx="1909">
                  <c:v>13823.75</c:v>
                </c:pt>
                <c:pt idx="1910">
                  <c:v>86816.63</c:v>
                </c:pt>
                <c:pt idx="1911">
                  <c:v>5074.5</c:v>
                </c:pt>
                <c:pt idx="1912">
                  <c:v>9670.4500000000007</c:v>
                </c:pt>
                <c:pt idx="1913">
                  <c:v>8172.29</c:v>
                </c:pt>
                <c:pt idx="1914">
                  <c:v>3298.19</c:v>
                </c:pt>
                <c:pt idx="1915">
                  <c:v>109285.38</c:v>
                </c:pt>
                <c:pt idx="1916">
                  <c:v>37301</c:v>
                </c:pt>
                <c:pt idx="1917">
                  <c:v>6096.55</c:v>
                </c:pt>
                <c:pt idx="1918">
                  <c:v>33247.97</c:v>
                </c:pt>
                <c:pt idx="1919">
                  <c:v>23067.910000000003</c:v>
                </c:pt>
                <c:pt idx="1920">
                  <c:v>12613.61</c:v>
                </c:pt>
                <c:pt idx="1921">
                  <c:v>38834.35</c:v>
                </c:pt>
                <c:pt idx="1922">
                  <c:v>17363.18</c:v>
                </c:pt>
                <c:pt idx="1923">
                  <c:v>20170.589999999997</c:v>
                </c:pt>
                <c:pt idx="1924">
                  <c:v>10565.77</c:v>
                </c:pt>
                <c:pt idx="1925">
                  <c:v>11967.6</c:v>
                </c:pt>
                <c:pt idx="1926">
                  <c:v>15916.77</c:v>
                </c:pt>
                <c:pt idx="1927">
                  <c:v>41968.33</c:v>
                </c:pt>
                <c:pt idx="1928">
                  <c:v>119004.54000000001</c:v>
                </c:pt>
                <c:pt idx="1929">
                  <c:v>19637.82</c:v>
                </c:pt>
                <c:pt idx="1930">
                  <c:v>5608.1900000000005</c:v>
                </c:pt>
                <c:pt idx="1931">
                  <c:v>21431.14</c:v>
                </c:pt>
                <c:pt idx="1932">
                  <c:v>8509.880000000001</c:v>
                </c:pt>
                <c:pt idx="1933">
                  <c:v>5307.3600000000006</c:v>
                </c:pt>
                <c:pt idx="1934">
                  <c:v>24500.23</c:v>
                </c:pt>
                <c:pt idx="1935">
                  <c:v>3970.02</c:v>
                </c:pt>
                <c:pt idx="1936">
                  <c:v>12556.39</c:v>
                </c:pt>
                <c:pt idx="1937">
                  <c:v>54428.160000000003</c:v>
                </c:pt>
                <c:pt idx="1938">
                  <c:v>3477.75</c:v>
                </c:pt>
                <c:pt idx="1939">
                  <c:v>31041.989999999998</c:v>
                </c:pt>
                <c:pt idx="1940">
                  <c:v>12171.65</c:v>
                </c:pt>
                <c:pt idx="1941">
                  <c:v>14111.22</c:v>
                </c:pt>
                <c:pt idx="1942">
                  <c:v>62937.39</c:v>
                </c:pt>
                <c:pt idx="1943">
                  <c:v>8364.6</c:v>
                </c:pt>
                <c:pt idx="1944">
                  <c:v>8161.77</c:v>
                </c:pt>
                <c:pt idx="1945">
                  <c:v>32848.78</c:v>
                </c:pt>
                <c:pt idx="1946">
                  <c:v>29886.080000000002</c:v>
                </c:pt>
                <c:pt idx="1947">
                  <c:v>17656.919999999998</c:v>
                </c:pt>
                <c:pt idx="1948">
                  <c:v>11900.699999999999</c:v>
                </c:pt>
                <c:pt idx="1949">
                  <c:v>26197.449999999997</c:v>
                </c:pt>
                <c:pt idx="1950">
                  <c:v>23577.21</c:v>
                </c:pt>
                <c:pt idx="1951">
                  <c:v>25852.09</c:v>
                </c:pt>
                <c:pt idx="1952">
                  <c:v>8596.5</c:v>
                </c:pt>
                <c:pt idx="1953">
                  <c:v>3616.79</c:v>
                </c:pt>
                <c:pt idx="1954">
                  <c:v>16635.88</c:v>
                </c:pt>
                <c:pt idx="1955">
                  <c:v>97708.2</c:v>
                </c:pt>
                <c:pt idx="1956">
                  <c:v>3216.8599999999997</c:v>
                </c:pt>
                <c:pt idx="1957">
                  <c:v>11356.68</c:v>
                </c:pt>
                <c:pt idx="1958">
                  <c:v>4148.01</c:v>
                </c:pt>
                <c:pt idx="1959">
                  <c:v>1491.22</c:v>
                </c:pt>
                <c:pt idx="1960">
                  <c:v>199353.77</c:v>
                </c:pt>
                <c:pt idx="1961">
                  <c:v>30691.02</c:v>
                </c:pt>
                <c:pt idx="1962">
                  <c:v>8662.25</c:v>
                </c:pt>
                <c:pt idx="1963">
                  <c:v>55521.46</c:v>
                </c:pt>
                <c:pt idx="1964">
                  <c:v>24180.98</c:v>
                </c:pt>
                <c:pt idx="1965">
                  <c:v>14310.419999999998</c:v>
                </c:pt>
                <c:pt idx="1966">
                  <c:v>33135.86</c:v>
                </c:pt>
                <c:pt idx="1967">
                  <c:v>17283.23</c:v>
                </c:pt>
                <c:pt idx="1968">
                  <c:v>17040.259999999998</c:v>
                </c:pt>
                <c:pt idx="1969">
                  <c:v>9423.09</c:v>
                </c:pt>
                <c:pt idx="1970">
                  <c:v>14721.08</c:v>
                </c:pt>
                <c:pt idx="1971">
                  <c:v>18917.129999999997</c:v>
                </c:pt>
                <c:pt idx="1972">
                  <c:v>46206.65</c:v>
                </c:pt>
                <c:pt idx="1973">
                  <c:v>80755</c:v>
                </c:pt>
                <c:pt idx="1974">
                  <c:v>23429.279999999999</c:v>
                </c:pt>
                <c:pt idx="1975">
                  <c:v>5581.78</c:v>
                </c:pt>
                <c:pt idx="1976">
                  <c:v>16469.88</c:v>
                </c:pt>
                <c:pt idx="1977">
                  <c:v>5536.6799999999994</c:v>
                </c:pt>
                <c:pt idx="1978">
                  <c:v>7795.49</c:v>
                </c:pt>
                <c:pt idx="1979">
                  <c:v>23944.219999999998</c:v>
                </c:pt>
                <c:pt idx="1980">
                  <c:v>4530.76</c:v>
                </c:pt>
                <c:pt idx="1981">
                  <c:v>12730.330000000002</c:v>
                </c:pt>
                <c:pt idx="1982">
                  <c:v>49961.18</c:v>
                </c:pt>
                <c:pt idx="1983">
                  <c:v>3329.71</c:v>
                </c:pt>
                <c:pt idx="1984">
                  <c:v>29595.15</c:v>
                </c:pt>
                <c:pt idx="1985">
                  <c:v>15234.189999999999</c:v>
                </c:pt>
                <c:pt idx="1986">
                  <c:v>14099.77</c:v>
                </c:pt>
                <c:pt idx="1987">
                  <c:v>100305.97</c:v>
                </c:pt>
                <c:pt idx="1988">
                  <c:v>7504.55</c:v>
                </c:pt>
                <c:pt idx="1989">
                  <c:v>7770.24</c:v>
                </c:pt>
                <c:pt idx="1990">
                  <c:v>30566.560000000001</c:v>
                </c:pt>
                <c:pt idx="1991">
                  <c:v>27802.550000000003</c:v>
                </c:pt>
                <c:pt idx="1992">
                  <c:v>11779.76</c:v>
                </c:pt>
                <c:pt idx="1993">
                  <c:v>18197.849999999999</c:v>
                </c:pt>
                <c:pt idx="1994">
                  <c:v>24530.949999999997</c:v>
                </c:pt>
                <c:pt idx="1995">
                  <c:v>14929.9</c:v>
                </c:pt>
                <c:pt idx="1996">
                  <c:v>20971.899999999998</c:v>
                </c:pt>
                <c:pt idx="1997">
                  <c:v>8708.14</c:v>
                </c:pt>
                <c:pt idx="1998">
                  <c:v>2899.59</c:v>
                </c:pt>
                <c:pt idx="1999">
                  <c:v>12181.21</c:v>
                </c:pt>
                <c:pt idx="2000">
                  <c:v>122735.73</c:v>
                </c:pt>
                <c:pt idx="2001">
                  <c:v>3944.75</c:v>
                </c:pt>
                <c:pt idx="2002">
                  <c:v>9627.4599999999991</c:v>
                </c:pt>
                <c:pt idx="2003">
                  <c:v>5077.8899999999994</c:v>
                </c:pt>
                <c:pt idx="2004">
                  <c:v>1264.25</c:v>
                </c:pt>
                <c:pt idx="2005">
                  <c:v>94634.38</c:v>
                </c:pt>
                <c:pt idx="2006">
                  <c:v>31394.79</c:v>
                </c:pt>
                <c:pt idx="2007">
                  <c:v>8819.7799999999988</c:v>
                </c:pt>
                <c:pt idx="2008">
                  <c:v>30433.61</c:v>
                </c:pt>
                <c:pt idx="2009">
                  <c:v>21965.22</c:v>
                </c:pt>
                <c:pt idx="2010">
                  <c:v>13660.92</c:v>
                </c:pt>
                <c:pt idx="2011">
                  <c:v>29251.919999999998</c:v>
                </c:pt>
                <c:pt idx="2012">
                  <c:v>16401.600000000002</c:v>
                </c:pt>
                <c:pt idx="2013">
                  <c:v>19681.72</c:v>
                </c:pt>
                <c:pt idx="2014">
                  <c:v>10013.94</c:v>
                </c:pt>
                <c:pt idx="2015">
                  <c:v>13916.72</c:v>
                </c:pt>
                <c:pt idx="2016">
                  <c:v>21072.880000000001</c:v>
                </c:pt>
                <c:pt idx="2017">
                  <c:v>48158.25</c:v>
                </c:pt>
                <c:pt idx="2018">
                  <c:v>114469.44</c:v>
                </c:pt>
                <c:pt idx="2019">
                  <c:v>21993.079999999998</c:v>
                </c:pt>
                <c:pt idx="2020">
                  <c:v>4194.28</c:v>
                </c:pt>
                <c:pt idx="2021">
                  <c:v>14937.41</c:v>
                </c:pt>
                <c:pt idx="2022">
                  <c:v>7867.92</c:v>
                </c:pt>
                <c:pt idx="2023">
                  <c:v>8483.65</c:v>
                </c:pt>
                <c:pt idx="2024">
                  <c:v>22006.22</c:v>
                </c:pt>
                <c:pt idx="2025">
                  <c:v>4483.93</c:v>
                </c:pt>
                <c:pt idx="2026">
                  <c:v>17597.010000000002</c:v>
                </c:pt>
                <c:pt idx="2027">
                  <c:v>57182.94</c:v>
                </c:pt>
                <c:pt idx="2028">
                  <c:v>3672.98</c:v>
                </c:pt>
                <c:pt idx="2029">
                  <c:v>31146.14</c:v>
                </c:pt>
                <c:pt idx="2030">
                  <c:v>15240.19</c:v>
                </c:pt>
                <c:pt idx="2031">
                  <c:v>16119.2</c:v>
                </c:pt>
                <c:pt idx="2032">
                  <c:v>95544.55</c:v>
                </c:pt>
                <c:pt idx="2033">
                  <c:v>5623.84</c:v>
                </c:pt>
                <c:pt idx="2034">
                  <c:v>8891.17</c:v>
                </c:pt>
                <c:pt idx="2035">
                  <c:v>39088.58</c:v>
                </c:pt>
                <c:pt idx="2036">
                  <c:v>28932.46</c:v>
                </c:pt>
                <c:pt idx="2037">
                  <c:v>12794.13</c:v>
                </c:pt>
                <c:pt idx="2038">
                  <c:v>8798</c:v>
                </c:pt>
                <c:pt idx="2039">
                  <c:v>25088.679999999997</c:v>
                </c:pt>
                <c:pt idx="2040">
                  <c:v>18474.919999999998</c:v>
                </c:pt>
                <c:pt idx="2041">
                  <c:v>30570.77</c:v>
                </c:pt>
                <c:pt idx="2042">
                  <c:v>8352.9699999999993</c:v>
                </c:pt>
                <c:pt idx="2043">
                  <c:v>2558.98</c:v>
                </c:pt>
                <c:pt idx="2044">
                  <c:v>15206.53</c:v>
                </c:pt>
                <c:pt idx="2045">
                  <c:v>101309.25</c:v>
                </c:pt>
                <c:pt idx="2046">
                  <c:v>4244.57</c:v>
                </c:pt>
                <c:pt idx="2047">
                  <c:v>11083.93</c:v>
                </c:pt>
                <c:pt idx="2048">
                  <c:v>6111.08</c:v>
                </c:pt>
                <c:pt idx="2049">
                  <c:v>3054.67</c:v>
                </c:pt>
                <c:pt idx="2050">
                  <c:v>147878.56</c:v>
                </c:pt>
                <c:pt idx="2051">
                  <c:v>32145.85</c:v>
                </c:pt>
                <c:pt idx="2052">
                  <c:v>7192.5099999999993</c:v>
                </c:pt>
                <c:pt idx="2053">
                  <c:v>48887.97</c:v>
                </c:pt>
                <c:pt idx="2054">
                  <c:v>29333.73</c:v>
                </c:pt>
                <c:pt idx="2055">
                  <c:v>15516.23</c:v>
                </c:pt>
                <c:pt idx="2056">
                  <c:v>34911.599999999999</c:v>
                </c:pt>
                <c:pt idx="2057">
                  <c:v>19726.37</c:v>
                </c:pt>
                <c:pt idx="2058">
                  <c:v>21035.67</c:v>
                </c:pt>
                <c:pt idx="2059">
                  <c:v>9610.7800000000007</c:v>
                </c:pt>
                <c:pt idx="2060">
                  <c:v>14174.199999999999</c:v>
                </c:pt>
                <c:pt idx="2061">
                  <c:v>19544.47</c:v>
                </c:pt>
                <c:pt idx="2062">
                  <c:v>50083.18</c:v>
                </c:pt>
                <c:pt idx="2063">
                  <c:v>87475.9</c:v>
                </c:pt>
                <c:pt idx="2064">
                  <c:v>22498.3</c:v>
                </c:pt>
                <c:pt idx="2065">
                  <c:v>4552.3500000000004</c:v>
                </c:pt>
                <c:pt idx="2066">
                  <c:v>10372.51</c:v>
                </c:pt>
                <c:pt idx="2067">
                  <c:v>7663.01</c:v>
                </c:pt>
                <c:pt idx="2068">
                  <c:v>6578.97</c:v>
                </c:pt>
                <c:pt idx="2069">
                  <c:v>23896.2</c:v>
                </c:pt>
                <c:pt idx="2070">
                  <c:v>3963.57</c:v>
                </c:pt>
                <c:pt idx="2071">
                  <c:v>12791.41</c:v>
                </c:pt>
                <c:pt idx="2072">
                  <c:v>48737.24</c:v>
                </c:pt>
                <c:pt idx="2073">
                  <c:v>2971.42</c:v>
                </c:pt>
                <c:pt idx="2074">
                  <c:v>33111.99</c:v>
                </c:pt>
                <c:pt idx="2075">
                  <c:v>14937.83</c:v>
                </c:pt>
                <c:pt idx="2076">
                  <c:v>14847.880000000001</c:v>
                </c:pt>
                <c:pt idx="2077">
                  <c:v>61778.5</c:v>
                </c:pt>
                <c:pt idx="2078">
                  <c:v>7314.61</c:v>
                </c:pt>
                <c:pt idx="2079">
                  <c:v>8206.68</c:v>
                </c:pt>
                <c:pt idx="2080">
                  <c:v>31308.050000000003</c:v>
                </c:pt>
                <c:pt idx="2081">
                  <c:v>29727.31</c:v>
                </c:pt>
                <c:pt idx="2082">
                  <c:v>12277.82</c:v>
                </c:pt>
                <c:pt idx="2083">
                  <c:v>6960.77</c:v>
                </c:pt>
                <c:pt idx="2084">
                  <c:v>20668.600000000002</c:v>
                </c:pt>
                <c:pt idx="2085">
                  <c:v>17173.989999999998</c:v>
                </c:pt>
                <c:pt idx="2086">
                  <c:v>34362.14</c:v>
                </c:pt>
                <c:pt idx="2087">
                  <c:v>8657.15</c:v>
                </c:pt>
                <c:pt idx="2088">
                  <c:v>3366.36</c:v>
                </c:pt>
                <c:pt idx="2089">
                  <c:v>12683.240000000002</c:v>
                </c:pt>
                <c:pt idx="2090">
                  <c:v>89865.15</c:v>
                </c:pt>
                <c:pt idx="2091">
                  <c:v>4195.87</c:v>
                </c:pt>
                <c:pt idx="2092">
                  <c:v>9822.0399999999991</c:v>
                </c:pt>
                <c:pt idx="2093">
                  <c:v>3916.9300000000003</c:v>
                </c:pt>
                <c:pt idx="2094">
                  <c:v>1358.1399999999999</c:v>
                </c:pt>
                <c:pt idx="2095">
                  <c:v>84164.07</c:v>
                </c:pt>
                <c:pt idx="2096">
                  <c:v>31065.26</c:v>
                </c:pt>
                <c:pt idx="2097">
                  <c:v>7393.25</c:v>
                </c:pt>
                <c:pt idx="2098">
                  <c:v>33706.050000000003</c:v>
                </c:pt>
                <c:pt idx="2099">
                  <c:v>22015.52</c:v>
                </c:pt>
                <c:pt idx="2100">
                  <c:v>14837.17</c:v>
                </c:pt>
                <c:pt idx="2101">
                  <c:v>19863.36</c:v>
                </c:pt>
                <c:pt idx="2102">
                  <c:v>15256.43</c:v>
                </c:pt>
                <c:pt idx="2103">
                  <c:v>21045.739999999998</c:v>
                </c:pt>
                <c:pt idx="2104">
                  <c:v>8854.84</c:v>
                </c:pt>
                <c:pt idx="2105">
                  <c:v>15261.539999999999</c:v>
                </c:pt>
                <c:pt idx="2106">
                  <c:v>18277.84</c:v>
                </c:pt>
                <c:pt idx="2107">
                  <c:v>51190.559999999998</c:v>
                </c:pt>
                <c:pt idx="2108">
                  <c:v>32364.66</c:v>
                </c:pt>
                <c:pt idx="2109">
                  <c:v>22111.770000000004</c:v>
                </c:pt>
                <c:pt idx="2110">
                  <c:v>4143.6000000000004</c:v>
                </c:pt>
                <c:pt idx="2111">
                  <c:v>9389.9599999999991</c:v>
                </c:pt>
                <c:pt idx="2112">
                  <c:v>5979.66</c:v>
                </c:pt>
                <c:pt idx="2113">
                  <c:v>8408.67</c:v>
                </c:pt>
                <c:pt idx="2114">
                  <c:v>22268.62</c:v>
                </c:pt>
                <c:pt idx="2115">
                  <c:v>4185.3099999999995</c:v>
                </c:pt>
                <c:pt idx="2116">
                  <c:v>20462.82</c:v>
                </c:pt>
                <c:pt idx="2117">
                  <c:v>51179.240000000005</c:v>
                </c:pt>
                <c:pt idx="2118">
                  <c:v>4152.67</c:v>
                </c:pt>
                <c:pt idx="2119">
                  <c:v>33540.339999999997</c:v>
                </c:pt>
                <c:pt idx="2120">
                  <c:v>16231.39</c:v>
                </c:pt>
                <c:pt idx="2121">
                  <c:v>15187.37</c:v>
                </c:pt>
                <c:pt idx="2122">
                  <c:v>67883.58</c:v>
                </c:pt>
                <c:pt idx="2123">
                  <c:v>13471.82</c:v>
                </c:pt>
                <c:pt idx="2124">
                  <c:v>10033.57</c:v>
                </c:pt>
                <c:pt idx="2125">
                  <c:v>34402.49</c:v>
                </c:pt>
                <c:pt idx="2126">
                  <c:v>28789.74</c:v>
                </c:pt>
                <c:pt idx="2127">
                  <c:v>14577.880000000001</c:v>
                </c:pt>
                <c:pt idx="2128">
                  <c:v>8061.6399999999994</c:v>
                </c:pt>
                <c:pt idx="2129">
                  <c:v>22396.59</c:v>
                </c:pt>
                <c:pt idx="2130">
                  <c:v>13348.130000000001</c:v>
                </c:pt>
                <c:pt idx="2131">
                  <c:v>41098.65</c:v>
                </c:pt>
                <c:pt idx="2132">
                  <c:v>8698.15</c:v>
                </c:pt>
                <c:pt idx="2133">
                  <c:v>3337.8999999999996</c:v>
                </c:pt>
                <c:pt idx="2134">
                  <c:v>15098.23</c:v>
                </c:pt>
                <c:pt idx="2135">
                  <c:v>95183.18</c:v>
                </c:pt>
                <c:pt idx="2136">
                  <c:v>5003.9699999999993</c:v>
                </c:pt>
                <c:pt idx="2137">
                  <c:v>9230.23</c:v>
                </c:pt>
                <c:pt idx="2138">
                  <c:v>8290.4</c:v>
                </c:pt>
                <c:pt idx="2139">
                  <c:v>1406.54</c:v>
                </c:pt>
                <c:pt idx="2140">
                  <c:v>96740.95</c:v>
                </c:pt>
                <c:pt idx="2141">
                  <c:v>31586.52</c:v>
                </c:pt>
                <c:pt idx="2142">
                  <c:v>7677.09</c:v>
                </c:pt>
                <c:pt idx="2143">
                  <c:v>37990.379999999997</c:v>
                </c:pt>
                <c:pt idx="2144">
                  <c:v>23895.69</c:v>
                </c:pt>
                <c:pt idx="2145">
                  <c:v>13214.29</c:v>
                </c:pt>
                <c:pt idx="2146">
                  <c:v>50464.92</c:v>
                </c:pt>
                <c:pt idx="2147">
                  <c:v>15736.29</c:v>
                </c:pt>
                <c:pt idx="2148">
                  <c:v>20636.28</c:v>
                </c:pt>
                <c:pt idx="2149">
                  <c:v>10337.129999999999</c:v>
                </c:pt>
                <c:pt idx="2150">
                  <c:v>13655.76</c:v>
                </c:pt>
                <c:pt idx="2151">
                  <c:v>17198.810000000001</c:v>
                </c:pt>
                <c:pt idx="2152">
                  <c:v>51804.85</c:v>
                </c:pt>
                <c:pt idx="2153">
                  <c:v>52412.04</c:v>
                </c:pt>
                <c:pt idx="2154">
                  <c:v>24927.54</c:v>
                </c:pt>
                <c:pt idx="2155">
                  <c:v>5082.21</c:v>
                </c:pt>
                <c:pt idx="2156">
                  <c:v>13315.310000000001</c:v>
                </c:pt>
                <c:pt idx="2157">
                  <c:v>7288.3</c:v>
                </c:pt>
                <c:pt idx="2158">
                  <c:v>8202.8700000000008</c:v>
                </c:pt>
                <c:pt idx="2159">
                  <c:v>23745.64</c:v>
                </c:pt>
                <c:pt idx="2160">
                  <c:v>5775.92</c:v>
                </c:pt>
                <c:pt idx="2161">
                  <c:v>20234.48</c:v>
                </c:pt>
                <c:pt idx="2162">
                  <c:v>51964.350000000006</c:v>
                </c:pt>
                <c:pt idx="2163">
                  <c:v>4156.1900000000005</c:v>
                </c:pt>
                <c:pt idx="2164">
                  <c:v>37459.339999999997</c:v>
                </c:pt>
                <c:pt idx="2165">
                  <c:v>16853.88</c:v>
                </c:pt>
                <c:pt idx="2166">
                  <c:v>18298.38</c:v>
                </c:pt>
                <c:pt idx="2167">
                  <c:v>83300.320000000007</c:v>
                </c:pt>
                <c:pt idx="2168">
                  <c:v>12450.69</c:v>
                </c:pt>
                <c:pt idx="2169">
                  <c:v>9305.57</c:v>
                </c:pt>
                <c:pt idx="2170">
                  <c:v>37754.17</c:v>
                </c:pt>
                <c:pt idx="2171">
                  <c:v>42778.28</c:v>
                </c:pt>
                <c:pt idx="2172">
                  <c:v>13832.82</c:v>
                </c:pt>
                <c:pt idx="2173">
                  <c:v>9544.67</c:v>
                </c:pt>
                <c:pt idx="2174">
                  <c:v>25174.55</c:v>
                </c:pt>
                <c:pt idx="2175">
                  <c:v>20652.98</c:v>
                </c:pt>
                <c:pt idx="2176">
                  <c:v>70859.94</c:v>
                </c:pt>
                <c:pt idx="2177">
                  <c:v>9672.3700000000008</c:v>
                </c:pt>
                <c:pt idx="2178">
                  <c:v>3437.3500000000004</c:v>
                </c:pt>
                <c:pt idx="2179">
                  <c:v>16901.699999999997</c:v>
                </c:pt>
                <c:pt idx="2180">
                  <c:v>98078.89</c:v>
                </c:pt>
                <c:pt idx="2181">
                  <c:v>4979.8099999999995</c:v>
                </c:pt>
                <c:pt idx="2182">
                  <c:v>10350.83</c:v>
                </c:pt>
                <c:pt idx="2183">
                  <c:v>7334.1399999999994</c:v>
                </c:pt>
                <c:pt idx="2184">
                  <c:v>1315.5900000000001</c:v>
                </c:pt>
                <c:pt idx="2185">
                  <c:v>146622.43</c:v>
                </c:pt>
                <c:pt idx="2186">
                  <c:v>40499.9</c:v>
                </c:pt>
                <c:pt idx="2187">
                  <c:v>8739.08</c:v>
                </c:pt>
                <c:pt idx="2188">
                  <c:v>36761.870000000003</c:v>
                </c:pt>
                <c:pt idx="2189">
                  <c:v>23609.759999999998</c:v>
                </c:pt>
                <c:pt idx="2190">
                  <c:v>15606.17</c:v>
                </c:pt>
                <c:pt idx="2191">
                  <c:v>37807.53</c:v>
                </c:pt>
                <c:pt idx="2192">
                  <c:v>18930.560000000001</c:v>
                </c:pt>
                <c:pt idx="2193">
                  <c:v>21391.260000000002</c:v>
                </c:pt>
                <c:pt idx="2194">
                  <c:v>10607.84</c:v>
                </c:pt>
                <c:pt idx="2195">
                  <c:v>14283.779999999999</c:v>
                </c:pt>
                <c:pt idx="2196">
                  <c:v>20889.809999999998</c:v>
                </c:pt>
                <c:pt idx="2197">
                  <c:v>49279.69</c:v>
                </c:pt>
                <c:pt idx="2198">
                  <c:v>55566.33</c:v>
                </c:pt>
                <c:pt idx="2199">
                  <c:v>30318.84</c:v>
                </c:pt>
                <c:pt idx="2200">
                  <c:v>6774.98</c:v>
                </c:pt>
                <c:pt idx="2201">
                  <c:v>11119.04</c:v>
                </c:pt>
                <c:pt idx="2202">
                  <c:v>7624.23</c:v>
                </c:pt>
                <c:pt idx="2203">
                  <c:v>8472.2000000000007</c:v>
                </c:pt>
                <c:pt idx="2204">
                  <c:v>27259.289999999997</c:v>
                </c:pt>
                <c:pt idx="2205">
                  <c:v>5630</c:v>
                </c:pt>
                <c:pt idx="2206">
                  <c:v>16377.76</c:v>
                </c:pt>
                <c:pt idx="2207">
                  <c:v>59175.899999999994</c:v>
                </c:pt>
                <c:pt idx="2208">
                  <c:v>4740.7700000000004</c:v>
                </c:pt>
                <c:pt idx="2209">
                  <c:v>34165.729999999996</c:v>
                </c:pt>
                <c:pt idx="2210">
                  <c:v>19210.36</c:v>
                </c:pt>
                <c:pt idx="2211">
                  <c:v>16191.349999999999</c:v>
                </c:pt>
                <c:pt idx="2212">
                  <c:v>65959.39</c:v>
                </c:pt>
                <c:pt idx="2213">
                  <c:v>6859.6399999999994</c:v>
                </c:pt>
                <c:pt idx="2214">
                  <c:v>12163.08</c:v>
                </c:pt>
                <c:pt idx="2215">
                  <c:v>38725.18</c:v>
                </c:pt>
                <c:pt idx="2216">
                  <c:v>67249.47</c:v>
                </c:pt>
                <c:pt idx="2217">
                  <c:v>9733.4000000000015</c:v>
                </c:pt>
                <c:pt idx="2218">
                  <c:v>9061.07</c:v>
                </c:pt>
                <c:pt idx="2219">
                  <c:v>28615.210000000003</c:v>
                </c:pt>
                <c:pt idx="2220">
                  <c:v>17463.22</c:v>
                </c:pt>
                <c:pt idx="2221">
                  <c:v>34470.949999999997</c:v>
                </c:pt>
                <c:pt idx="2222">
                  <c:v>6542.7000000000007</c:v>
                </c:pt>
                <c:pt idx="2223">
                  <c:v>3449.08</c:v>
                </c:pt>
                <c:pt idx="2224">
                  <c:v>14147.77</c:v>
                </c:pt>
                <c:pt idx="2225">
                  <c:v>89059.79</c:v>
                </c:pt>
                <c:pt idx="2226">
                  <c:v>4518.93</c:v>
                </c:pt>
                <c:pt idx="2227">
                  <c:v>11906.25</c:v>
                </c:pt>
                <c:pt idx="2228">
                  <c:v>6035.61</c:v>
                </c:pt>
                <c:pt idx="2229">
                  <c:v>1457.13</c:v>
                </c:pt>
                <c:pt idx="2230">
                  <c:v>101088.71999999999</c:v>
                </c:pt>
                <c:pt idx="2231">
                  <c:v>30388.93</c:v>
                </c:pt>
                <c:pt idx="2232">
                  <c:v>10775.960000000001</c:v>
                </c:pt>
                <c:pt idx="2233">
                  <c:v>35680.400000000001</c:v>
                </c:pt>
                <c:pt idx="2234">
                  <c:v>22489.77</c:v>
                </c:pt>
                <c:pt idx="2235">
                  <c:v>17542.07</c:v>
                </c:pt>
                <c:pt idx="2236">
                  <c:v>33976.949999999997</c:v>
                </c:pt>
                <c:pt idx="2237">
                  <c:v>17802.849999999999</c:v>
                </c:pt>
                <c:pt idx="2238">
                  <c:v>26292.38</c:v>
                </c:pt>
                <c:pt idx="2239">
                  <c:v>12809.78</c:v>
                </c:pt>
                <c:pt idx="2240">
                  <c:v>15195.65</c:v>
                </c:pt>
                <c:pt idx="2241">
                  <c:v>17570.77</c:v>
                </c:pt>
                <c:pt idx="2242">
                  <c:v>53456.31</c:v>
                </c:pt>
                <c:pt idx="2243">
                  <c:v>48290.12</c:v>
                </c:pt>
                <c:pt idx="2244">
                  <c:v>23456.170000000002</c:v>
                </c:pt>
                <c:pt idx="2245">
                  <c:v>5857.77</c:v>
                </c:pt>
                <c:pt idx="2246">
                  <c:v>7846.2400000000007</c:v>
                </c:pt>
                <c:pt idx="2247">
                  <c:v>7768.83</c:v>
                </c:pt>
                <c:pt idx="2248">
                  <c:v>10032.950000000001</c:v>
                </c:pt>
                <c:pt idx="2249">
                  <c:v>23059.379999999997</c:v>
                </c:pt>
                <c:pt idx="2250">
                  <c:v>5196.32</c:v>
                </c:pt>
                <c:pt idx="2251">
                  <c:v>15328.630000000001</c:v>
                </c:pt>
                <c:pt idx="2252">
                  <c:v>50845.22</c:v>
                </c:pt>
                <c:pt idx="2253">
                  <c:v>4802.7299999999996</c:v>
                </c:pt>
                <c:pt idx="2254">
                  <c:v>35190.080000000002</c:v>
                </c:pt>
                <c:pt idx="2255">
                  <c:v>16948.27</c:v>
                </c:pt>
                <c:pt idx="2256">
                  <c:v>17408.36</c:v>
                </c:pt>
                <c:pt idx="2257">
                  <c:v>57990.909999999996</c:v>
                </c:pt>
                <c:pt idx="2258">
                  <c:v>8031.7800000000007</c:v>
                </c:pt>
                <c:pt idx="2259">
                  <c:v>7753.47</c:v>
                </c:pt>
                <c:pt idx="2260">
                  <c:v>33928.35</c:v>
                </c:pt>
                <c:pt idx="2261">
                  <c:v>44668.930000000008</c:v>
                </c:pt>
                <c:pt idx="2262">
                  <c:v>9134.99</c:v>
                </c:pt>
                <c:pt idx="2263">
                  <c:v>8564.39</c:v>
                </c:pt>
                <c:pt idx="2264">
                  <c:v>20449.13</c:v>
                </c:pt>
                <c:pt idx="2265">
                  <c:v>25117.379999999997</c:v>
                </c:pt>
                <c:pt idx="2266">
                  <c:v>30652.46</c:v>
                </c:pt>
                <c:pt idx="2267">
                  <c:v>4756.1499999999996</c:v>
                </c:pt>
                <c:pt idx="2268">
                  <c:v>3440.96</c:v>
                </c:pt>
                <c:pt idx="2269">
                  <c:v>14692.09</c:v>
                </c:pt>
                <c:pt idx="2270">
                  <c:v>115014.29000000001</c:v>
                </c:pt>
                <c:pt idx="2271">
                  <c:v>2882.7799999999997</c:v>
                </c:pt>
                <c:pt idx="2272">
                  <c:v>11997.23</c:v>
                </c:pt>
                <c:pt idx="2273">
                  <c:v>3365.34</c:v>
                </c:pt>
                <c:pt idx="2274">
                  <c:v>1337.13</c:v>
                </c:pt>
                <c:pt idx="2275">
                  <c:v>151468.94</c:v>
                </c:pt>
                <c:pt idx="2276">
                  <c:v>31248.239999999998</c:v>
                </c:pt>
                <c:pt idx="2277">
                  <c:v>8654.01</c:v>
                </c:pt>
                <c:pt idx="2278">
                  <c:v>46803.78</c:v>
                </c:pt>
                <c:pt idx="2279">
                  <c:v>22376.04</c:v>
                </c:pt>
                <c:pt idx="2280">
                  <c:v>15679.480000000001</c:v>
                </c:pt>
                <c:pt idx="2281">
                  <c:v>41060.53</c:v>
                </c:pt>
                <c:pt idx="2282">
                  <c:v>18020.79</c:v>
                </c:pt>
                <c:pt idx="2283">
                  <c:v>18050.46</c:v>
                </c:pt>
                <c:pt idx="2284">
                  <c:v>9200.630000000001</c:v>
                </c:pt>
                <c:pt idx="2285">
                  <c:v>13728.49</c:v>
                </c:pt>
                <c:pt idx="2286">
                  <c:v>23259.93</c:v>
                </c:pt>
                <c:pt idx="2287">
                  <c:v>48587.039999999994</c:v>
                </c:pt>
                <c:pt idx="2288">
                  <c:v>82625.679999999993</c:v>
                </c:pt>
                <c:pt idx="2289">
                  <c:v>19536.77</c:v>
                </c:pt>
                <c:pt idx="2290">
                  <c:v>10156.02</c:v>
                </c:pt>
                <c:pt idx="2291">
                  <c:v>12597.849999999999</c:v>
                </c:pt>
                <c:pt idx="2292">
                  <c:v>7285.61</c:v>
                </c:pt>
                <c:pt idx="2293">
                  <c:v>7298.0599999999995</c:v>
                </c:pt>
                <c:pt idx="2294">
                  <c:v>23462.85</c:v>
                </c:pt>
                <c:pt idx="2295">
                  <c:v>4907.84</c:v>
                </c:pt>
                <c:pt idx="2296">
                  <c:v>31246.25</c:v>
                </c:pt>
                <c:pt idx="2297">
                  <c:v>46135.88</c:v>
                </c:pt>
                <c:pt idx="2298">
                  <c:v>4013.57</c:v>
                </c:pt>
                <c:pt idx="2299">
                  <c:v>34202.71</c:v>
                </c:pt>
                <c:pt idx="2300">
                  <c:v>14100.72</c:v>
                </c:pt>
                <c:pt idx="2301">
                  <c:v>17511.66</c:v>
                </c:pt>
                <c:pt idx="2302">
                  <c:v>48853.869999999995</c:v>
                </c:pt>
                <c:pt idx="2303">
                  <c:v>10106.030000000001</c:v>
                </c:pt>
                <c:pt idx="2304">
                  <c:v>9692.43</c:v>
                </c:pt>
                <c:pt idx="2305">
                  <c:v>37438.39</c:v>
                </c:pt>
                <c:pt idx="2306">
                  <c:v>40953.089999999997</c:v>
                </c:pt>
                <c:pt idx="2307">
                  <c:v>11865.43</c:v>
                </c:pt>
                <c:pt idx="2308">
                  <c:v>11805.8</c:v>
                </c:pt>
                <c:pt idx="2309">
                  <c:v>19337.370000000003</c:v>
                </c:pt>
                <c:pt idx="2310">
                  <c:v>13722.85</c:v>
                </c:pt>
                <c:pt idx="2311">
                  <c:v>30765.190000000002</c:v>
                </c:pt>
                <c:pt idx="2312">
                  <c:v>6064.6900000000005</c:v>
                </c:pt>
                <c:pt idx="2313">
                  <c:v>3569.9</c:v>
                </c:pt>
                <c:pt idx="2314">
                  <c:v>12766.279999999999</c:v>
                </c:pt>
                <c:pt idx="2315">
                  <c:v>105379.73999999999</c:v>
                </c:pt>
                <c:pt idx="2316">
                  <c:v>3020.51</c:v>
                </c:pt>
                <c:pt idx="2317">
                  <c:v>11002.79</c:v>
                </c:pt>
                <c:pt idx="2318">
                  <c:v>6947.1900000000005</c:v>
                </c:pt>
                <c:pt idx="2319">
                  <c:v>1599.66</c:v>
                </c:pt>
                <c:pt idx="2320">
                  <c:v>87643.58</c:v>
                </c:pt>
                <c:pt idx="2321">
                  <c:v>41441.179999999993</c:v>
                </c:pt>
                <c:pt idx="2322">
                  <c:v>8588.9599999999991</c:v>
                </c:pt>
                <c:pt idx="2323">
                  <c:v>30335.27</c:v>
                </c:pt>
                <c:pt idx="2324">
                  <c:v>20843.18</c:v>
                </c:pt>
                <c:pt idx="2325">
                  <c:v>9956.32</c:v>
                </c:pt>
                <c:pt idx="2326">
                  <c:v>47296.61</c:v>
                </c:pt>
                <c:pt idx="2327">
                  <c:v>18198.690000000002</c:v>
                </c:pt>
                <c:pt idx="2328">
                  <c:v>15696.740000000002</c:v>
                </c:pt>
                <c:pt idx="2329">
                  <c:v>8531.07</c:v>
                </c:pt>
                <c:pt idx="2330">
                  <c:v>18637.78</c:v>
                </c:pt>
                <c:pt idx="2331">
                  <c:v>19710.629999999997</c:v>
                </c:pt>
                <c:pt idx="2332">
                  <c:v>40760.28</c:v>
                </c:pt>
                <c:pt idx="2333">
                  <c:v>127642.75</c:v>
                </c:pt>
                <c:pt idx="2334">
                  <c:v>23072.93</c:v>
                </c:pt>
                <c:pt idx="2335">
                  <c:v>5062.7299999999996</c:v>
                </c:pt>
                <c:pt idx="2336">
                  <c:v>13872.32</c:v>
                </c:pt>
                <c:pt idx="2337">
                  <c:v>6314.12</c:v>
                </c:pt>
                <c:pt idx="2338">
                  <c:v>7050.33</c:v>
                </c:pt>
                <c:pt idx="2339">
                  <c:v>36234.869999999995</c:v>
                </c:pt>
                <c:pt idx="2340">
                  <c:v>3091.79</c:v>
                </c:pt>
                <c:pt idx="2341">
                  <c:v>19111.22</c:v>
                </c:pt>
                <c:pt idx="2342">
                  <c:v>47676.14</c:v>
                </c:pt>
                <c:pt idx="2343">
                  <c:v>4203.5</c:v>
                </c:pt>
                <c:pt idx="2344">
                  <c:v>32058.57</c:v>
                </c:pt>
                <c:pt idx="2345">
                  <c:v>13007.61</c:v>
                </c:pt>
                <c:pt idx="2346">
                  <c:v>14208.64</c:v>
                </c:pt>
                <c:pt idx="2347">
                  <c:v>43257.45</c:v>
                </c:pt>
                <c:pt idx="2348">
                  <c:v>15858.800000000001</c:v>
                </c:pt>
                <c:pt idx="2349">
                  <c:v>9984.1299999999992</c:v>
                </c:pt>
                <c:pt idx="2350">
                  <c:v>38129.99</c:v>
                </c:pt>
                <c:pt idx="2351">
                  <c:v>28277.42</c:v>
                </c:pt>
                <c:pt idx="2352">
                  <c:v>13334.380000000001</c:v>
                </c:pt>
                <c:pt idx="2353">
                  <c:v>12453.43</c:v>
                </c:pt>
                <c:pt idx="2354">
                  <c:v>18490.71</c:v>
                </c:pt>
                <c:pt idx="2355">
                  <c:v>14309.52</c:v>
                </c:pt>
                <c:pt idx="2356">
                  <c:v>29271.269999999997</c:v>
                </c:pt>
                <c:pt idx="2357">
                  <c:v>6437.38</c:v>
                </c:pt>
                <c:pt idx="2358">
                  <c:v>3186.15</c:v>
                </c:pt>
                <c:pt idx="2359">
                  <c:v>12993.539999999999</c:v>
                </c:pt>
                <c:pt idx="2360">
                  <c:v>112189.73999999999</c:v>
                </c:pt>
                <c:pt idx="2361">
                  <c:v>3564.5</c:v>
                </c:pt>
                <c:pt idx="2362">
                  <c:v>10161.219999999999</c:v>
                </c:pt>
                <c:pt idx="2363">
                  <c:v>4989.0700000000006</c:v>
                </c:pt>
                <c:pt idx="2364">
                  <c:v>2244.48</c:v>
                </c:pt>
                <c:pt idx="2365">
                  <c:v>119194.66</c:v>
                </c:pt>
                <c:pt idx="2366">
                  <c:v>32801.97</c:v>
                </c:pt>
                <c:pt idx="2367">
                  <c:v>8313.93</c:v>
                </c:pt>
                <c:pt idx="2368">
                  <c:v>32109.95</c:v>
                </c:pt>
                <c:pt idx="2369">
                  <c:v>18277.480000000003</c:v>
                </c:pt>
                <c:pt idx="2370">
                  <c:v>9744.4000000000015</c:v>
                </c:pt>
                <c:pt idx="2371">
                  <c:v>39889.61</c:v>
                </c:pt>
                <c:pt idx="2372">
                  <c:v>14677.150000000001</c:v>
                </c:pt>
                <c:pt idx="2373">
                  <c:v>14890.06</c:v>
                </c:pt>
                <c:pt idx="2374">
                  <c:v>9160.5499999999993</c:v>
                </c:pt>
                <c:pt idx="2375">
                  <c:v>13793.51</c:v>
                </c:pt>
                <c:pt idx="2376">
                  <c:v>19300.16</c:v>
                </c:pt>
                <c:pt idx="2377">
                  <c:v>36024.28</c:v>
                </c:pt>
                <c:pt idx="2378">
                  <c:v>119913.29999999999</c:v>
                </c:pt>
                <c:pt idx="2379">
                  <c:v>22569.01</c:v>
                </c:pt>
                <c:pt idx="2380">
                  <c:v>6713.98</c:v>
                </c:pt>
                <c:pt idx="2381">
                  <c:v>6795.7999999999993</c:v>
                </c:pt>
                <c:pt idx="2382">
                  <c:v>5105.34</c:v>
                </c:pt>
                <c:pt idx="2383">
                  <c:v>7955.35</c:v>
                </c:pt>
                <c:pt idx="2384">
                  <c:v>21150.06</c:v>
                </c:pt>
                <c:pt idx="2385">
                  <c:v>3191.14</c:v>
                </c:pt>
                <c:pt idx="2386">
                  <c:v>16591.329999999998</c:v>
                </c:pt>
                <c:pt idx="2387">
                  <c:v>51213.07</c:v>
                </c:pt>
                <c:pt idx="2388">
                  <c:v>4613</c:v>
                </c:pt>
                <c:pt idx="2389">
                  <c:v>30944.22</c:v>
                </c:pt>
                <c:pt idx="2390">
                  <c:v>13555.15</c:v>
                </c:pt>
                <c:pt idx="2391">
                  <c:v>15391.87</c:v>
                </c:pt>
                <c:pt idx="2392">
                  <c:v>40747.899999999994</c:v>
                </c:pt>
                <c:pt idx="2393">
                  <c:v>8719.52</c:v>
                </c:pt>
                <c:pt idx="2394">
                  <c:v>6008.56</c:v>
                </c:pt>
                <c:pt idx="2395">
                  <c:v>40248.53</c:v>
                </c:pt>
                <c:pt idx="2396">
                  <c:v>37930.729999999996</c:v>
                </c:pt>
                <c:pt idx="2397">
                  <c:v>13158.740000000002</c:v>
                </c:pt>
                <c:pt idx="2398">
                  <c:v>9701.08</c:v>
                </c:pt>
                <c:pt idx="2399">
                  <c:v>19777.560000000001</c:v>
                </c:pt>
                <c:pt idx="2400">
                  <c:v>15628.810000000001</c:v>
                </c:pt>
                <c:pt idx="2401">
                  <c:v>33407.620000000003</c:v>
                </c:pt>
                <c:pt idx="2402">
                  <c:v>7065.04</c:v>
                </c:pt>
                <c:pt idx="2403">
                  <c:v>3018.72</c:v>
                </c:pt>
                <c:pt idx="2404">
                  <c:v>18900.439999999999</c:v>
                </c:pt>
                <c:pt idx="2405">
                  <c:v>109694.32</c:v>
                </c:pt>
                <c:pt idx="2406">
                  <c:v>3453.99</c:v>
                </c:pt>
                <c:pt idx="2407">
                  <c:v>10426.529999999999</c:v>
                </c:pt>
                <c:pt idx="2408">
                  <c:v>5278.5999999999995</c:v>
                </c:pt>
                <c:pt idx="2409">
                  <c:v>2021.49</c:v>
                </c:pt>
                <c:pt idx="2410">
                  <c:v>129753.53</c:v>
                </c:pt>
                <c:pt idx="2411">
                  <c:v>27504.45</c:v>
                </c:pt>
                <c:pt idx="2412">
                  <c:v>8998.34</c:v>
                </c:pt>
                <c:pt idx="2413">
                  <c:v>37636.03</c:v>
                </c:pt>
                <c:pt idx="2414">
                  <c:v>37979.18</c:v>
                </c:pt>
                <c:pt idx="2415">
                  <c:v>10718.31</c:v>
                </c:pt>
                <c:pt idx="2416">
                  <c:v>52726.9</c:v>
                </c:pt>
                <c:pt idx="2417">
                  <c:v>15631.04</c:v>
                </c:pt>
                <c:pt idx="2418">
                  <c:v>15869.55</c:v>
                </c:pt>
                <c:pt idx="2419">
                  <c:v>8939.91</c:v>
                </c:pt>
                <c:pt idx="2420">
                  <c:v>12962.94</c:v>
                </c:pt>
                <c:pt idx="2421">
                  <c:v>20870.730000000003</c:v>
                </c:pt>
                <c:pt idx="2422">
                  <c:v>32598.880000000001</c:v>
                </c:pt>
                <c:pt idx="2423">
                  <c:v>65053.55</c:v>
                </c:pt>
                <c:pt idx="2424">
                  <c:v>18699.870000000003</c:v>
                </c:pt>
                <c:pt idx="2425">
                  <c:v>6976.43</c:v>
                </c:pt>
                <c:pt idx="2426">
                  <c:v>13655.179999999998</c:v>
                </c:pt>
                <c:pt idx="2427">
                  <c:v>6019.2300000000005</c:v>
                </c:pt>
                <c:pt idx="2428">
                  <c:v>6465.6500000000005</c:v>
                </c:pt>
                <c:pt idx="2429">
                  <c:v>27853.739999999998</c:v>
                </c:pt>
                <c:pt idx="2430">
                  <c:v>4825.59</c:v>
                </c:pt>
                <c:pt idx="2431">
                  <c:v>11216.6</c:v>
                </c:pt>
                <c:pt idx="2432">
                  <c:v>36253.19</c:v>
                </c:pt>
                <c:pt idx="2433">
                  <c:v>4491.4400000000005</c:v>
                </c:pt>
                <c:pt idx="2434">
                  <c:v>30583.269999999997</c:v>
                </c:pt>
                <c:pt idx="2435">
                  <c:v>13037.68</c:v>
                </c:pt>
                <c:pt idx="2436">
                  <c:v>12314.92</c:v>
                </c:pt>
                <c:pt idx="2437">
                  <c:v>44004.979999999996</c:v>
                </c:pt>
                <c:pt idx="2438">
                  <c:v>8192.14</c:v>
                </c:pt>
                <c:pt idx="2439">
                  <c:v>5256.32</c:v>
                </c:pt>
                <c:pt idx="2440">
                  <c:v>44325.9</c:v>
                </c:pt>
                <c:pt idx="2441">
                  <c:v>69540.649999999994</c:v>
                </c:pt>
                <c:pt idx="2442">
                  <c:v>11257.029999999999</c:v>
                </c:pt>
                <c:pt idx="2443">
                  <c:v>12833.19</c:v>
                </c:pt>
                <c:pt idx="2444">
                  <c:v>16562.900000000001</c:v>
                </c:pt>
                <c:pt idx="2445">
                  <c:v>29758.809999999998</c:v>
                </c:pt>
                <c:pt idx="2446">
                  <c:v>35716.229999999996</c:v>
                </c:pt>
                <c:pt idx="2447">
                  <c:v>7079.23</c:v>
                </c:pt>
                <c:pt idx="2448">
                  <c:v>2669.71</c:v>
                </c:pt>
                <c:pt idx="2449">
                  <c:v>15330.390000000001</c:v>
                </c:pt>
                <c:pt idx="2450">
                  <c:v>136504.29999999999</c:v>
                </c:pt>
                <c:pt idx="2451">
                  <c:v>2731.5699999999997</c:v>
                </c:pt>
                <c:pt idx="2452">
                  <c:v>10537.95</c:v>
                </c:pt>
                <c:pt idx="2453">
                  <c:v>3332.32</c:v>
                </c:pt>
                <c:pt idx="2454">
                  <c:v>2052.6799999999998</c:v>
                </c:pt>
                <c:pt idx="2455">
                  <c:v>277683.09999999998</c:v>
                </c:pt>
                <c:pt idx="2456">
                  <c:v>31821.91</c:v>
                </c:pt>
                <c:pt idx="2457">
                  <c:v>6596.21</c:v>
                </c:pt>
                <c:pt idx="2458">
                  <c:v>55545.090000000004</c:v>
                </c:pt>
                <c:pt idx="2459">
                  <c:v>47945.100000000006</c:v>
                </c:pt>
                <c:pt idx="2460">
                  <c:v>10470.91</c:v>
                </c:pt>
                <c:pt idx="2461">
                  <c:v>56245.130000000005</c:v>
                </c:pt>
                <c:pt idx="2462">
                  <c:v>12165.14</c:v>
                </c:pt>
                <c:pt idx="2463">
                  <c:v>11801.550000000001</c:v>
                </c:pt>
                <c:pt idx="2464">
                  <c:v>4941.5300000000007</c:v>
                </c:pt>
                <c:pt idx="2465">
                  <c:v>11689.66</c:v>
                </c:pt>
                <c:pt idx="2466">
                  <c:v>22395.160000000003</c:v>
                </c:pt>
                <c:pt idx="2467">
                  <c:v>27924.68</c:v>
                </c:pt>
                <c:pt idx="2468">
                  <c:v>144516.19999999998</c:v>
                </c:pt>
                <c:pt idx="2469">
                  <c:v>11927.869999999999</c:v>
                </c:pt>
                <c:pt idx="2470">
                  <c:v>6784.43</c:v>
                </c:pt>
                <c:pt idx="2471">
                  <c:v>8152.7699999999995</c:v>
                </c:pt>
                <c:pt idx="2472">
                  <c:v>4366.1399999999994</c:v>
                </c:pt>
                <c:pt idx="2473">
                  <c:v>4357.96</c:v>
                </c:pt>
                <c:pt idx="2474">
                  <c:v>28591.49</c:v>
                </c:pt>
                <c:pt idx="2475">
                  <c:v>2833.15</c:v>
                </c:pt>
                <c:pt idx="2476">
                  <c:v>15014.08</c:v>
                </c:pt>
                <c:pt idx="2477">
                  <c:v>44873.22</c:v>
                </c:pt>
                <c:pt idx="2478">
                  <c:v>4213.58</c:v>
                </c:pt>
                <c:pt idx="2479">
                  <c:v>28647.57</c:v>
                </c:pt>
                <c:pt idx="2480">
                  <c:v>9083.0299999999988</c:v>
                </c:pt>
                <c:pt idx="2481">
                  <c:v>11381.45</c:v>
                </c:pt>
                <c:pt idx="2482">
                  <c:v>40192.57</c:v>
                </c:pt>
                <c:pt idx="2483">
                  <c:v>10374.529999999999</c:v>
                </c:pt>
                <c:pt idx="2484">
                  <c:v>6600.26</c:v>
                </c:pt>
                <c:pt idx="2485">
                  <c:v>45018.600000000006</c:v>
                </c:pt>
                <c:pt idx="2486">
                  <c:v>24347.360000000001</c:v>
                </c:pt>
                <c:pt idx="2487">
                  <c:v>11859.2</c:v>
                </c:pt>
                <c:pt idx="2488">
                  <c:v>14985.550000000001</c:v>
                </c:pt>
                <c:pt idx="2489">
                  <c:v>12553.130000000001</c:v>
                </c:pt>
                <c:pt idx="2490">
                  <c:v>11259.110000000002</c:v>
                </c:pt>
                <c:pt idx="2491">
                  <c:v>33894.04</c:v>
                </c:pt>
                <c:pt idx="2492">
                  <c:v>5163.07</c:v>
                </c:pt>
                <c:pt idx="2493">
                  <c:v>637.08999999999992</c:v>
                </c:pt>
                <c:pt idx="2494">
                  <c:v>11864.810000000001</c:v>
                </c:pt>
                <c:pt idx="2495">
                  <c:v>124674.68</c:v>
                </c:pt>
                <c:pt idx="2496">
                  <c:v>2428.9299999999998</c:v>
                </c:pt>
                <c:pt idx="2497">
                  <c:v>4397.45</c:v>
                </c:pt>
                <c:pt idx="2498">
                  <c:v>3700.8</c:v>
                </c:pt>
                <c:pt idx="2499">
                  <c:v>1335.8</c:v>
                </c:pt>
                <c:pt idx="2500">
                  <c:v>101792.11000000002</c:v>
                </c:pt>
                <c:pt idx="2501">
                  <c:v>32451.43</c:v>
                </c:pt>
                <c:pt idx="2502">
                  <c:v>3240.87</c:v>
                </c:pt>
                <c:pt idx="2503">
                  <c:v>29203.119999999999</c:v>
                </c:pt>
                <c:pt idx="2504">
                  <c:v>17927.830000000002</c:v>
                </c:pt>
                <c:pt idx="2505">
                  <c:v>9994.0499999999993</c:v>
                </c:pt>
                <c:pt idx="2506">
                  <c:v>44203.97</c:v>
                </c:pt>
                <c:pt idx="2507">
                  <c:v>12970.39</c:v>
                </c:pt>
                <c:pt idx="2508">
                  <c:v>14491.580000000002</c:v>
                </c:pt>
                <c:pt idx="2509">
                  <c:v>5661.5</c:v>
                </c:pt>
                <c:pt idx="2510">
                  <c:v>18052.079999999998</c:v>
                </c:pt>
                <c:pt idx="2511">
                  <c:v>24436.91</c:v>
                </c:pt>
                <c:pt idx="2512">
                  <c:v>39335.99</c:v>
                </c:pt>
                <c:pt idx="2513">
                  <c:v>125700.89</c:v>
                </c:pt>
                <c:pt idx="2514">
                  <c:v>10875.150000000001</c:v>
                </c:pt>
                <c:pt idx="2515">
                  <c:v>5666.77</c:v>
                </c:pt>
                <c:pt idx="2516">
                  <c:v>7873.22</c:v>
                </c:pt>
                <c:pt idx="2517">
                  <c:v>3362.99</c:v>
                </c:pt>
                <c:pt idx="2518">
                  <c:v>1877.26</c:v>
                </c:pt>
                <c:pt idx="2519">
                  <c:v>15161.2</c:v>
                </c:pt>
                <c:pt idx="2520">
                  <c:v>2524.23</c:v>
                </c:pt>
                <c:pt idx="2521">
                  <c:v>19522.47</c:v>
                </c:pt>
                <c:pt idx="2522">
                  <c:v>35342.18</c:v>
                </c:pt>
                <c:pt idx="2523">
                  <c:v>3884.5699999999997</c:v>
                </c:pt>
                <c:pt idx="2524">
                  <c:v>39445.329999999994</c:v>
                </c:pt>
                <c:pt idx="2525">
                  <c:v>21740.739999999998</c:v>
                </c:pt>
                <c:pt idx="2526">
                  <c:v>14679.69</c:v>
                </c:pt>
                <c:pt idx="2527">
                  <c:v>33591.660000000003</c:v>
                </c:pt>
                <c:pt idx="2528">
                  <c:v>13718.970000000001</c:v>
                </c:pt>
                <c:pt idx="2529">
                  <c:v>6724.8600000000006</c:v>
                </c:pt>
                <c:pt idx="2530">
                  <c:v>38073.479999999996</c:v>
                </c:pt>
                <c:pt idx="2531">
                  <c:v>26422.210000000003</c:v>
                </c:pt>
                <c:pt idx="2532">
                  <c:v>12706.83</c:v>
                </c:pt>
                <c:pt idx="2533">
                  <c:v>8162.99</c:v>
                </c:pt>
                <c:pt idx="2534">
                  <c:v>7899.62</c:v>
                </c:pt>
                <c:pt idx="2535">
                  <c:v>10621.29</c:v>
                </c:pt>
                <c:pt idx="2536">
                  <c:v>34221.96</c:v>
                </c:pt>
                <c:pt idx="2537">
                  <c:v>5036.13</c:v>
                </c:pt>
                <c:pt idx="2538">
                  <c:v>644.66999999999996</c:v>
                </c:pt>
                <c:pt idx="2539">
                  <c:v>10384.719999999999</c:v>
                </c:pt>
                <c:pt idx="2540">
                  <c:v>116663.91</c:v>
                </c:pt>
                <c:pt idx="2541">
                  <c:v>2907.58</c:v>
                </c:pt>
                <c:pt idx="2542">
                  <c:v>3073.85</c:v>
                </c:pt>
                <c:pt idx="2543">
                  <c:v>4339.58</c:v>
                </c:pt>
                <c:pt idx="2544">
                  <c:v>1315.31</c:v>
                </c:pt>
                <c:pt idx="2545">
                  <c:v>71811.959999999992</c:v>
                </c:pt>
                <c:pt idx="2546">
                  <c:v>26415.309999999998</c:v>
                </c:pt>
                <c:pt idx="2547">
                  <c:v>1886.38</c:v>
                </c:pt>
                <c:pt idx="2548">
                  <c:v>16523.14</c:v>
                </c:pt>
                <c:pt idx="2549">
                  <c:v>12888.92</c:v>
                </c:pt>
                <c:pt idx="2550">
                  <c:v>11208.3</c:v>
                </c:pt>
                <c:pt idx="2551">
                  <c:v>34889.729999999996</c:v>
                </c:pt>
                <c:pt idx="2552">
                  <c:v>13916.54</c:v>
                </c:pt>
                <c:pt idx="2553">
                  <c:v>13814.43</c:v>
                </c:pt>
                <c:pt idx="2554">
                  <c:v>6073.25</c:v>
                </c:pt>
                <c:pt idx="2555">
                  <c:v>14419</c:v>
                </c:pt>
                <c:pt idx="2556">
                  <c:v>17804.509999999998</c:v>
                </c:pt>
                <c:pt idx="2557">
                  <c:v>36384.589999999997</c:v>
                </c:pt>
                <c:pt idx="2558">
                  <c:v>60529.850000000006</c:v>
                </c:pt>
                <c:pt idx="2559">
                  <c:v>14393.82</c:v>
                </c:pt>
                <c:pt idx="2560">
                  <c:v>5462.84</c:v>
                </c:pt>
                <c:pt idx="2561">
                  <c:v>12673.17</c:v>
                </c:pt>
                <c:pt idx="2562">
                  <c:v>8024.37</c:v>
                </c:pt>
                <c:pt idx="2563">
                  <c:v>919.4</c:v>
                </c:pt>
                <c:pt idx="2564">
                  <c:v>12925.25</c:v>
                </c:pt>
                <c:pt idx="2565">
                  <c:v>2750.62</c:v>
                </c:pt>
                <c:pt idx="2566">
                  <c:v>12761.72</c:v>
                </c:pt>
                <c:pt idx="2567">
                  <c:v>33223.39</c:v>
                </c:pt>
                <c:pt idx="2568">
                  <c:v>3632.33</c:v>
                </c:pt>
                <c:pt idx="2569">
                  <c:v>37387.159999999996</c:v>
                </c:pt>
                <c:pt idx="2570">
                  <c:v>16995.47</c:v>
                </c:pt>
                <c:pt idx="2571">
                  <c:v>13046.83</c:v>
                </c:pt>
                <c:pt idx="2572">
                  <c:v>38561.74</c:v>
                </c:pt>
                <c:pt idx="2573">
                  <c:v>7844.35</c:v>
                </c:pt>
                <c:pt idx="2574">
                  <c:v>6064.7699999999995</c:v>
                </c:pt>
                <c:pt idx="2575">
                  <c:v>31493.11</c:v>
                </c:pt>
                <c:pt idx="2576">
                  <c:v>32092.19</c:v>
                </c:pt>
                <c:pt idx="2577">
                  <c:v>15349.93</c:v>
                </c:pt>
                <c:pt idx="2578">
                  <c:v>8516.36</c:v>
                </c:pt>
                <c:pt idx="2579">
                  <c:v>8201.5299999999988</c:v>
                </c:pt>
                <c:pt idx="2580">
                  <c:v>13870.91</c:v>
                </c:pt>
                <c:pt idx="2581">
                  <c:v>31907.780000000002</c:v>
                </c:pt>
                <c:pt idx="2582">
                  <c:v>5357.58</c:v>
                </c:pt>
                <c:pt idx="2583">
                  <c:v>578.88</c:v>
                </c:pt>
                <c:pt idx="2584">
                  <c:v>11348.73</c:v>
                </c:pt>
                <c:pt idx="2585">
                  <c:v>93133.91</c:v>
                </c:pt>
                <c:pt idx="2586">
                  <c:v>3014.67</c:v>
                </c:pt>
                <c:pt idx="2587">
                  <c:v>3726.25</c:v>
                </c:pt>
                <c:pt idx="2588">
                  <c:v>6960.03</c:v>
                </c:pt>
                <c:pt idx="2589">
                  <c:v>6423.5599999999995</c:v>
                </c:pt>
                <c:pt idx="2590">
                  <c:v>77787.78</c:v>
                </c:pt>
                <c:pt idx="2591">
                  <c:v>26627.190000000002</c:v>
                </c:pt>
                <c:pt idx="2592">
                  <c:v>2434.88</c:v>
                </c:pt>
                <c:pt idx="2593">
                  <c:v>19295.189999999999</c:v>
                </c:pt>
                <c:pt idx="2594">
                  <c:v>15973.009999999998</c:v>
                </c:pt>
                <c:pt idx="2595">
                  <c:v>9515.23</c:v>
                </c:pt>
                <c:pt idx="2596">
                  <c:v>37137.229999999996</c:v>
                </c:pt>
                <c:pt idx="2597">
                  <c:v>14903.740000000002</c:v>
                </c:pt>
                <c:pt idx="2598">
                  <c:v>13518.02</c:v>
                </c:pt>
                <c:pt idx="2599">
                  <c:v>5967.3099999999995</c:v>
                </c:pt>
                <c:pt idx="2600">
                  <c:v>10854.43</c:v>
                </c:pt>
                <c:pt idx="2601">
                  <c:v>20015.060000000001</c:v>
                </c:pt>
                <c:pt idx="2602">
                  <c:v>41085.040000000001</c:v>
                </c:pt>
                <c:pt idx="2603">
                  <c:v>114211.05</c:v>
                </c:pt>
                <c:pt idx="2604">
                  <c:v>11887.55</c:v>
                </c:pt>
                <c:pt idx="2605">
                  <c:v>5204.95</c:v>
                </c:pt>
                <c:pt idx="2606">
                  <c:v>10944.869999999999</c:v>
                </c:pt>
                <c:pt idx="2607">
                  <c:v>4688.1000000000004</c:v>
                </c:pt>
                <c:pt idx="2608">
                  <c:v>980.85</c:v>
                </c:pt>
                <c:pt idx="2609">
                  <c:v>13099.64</c:v>
                </c:pt>
                <c:pt idx="2610">
                  <c:v>4082.72</c:v>
                </c:pt>
                <c:pt idx="2611">
                  <c:v>13033.89</c:v>
                </c:pt>
                <c:pt idx="2612">
                  <c:v>46086.68</c:v>
                </c:pt>
                <c:pt idx="2613">
                  <c:v>4108.1099999999997</c:v>
                </c:pt>
                <c:pt idx="2614">
                  <c:v>35134.950000000004</c:v>
                </c:pt>
                <c:pt idx="2615">
                  <c:v>15656.630000000001</c:v>
                </c:pt>
                <c:pt idx="2616">
                  <c:v>18351.2</c:v>
                </c:pt>
                <c:pt idx="2617">
                  <c:v>39686.44</c:v>
                </c:pt>
                <c:pt idx="2618">
                  <c:v>10968.62</c:v>
                </c:pt>
                <c:pt idx="2619">
                  <c:v>5351.3600000000006</c:v>
                </c:pt>
                <c:pt idx="2620">
                  <c:v>28998.27</c:v>
                </c:pt>
                <c:pt idx="2621">
                  <c:v>28241.5</c:v>
                </c:pt>
                <c:pt idx="2622">
                  <c:v>15020.34</c:v>
                </c:pt>
                <c:pt idx="2623">
                  <c:v>12555.220000000001</c:v>
                </c:pt>
                <c:pt idx="2624">
                  <c:v>14623.03</c:v>
                </c:pt>
                <c:pt idx="2625">
                  <c:v>13406.33</c:v>
                </c:pt>
                <c:pt idx="2626">
                  <c:v>34366.97</c:v>
                </c:pt>
                <c:pt idx="2627">
                  <c:v>6205.33</c:v>
                </c:pt>
                <c:pt idx="2628">
                  <c:v>630.28</c:v>
                </c:pt>
                <c:pt idx="2629">
                  <c:v>12112.74</c:v>
                </c:pt>
                <c:pt idx="2630">
                  <c:v>83851.199999999997</c:v>
                </c:pt>
                <c:pt idx="2631">
                  <c:v>3633.45</c:v>
                </c:pt>
                <c:pt idx="2632">
                  <c:v>3168.53</c:v>
                </c:pt>
                <c:pt idx="2633">
                  <c:v>12638.58</c:v>
                </c:pt>
                <c:pt idx="2634">
                  <c:v>9648.33</c:v>
                </c:pt>
                <c:pt idx="2635">
                  <c:v>83843.94</c:v>
                </c:pt>
                <c:pt idx="2636">
                  <c:v>36253.65</c:v>
                </c:pt>
                <c:pt idx="2637">
                  <c:v>1328.7</c:v>
                </c:pt>
                <c:pt idx="2638">
                  <c:v>24676.399999999998</c:v>
                </c:pt>
                <c:pt idx="2639">
                  <c:v>14552.58</c:v>
                </c:pt>
                <c:pt idx="2640">
                  <c:v>10233.530000000001</c:v>
                </c:pt>
                <c:pt idx="2641">
                  <c:v>33884.229999999996</c:v>
                </c:pt>
                <c:pt idx="2642">
                  <c:v>16976.169999999998</c:v>
                </c:pt>
                <c:pt idx="2643">
                  <c:v>18803.5</c:v>
                </c:pt>
                <c:pt idx="2644">
                  <c:v>7698.66</c:v>
                </c:pt>
                <c:pt idx="2645">
                  <c:v>12431.44</c:v>
                </c:pt>
                <c:pt idx="2646">
                  <c:v>16473.05</c:v>
                </c:pt>
                <c:pt idx="2647">
                  <c:v>36932.61</c:v>
                </c:pt>
                <c:pt idx="2648">
                  <c:v>86006.82</c:v>
                </c:pt>
                <c:pt idx="2649">
                  <c:v>14356.8</c:v>
                </c:pt>
                <c:pt idx="2650">
                  <c:v>4274.38</c:v>
                </c:pt>
                <c:pt idx="2651">
                  <c:v>11374.099999999999</c:v>
                </c:pt>
                <c:pt idx="2652">
                  <c:v>6335.8600000000006</c:v>
                </c:pt>
                <c:pt idx="2653">
                  <c:v>1264.1099999999999</c:v>
                </c:pt>
                <c:pt idx="2654">
                  <c:v>13694.02</c:v>
                </c:pt>
                <c:pt idx="2655">
                  <c:v>3540.75</c:v>
                </c:pt>
                <c:pt idx="2656">
                  <c:v>12048.669999999998</c:v>
                </c:pt>
                <c:pt idx="2657">
                  <c:v>33865.19</c:v>
                </c:pt>
                <c:pt idx="2658">
                  <c:v>2822.2599999999998</c:v>
                </c:pt>
                <c:pt idx="2659">
                  <c:v>31801.260000000002</c:v>
                </c:pt>
                <c:pt idx="2660">
                  <c:v>7983.83</c:v>
                </c:pt>
                <c:pt idx="2661">
                  <c:v>16429.669999999998</c:v>
                </c:pt>
                <c:pt idx="2662">
                  <c:v>57012.53</c:v>
                </c:pt>
                <c:pt idx="2663">
                  <c:v>7355.3799999999992</c:v>
                </c:pt>
                <c:pt idx="2664">
                  <c:v>4514.93</c:v>
                </c:pt>
                <c:pt idx="2665">
                  <c:v>31170.200000000004</c:v>
                </c:pt>
                <c:pt idx="2666">
                  <c:v>23566.89</c:v>
                </c:pt>
                <c:pt idx="2667">
                  <c:v>9994.0299999999988</c:v>
                </c:pt>
                <c:pt idx="2668">
                  <c:v>9771.76</c:v>
                </c:pt>
                <c:pt idx="2669">
                  <c:v>6512.75</c:v>
                </c:pt>
                <c:pt idx="2670">
                  <c:v>12455.029999999999</c:v>
                </c:pt>
                <c:pt idx="2671">
                  <c:v>33330.61</c:v>
                </c:pt>
                <c:pt idx="2672">
                  <c:v>6599.73</c:v>
                </c:pt>
                <c:pt idx="2673">
                  <c:v>658.6400000000001</c:v>
                </c:pt>
                <c:pt idx="2674">
                  <c:v>12095.94</c:v>
                </c:pt>
                <c:pt idx="2675">
                  <c:v>97314.97</c:v>
                </c:pt>
                <c:pt idx="2676">
                  <c:v>2795.78</c:v>
                </c:pt>
                <c:pt idx="2677">
                  <c:v>3011.34</c:v>
                </c:pt>
                <c:pt idx="2678">
                  <c:v>9184.61</c:v>
                </c:pt>
                <c:pt idx="2679">
                  <c:v>7760.62</c:v>
                </c:pt>
                <c:pt idx="2680">
                  <c:v>81666.41</c:v>
                </c:pt>
                <c:pt idx="2681">
                  <c:v>44953.38</c:v>
                </c:pt>
                <c:pt idx="2682">
                  <c:v>4719.62</c:v>
                </c:pt>
                <c:pt idx="2683">
                  <c:v>19299.870000000003</c:v>
                </c:pt>
                <c:pt idx="2684">
                  <c:v>15830.04</c:v>
                </c:pt>
                <c:pt idx="2685">
                  <c:v>10976.689999999999</c:v>
                </c:pt>
                <c:pt idx="2686">
                  <c:v>21741.61</c:v>
                </c:pt>
                <c:pt idx="2687">
                  <c:v>16485.75</c:v>
                </c:pt>
                <c:pt idx="2688">
                  <c:v>13215.050000000001</c:v>
                </c:pt>
                <c:pt idx="2689">
                  <c:v>6344.46</c:v>
                </c:pt>
                <c:pt idx="2690">
                  <c:v>10354.49</c:v>
                </c:pt>
                <c:pt idx="2691">
                  <c:v>21891</c:v>
                </c:pt>
                <c:pt idx="2692">
                  <c:v>35983.279999999999</c:v>
                </c:pt>
                <c:pt idx="2693">
                  <c:v>30781.54</c:v>
                </c:pt>
                <c:pt idx="2694">
                  <c:v>12059.689999999999</c:v>
                </c:pt>
                <c:pt idx="2695">
                  <c:v>3405.41</c:v>
                </c:pt>
                <c:pt idx="2696">
                  <c:v>12342.24</c:v>
                </c:pt>
                <c:pt idx="2697">
                  <c:v>3691.6400000000003</c:v>
                </c:pt>
                <c:pt idx="2698">
                  <c:v>1866.3200000000002</c:v>
                </c:pt>
                <c:pt idx="2699">
                  <c:v>13574.400000000001</c:v>
                </c:pt>
                <c:pt idx="2700">
                  <c:v>2152.91</c:v>
                </c:pt>
                <c:pt idx="2701">
                  <c:v>30540.920000000002</c:v>
                </c:pt>
                <c:pt idx="2702">
                  <c:v>40369.81</c:v>
                </c:pt>
                <c:pt idx="2703">
                  <c:v>5494.54</c:v>
                </c:pt>
                <c:pt idx="2704">
                  <c:v>23220.06</c:v>
                </c:pt>
                <c:pt idx="2705">
                  <c:v>12334.859999999999</c:v>
                </c:pt>
                <c:pt idx="2706">
                  <c:v>17694.919999999998</c:v>
                </c:pt>
                <c:pt idx="2707">
                  <c:v>126287.98000000001</c:v>
                </c:pt>
                <c:pt idx="2708">
                  <c:v>19579.100000000002</c:v>
                </c:pt>
                <c:pt idx="2709">
                  <c:v>15200.51</c:v>
                </c:pt>
                <c:pt idx="2710">
                  <c:v>33244</c:v>
                </c:pt>
                <c:pt idx="2711">
                  <c:v>37216.76</c:v>
                </c:pt>
                <c:pt idx="2712">
                  <c:v>32078.09</c:v>
                </c:pt>
                <c:pt idx="2713">
                  <c:v>8158.28</c:v>
                </c:pt>
                <c:pt idx="2714">
                  <c:v>11579.85</c:v>
                </c:pt>
                <c:pt idx="2715">
                  <c:v>12614.08</c:v>
                </c:pt>
                <c:pt idx="2716">
                  <c:v>16699.149999999998</c:v>
                </c:pt>
                <c:pt idx="2717">
                  <c:v>8698.99</c:v>
                </c:pt>
                <c:pt idx="2718">
                  <c:v>2794.63</c:v>
                </c:pt>
                <c:pt idx="2719">
                  <c:v>16064.45</c:v>
                </c:pt>
                <c:pt idx="2720">
                  <c:v>123537.29000000001</c:v>
                </c:pt>
                <c:pt idx="2721">
                  <c:v>11720.86</c:v>
                </c:pt>
                <c:pt idx="2722">
                  <c:v>10196.25</c:v>
                </c:pt>
                <c:pt idx="2723">
                  <c:v>19720.43</c:v>
                </c:pt>
                <c:pt idx="2724">
                  <c:v>3134.52</c:v>
                </c:pt>
                <c:pt idx="2725">
                  <c:v>76275.77</c:v>
                </c:pt>
                <c:pt idx="2726">
                  <c:v>23410.329999999998</c:v>
                </c:pt>
                <c:pt idx="2727">
                  <c:v>9328.25</c:v>
                </c:pt>
                <c:pt idx="2728">
                  <c:v>23759.79</c:v>
                </c:pt>
                <c:pt idx="2729">
                  <c:v>25650.7</c:v>
                </c:pt>
                <c:pt idx="2730">
                  <c:v>14095.94</c:v>
                </c:pt>
                <c:pt idx="2731">
                  <c:v>29529.65</c:v>
                </c:pt>
                <c:pt idx="2732">
                  <c:v>17410.530000000002</c:v>
                </c:pt>
                <c:pt idx="2733">
                  <c:v>28332.880000000001</c:v>
                </c:pt>
                <c:pt idx="2734">
                  <c:v>18932.7</c:v>
                </c:pt>
                <c:pt idx="2735">
                  <c:v>17627.39</c:v>
                </c:pt>
                <c:pt idx="2736">
                  <c:v>27263.25</c:v>
                </c:pt>
                <c:pt idx="2737">
                  <c:v>67140.53</c:v>
                </c:pt>
                <c:pt idx="2738">
                  <c:v>40220.619999999995</c:v>
                </c:pt>
                <c:pt idx="2739">
                  <c:v>18537.670000000002</c:v>
                </c:pt>
                <c:pt idx="2740">
                  <c:v>3356.13</c:v>
                </c:pt>
                <c:pt idx="2741">
                  <c:v>7833.62</c:v>
                </c:pt>
                <c:pt idx="2742">
                  <c:v>4228.66</c:v>
                </c:pt>
                <c:pt idx="2743">
                  <c:v>9233.65</c:v>
                </c:pt>
                <c:pt idx="2744">
                  <c:v>25878.23</c:v>
                </c:pt>
                <c:pt idx="2745">
                  <c:v>2441.56</c:v>
                </c:pt>
                <c:pt idx="2746">
                  <c:v>37789.06</c:v>
                </c:pt>
                <c:pt idx="2747">
                  <c:v>47889.120000000003</c:v>
                </c:pt>
                <c:pt idx="2748">
                  <c:v>4308.8599999999997</c:v>
                </c:pt>
                <c:pt idx="2749">
                  <c:v>26799.1</c:v>
                </c:pt>
                <c:pt idx="2750">
                  <c:v>11568.34</c:v>
                </c:pt>
                <c:pt idx="2751">
                  <c:v>13131.17</c:v>
                </c:pt>
                <c:pt idx="2752">
                  <c:v>111494.93</c:v>
                </c:pt>
                <c:pt idx="2753">
                  <c:v>24158.489999999998</c:v>
                </c:pt>
                <c:pt idx="2754">
                  <c:v>17117.41</c:v>
                </c:pt>
                <c:pt idx="2755">
                  <c:v>37496.97</c:v>
                </c:pt>
                <c:pt idx="2756">
                  <c:v>175557.89</c:v>
                </c:pt>
                <c:pt idx="2757">
                  <c:v>34814.370000000003</c:v>
                </c:pt>
                <c:pt idx="2758">
                  <c:v>8352.56</c:v>
                </c:pt>
                <c:pt idx="2759">
                  <c:v>17591.57</c:v>
                </c:pt>
                <c:pt idx="2760">
                  <c:v>12158.92</c:v>
                </c:pt>
                <c:pt idx="2761">
                  <c:v>21093.88</c:v>
                </c:pt>
                <c:pt idx="2762">
                  <c:v>11253.5</c:v>
                </c:pt>
                <c:pt idx="2763">
                  <c:v>3146.34</c:v>
                </c:pt>
                <c:pt idx="2764">
                  <c:v>12324.71</c:v>
                </c:pt>
                <c:pt idx="2765">
                  <c:v>151586.44</c:v>
                </c:pt>
                <c:pt idx="2766">
                  <c:v>8423.9500000000007</c:v>
                </c:pt>
                <c:pt idx="2767">
                  <c:v>11472.65</c:v>
                </c:pt>
                <c:pt idx="2768">
                  <c:v>18870.64</c:v>
                </c:pt>
                <c:pt idx="2769">
                  <c:v>3692.22</c:v>
                </c:pt>
                <c:pt idx="2770">
                  <c:v>93522.32</c:v>
                </c:pt>
                <c:pt idx="2771">
                  <c:v>27335.89</c:v>
                </c:pt>
                <c:pt idx="2772">
                  <c:v>9914.56</c:v>
                </c:pt>
                <c:pt idx="2773">
                  <c:v>32591.730000000003</c:v>
                </c:pt>
                <c:pt idx="2774">
                  <c:v>22069.14</c:v>
                </c:pt>
                <c:pt idx="2775">
                  <c:v>14351.939999999999</c:v>
                </c:pt>
                <c:pt idx="2776">
                  <c:v>40775.29</c:v>
                </c:pt>
                <c:pt idx="2777">
                  <c:v>14694.23</c:v>
                </c:pt>
                <c:pt idx="2778">
                  <c:v>20628.64</c:v>
                </c:pt>
                <c:pt idx="2779">
                  <c:v>16050.51</c:v>
                </c:pt>
                <c:pt idx="2780">
                  <c:v>14862.41</c:v>
                </c:pt>
                <c:pt idx="2781">
                  <c:v>34982.329999999994</c:v>
                </c:pt>
                <c:pt idx="2782">
                  <c:v>52045.619999999995</c:v>
                </c:pt>
                <c:pt idx="2783">
                  <c:v>41949.49</c:v>
                </c:pt>
                <c:pt idx="2784">
                  <c:v>18172.64</c:v>
                </c:pt>
                <c:pt idx="2785">
                  <c:v>4438.6000000000004</c:v>
                </c:pt>
                <c:pt idx="2786">
                  <c:v>8091.67</c:v>
                </c:pt>
                <c:pt idx="2787">
                  <c:v>4401.25</c:v>
                </c:pt>
                <c:pt idx="2788">
                  <c:v>10241.99</c:v>
                </c:pt>
                <c:pt idx="2789">
                  <c:v>24120.9</c:v>
                </c:pt>
                <c:pt idx="2790">
                  <c:v>2558.84</c:v>
                </c:pt>
                <c:pt idx="2791">
                  <c:v>33132.53</c:v>
                </c:pt>
                <c:pt idx="2792">
                  <c:v>54481.45</c:v>
                </c:pt>
                <c:pt idx="2793">
                  <c:v>3442.5299999999997</c:v>
                </c:pt>
                <c:pt idx="2794">
                  <c:v>24722.07</c:v>
                </c:pt>
                <c:pt idx="2795">
                  <c:v>11212.740000000002</c:v>
                </c:pt>
                <c:pt idx="2796">
                  <c:v>14710.800000000001</c:v>
                </c:pt>
                <c:pt idx="2797">
                  <c:v>68464.56</c:v>
                </c:pt>
                <c:pt idx="2798">
                  <c:v>35235.94</c:v>
                </c:pt>
                <c:pt idx="2799">
                  <c:v>17676.939999999999</c:v>
                </c:pt>
                <c:pt idx="2800">
                  <c:v>37051.879999999997</c:v>
                </c:pt>
                <c:pt idx="2801">
                  <c:v>184687.75999999998</c:v>
                </c:pt>
                <c:pt idx="2802">
                  <c:v>37159.25</c:v>
                </c:pt>
                <c:pt idx="2803">
                  <c:v>6001.24</c:v>
                </c:pt>
                <c:pt idx="2804">
                  <c:v>24327.57</c:v>
                </c:pt>
                <c:pt idx="2805">
                  <c:v>16669.09</c:v>
                </c:pt>
                <c:pt idx="2806">
                  <c:v>13752.43</c:v>
                </c:pt>
                <c:pt idx="2807">
                  <c:v>13658.65</c:v>
                </c:pt>
                <c:pt idx="2808">
                  <c:v>3394.66</c:v>
                </c:pt>
                <c:pt idx="2809">
                  <c:v>13413.17</c:v>
                </c:pt>
                <c:pt idx="2810">
                  <c:v>149635.06</c:v>
                </c:pt>
                <c:pt idx="2811">
                  <c:v>4461.1499999999996</c:v>
                </c:pt>
                <c:pt idx="2812">
                  <c:v>10393.73</c:v>
                </c:pt>
                <c:pt idx="2813">
                  <c:v>11348.07</c:v>
                </c:pt>
                <c:pt idx="2814">
                  <c:v>3546.16</c:v>
                </c:pt>
                <c:pt idx="2815">
                  <c:v>137227.21</c:v>
                </c:pt>
                <c:pt idx="2816">
                  <c:v>22326.48</c:v>
                </c:pt>
                <c:pt idx="2817">
                  <c:v>9255.2000000000007</c:v>
                </c:pt>
                <c:pt idx="2818">
                  <c:v>43427.09</c:v>
                </c:pt>
                <c:pt idx="2819">
                  <c:v>24915.759999999998</c:v>
                </c:pt>
                <c:pt idx="2820">
                  <c:v>17075.66</c:v>
                </c:pt>
                <c:pt idx="2821">
                  <c:v>38342.07</c:v>
                </c:pt>
                <c:pt idx="2822">
                  <c:v>15448.73</c:v>
                </c:pt>
                <c:pt idx="2823">
                  <c:v>14071.6</c:v>
                </c:pt>
                <c:pt idx="2824">
                  <c:v>13672.93</c:v>
                </c:pt>
                <c:pt idx="2825">
                  <c:v>15450.98</c:v>
                </c:pt>
                <c:pt idx="2826">
                  <c:v>36225.119999999995</c:v>
                </c:pt>
                <c:pt idx="2827">
                  <c:v>55185.39</c:v>
                </c:pt>
                <c:pt idx="2828">
                  <c:v>85385.700000000012</c:v>
                </c:pt>
                <c:pt idx="2829">
                  <c:v>16881.66</c:v>
                </c:pt>
                <c:pt idx="2830">
                  <c:v>5156.7699999999995</c:v>
                </c:pt>
                <c:pt idx="2831">
                  <c:v>25244.97</c:v>
                </c:pt>
                <c:pt idx="2832">
                  <c:v>3650.33</c:v>
                </c:pt>
                <c:pt idx="2833">
                  <c:v>8500.3799999999992</c:v>
                </c:pt>
                <c:pt idx="2834">
                  <c:v>26229.1</c:v>
                </c:pt>
                <c:pt idx="2835">
                  <c:v>2903.36</c:v>
                </c:pt>
                <c:pt idx="2836">
                  <c:v>35831.03</c:v>
                </c:pt>
                <c:pt idx="2837">
                  <c:v>56441.760000000002</c:v>
                </c:pt>
                <c:pt idx="2838">
                  <c:v>3605.88</c:v>
                </c:pt>
                <c:pt idx="2839">
                  <c:v>26924.97</c:v>
                </c:pt>
                <c:pt idx="2840">
                  <c:v>9885.01</c:v>
                </c:pt>
                <c:pt idx="2841">
                  <c:v>14841.13</c:v>
                </c:pt>
                <c:pt idx="2842">
                  <c:v>19211.02</c:v>
                </c:pt>
                <c:pt idx="2843">
                  <c:v>25846.73</c:v>
                </c:pt>
                <c:pt idx="2844">
                  <c:v>24200.19</c:v>
                </c:pt>
                <c:pt idx="2845">
                  <c:v>36624.89</c:v>
                </c:pt>
                <c:pt idx="2846">
                  <c:v>66422.11</c:v>
                </c:pt>
                <c:pt idx="2847">
                  <c:v>30744.510000000002</c:v>
                </c:pt>
                <c:pt idx="2848">
                  <c:v>17958.91</c:v>
                </c:pt>
                <c:pt idx="2849">
                  <c:v>20504.03</c:v>
                </c:pt>
                <c:pt idx="2850">
                  <c:v>12936.58</c:v>
                </c:pt>
                <c:pt idx="2851">
                  <c:v>11980.380000000001</c:v>
                </c:pt>
                <c:pt idx="2852">
                  <c:v>9568.75</c:v>
                </c:pt>
                <c:pt idx="2853">
                  <c:v>3554.0299999999997</c:v>
                </c:pt>
                <c:pt idx="2854">
                  <c:v>13529.68</c:v>
                </c:pt>
                <c:pt idx="2855">
                  <c:v>131989.56</c:v>
                </c:pt>
                <c:pt idx="2856">
                  <c:v>6063.2</c:v>
                </c:pt>
                <c:pt idx="2857">
                  <c:v>10938.61</c:v>
                </c:pt>
                <c:pt idx="2858">
                  <c:v>11378.93</c:v>
                </c:pt>
                <c:pt idx="2859">
                  <c:v>4727.08</c:v>
                </c:pt>
                <c:pt idx="2860">
                  <c:v>96534.17</c:v>
                </c:pt>
                <c:pt idx="2861">
                  <c:v>26226.68</c:v>
                </c:pt>
                <c:pt idx="2862">
                  <c:v>9035.85</c:v>
                </c:pt>
                <c:pt idx="2863">
                  <c:v>35621.51</c:v>
                </c:pt>
                <c:pt idx="2864">
                  <c:v>24615.71</c:v>
                </c:pt>
                <c:pt idx="2865">
                  <c:v>15255.67</c:v>
                </c:pt>
                <c:pt idx="2866">
                  <c:v>32521.510000000002</c:v>
                </c:pt>
                <c:pt idx="2867">
                  <c:v>17992.59</c:v>
                </c:pt>
                <c:pt idx="2868">
                  <c:v>21960.69</c:v>
                </c:pt>
                <c:pt idx="2869">
                  <c:v>18204.04</c:v>
                </c:pt>
                <c:pt idx="2870">
                  <c:v>15658.57</c:v>
                </c:pt>
                <c:pt idx="2871">
                  <c:v>27585.4</c:v>
                </c:pt>
                <c:pt idx="2872">
                  <c:v>58211.27</c:v>
                </c:pt>
                <c:pt idx="2873">
                  <c:v>67461.350000000006</c:v>
                </c:pt>
                <c:pt idx="2874">
                  <c:v>20761.79</c:v>
                </c:pt>
                <c:pt idx="2875">
                  <c:v>4704.7700000000004</c:v>
                </c:pt>
                <c:pt idx="2876">
                  <c:v>9071.57</c:v>
                </c:pt>
                <c:pt idx="2877">
                  <c:v>3266.78</c:v>
                </c:pt>
                <c:pt idx="2878">
                  <c:v>9497.86</c:v>
                </c:pt>
                <c:pt idx="2879">
                  <c:v>26160.83</c:v>
                </c:pt>
                <c:pt idx="2880">
                  <c:v>2390.2800000000002</c:v>
                </c:pt>
                <c:pt idx="2881">
                  <c:v>28670.480000000003</c:v>
                </c:pt>
                <c:pt idx="2882">
                  <c:v>60918.559999999998</c:v>
                </c:pt>
                <c:pt idx="2883">
                  <c:v>3629.49</c:v>
                </c:pt>
                <c:pt idx="2884">
                  <c:v>23966.63</c:v>
                </c:pt>
                <c:pt idx="2885">
                  <c:v>11945.76</c:v>
                </c:pt>
                <c:pt idx="2886">
                  <c:v>16890.310000000001</c:v>
                </c:pt>
                <c:pt idx="2887">
                  <c:v>99504.909999999989</c:v>
                </c:pt>
                <c:pt idx="2888">
                  <c:v>23358.77</c:v>
                </c:pt>
                <c:pt idx="2889">
                  <c:v>22617.32</c:v>
                </c:pt>
                <c:pt idx="2890">
                  <c:v>33979.46</c:v>
                </c:pt>
                <c:pt idx="2891">
                  <c:v>64312.26</c:v>
                </c:pt>
                <c:pt idx="2892">
                  <c:v>43920.880000000005</c:v>
                </c:pt>
                <c:pt idx="2893">
                  <c:v>8913.64</c:v>
                </c:pt>
                <c:pt idx="2894">
                  <c:v>21424.29</c:v>
                </c:pt>
                <c:pt idx="2895">
                  <c:v>14346.529999999999</c:v>
                </c:pt>
                <c:pt idx="2896">
                  <c:v>15030.12</c:v>
                </c:pt>
                <c:pt idx="2897">
                  <c:v>13359.18</c:v>
                </c:pt>
                <c:pt idx="2898">
                  <c:v>3478.18</c:v>
                </c:pt>
                <c:pt idx="2899">
                  <c:v>13281.810000000001</c:v>
                </c:pt>
                <c:pt idx="2900">
                  <c:v>134778.12</c:v>
                </c:pt>
                <c:pt idx="2901">
                  <c:v>6091.23</c:v>
                </c:pt>
                <c:pt idx="2902">
                  <c:v>9505.880000000001</c:v>
                </c:pt>
                <c:pt idx="2903">
                  <c:v>12287.83</c:v>
                </c:pt>
                <c:pt idx="2904">
                  <c:v>3859.99</c:v>
                </c:pt>
                <c:pt idx="2905">
                  <c:v>116908.61</c:v>
                </c:pt>
                <c:pt idx="2906">
                  <c:v>21289.77</c:v>
                </c:pt>
                <c:pt idx="2907">
                  <c:v>9227.6200000000008</c:v>
                </c:pt>
                <c:pt idx="2908">
                  <c:v>34499.33</c:v>
                </c:pt>
                <c:pt idx="2909">
                  <c:v>24152.989999999998</c:v>
                </c:pt>
                <c:pt idx="2910">
                  <c:v>17434.829999999998</c:v>
                </c:pt>
                <c:pt idx="2911">
                  <c:v>47644.78</c:v>
                </c:pt>
                <c:pt idx="2912">
                  <c:v>18209.86</c:v>
                </c:pt>
                <c:pt idx="2913">
                  <c:v>16148.26</c:v>
                </c:pt>
                <c:pt idx="2914">
                  <c:v>13128.54</c:v>
                </c:pt>
                <c:pt idx="2915">
                  <c:v>17145.13</c:v>
                </c:pt>
                <c:pt idx="2916">
                  <c:v>34872.980000000003</c:v>
                </c:pt>
                <c:pt idx="2917">
                  <c:v>66734.09</c:v>
                </c:pt>
                <c:pt idx="2918">
                  <c:v>120818.85</c:v>
                </c:pt>
                <c:pt idx="2919">
                  <c:v>17845.2</c:v>
                </c:pt>
                <c:pt idx="2920">
                  <c:v>5512.7</c:v>
                </c:pt>
                <c:pt idx="2921">
                  <c:v>6837.84</c:v>
                </c:pt>
                <c:pt idx="2922">
                  <c:v>3754.6099999999997</c:v>
                </c:pt>
                <c:pt idx="2923">
                  <c:v>8706.35</c:v>
                </c:pt>
                <c:pt idx="2924">
                  <c:v>22561.81</c:v>
                </c:pt>
                <c:pt idx="2925">
                  <c:v>3775.63</c:v>
                </c:pt>
                <c:pt idx="2926">
                  <c:v>18639.64</c:v>
                </c:pt>
                <c:pt idx="2927">
                  <c:v>46570.840000000004</c:v>
                </c:pt>
                <c:pt idx="2928">
                  <c:v>4040.3</c:v>
                </c:pt>
                <c:pt idx="2929">
                  <c:v>25625.3</c:v>
                </c:pt>
                <c:pt idx="2930">
                  <c:v>10403.290000000001</c:v>
                </c:pt>
                <c:pt idx="2931">
                  <c:v>15341.49</c:v>
                </c:pt>
                <c:pt idx="2932">
                  <c:v>121001.71</c:v>
                </c:pt>
                <c:pt idx="2933">
                  <c:v>12651.310000000001</c:v>
                </c:pt>
                <c:pt idx="2934">
                  <c:v>15346.85</c:v>
                </c:pt>
                <c:pt idx="2935">
                  <c:v>36242.67</c:v>
                </c:pt>
                <c:pt idx="2936">
                  <c:v>46659.01</c:v>
                </c:pt>
                <c:pt idx="2937">
                  <c:v>17609.93</c:v>
                </c:pt>
                <c:pt idx="2938">
                  <c:v>8621.9599999999991</c:v>
                </c:pt>
                <c:pt idx="2939">
                  <c:v>19216.54</c:v>
                </c:pt>
                <c:pt idx="2940">
                  <c:v>11003.12</c:v>
                </c:pt>
                <c:pt idx="2941">
                  <c:v>14230.39</c:v>
                </c:pt>
                <c:pt idx="2942">
                  <c:v>6868.21</c:v>
                </c:pt>
                <c:pt idx="2943">
                  <c:v>3272.68</c:v>
                </c:pt>
                <c:pt idx="2944">
                  <c:v>11853.9</c:v>
                </c:pt>
                <c:pt idx="2945">
                  <c:v>131489.66</c:v>
                </c:pt>
                <c:pt idx="2946">
                  <c:v>4776.62</c:v>
                </c:pt>
                <c:pt idx="2947">
                  <c:v>11429.08</c:v>
                </c:pt>
                <c:pt idx="2948">
                  <c:v>7629.4699999999993</c:v>
                </c:pt>
                <c:pt idx="2949">
                  <c:v>3907.8</c:v>
                </c:pt>
                <c:pt idx="2950">
                  <c:v>73982.61</c:v>
                </c:pt>
                <c:pt idx="2951">
                  <c:v>31341.929999999997</c:v>
                </c:pt>
                <c:pt idx="2952">
                  <c:v>9073.84</c:v>
                </c:pt>
                <c:pt idx="2953">
                  <c:v>29242.39</c:v>
                </c:pt>
                <c:pt idx="2954">
                  <c:v>27745.07</c:v>
                </c:pt>
                <c:pt idx="2955">
                  <c:v>17584.98</c:v>
                </c:pt>
                <c:pt idx="2956">
                  <c:v>50823.48</c:v>
                </c:pt>
                <c:pt idx="2957">
                  <c:v>17134.71</c:v>
                </c:pt>
                <c:pt idx="2958">
                  <c:v>14300.25</c:v>
                </c:pt>
                <c:pt idx="2959">
                  <c:v>10283.75</c:v>
                </c:pt>
                <c:pt idx="2960">
                  <c:v>18931.78</c:v>
                </c:pt>
                <c:pt idx="2961">
                  <c:v>31907.27</c:v>
                </c:pt>
                <c:pt idx="2962">
                  <c:v>64805.270000000004</c:v>
                </c:pt>
                <c:pt idx="2963">
                  <c:v>110615.44</c:v>
                </c:pt>
                <c:pt idx="2964">
                  <c:v>16831.670000000002</c:v>
                </c:pt>
                <c:pt idx="2965">
                  <c:v>6321.06</c:v>
                </c:pt>
                <c:pt idx="2966">
                  <c:v>5097.3600000000006</c:v>
                </c:pt>
                <c:pt idx="2967">
                  <c:v>3898.5699999999997</c:v>
                </c:pt>
                <c:pt idx="2968">
                  <c:v>8041.47</c:v>
                </c:pt>
                <c:pt idx="2969">
                  <c:v>23598.85</c:v>
                </c:pt>
                <c:pt idx="2970">
                  <c:v>2831.99</c:v>
                </c:pt>
                <c:pt idx="2971">
                  <c:v>29847.79</c:v>
                </c:pt>
                <c:pt idx="2972">
                  <c:v>52711.299999999996</c:v>
                </c:pt>
                <c:pt idx="2973">
                  <c:v>4378.1099999999997</c:v>
                </c:pt>
                <c:pt idx="2974">
                  <c:v>24494.31</c:v>
                </c:pt>
                <c:pt idx="2975">
                  <c:v>11037.359999999999</c:v>
                </c:pt>
                <c:pt idx="2976">
                  <c:v>14271.31</c:v>
                </c:pt>
                <c:pt idx="2977">
                  <c:v>67075.099999999991</c:v>
                </c:pt>
                <c:pt idx="2978">
                  <c:v>16405.09</c:v>
                </c:pt>
                <c:pt idx="2979">
                  <c:v>26771.29</c:v>
                </c:pt>
                <c:pt idx="2980">
                  <c:v>37490.400000000001</c:v>
                </c:pt>
                <c:pt idx="2981">
                  <c:v>33742.79</c:v>
                </c:pt>
                <c:pt idx="2982">
                  <c:v>30452.36</c:v>
                </c:pt>
                <c:pt idx="2983">
                  <c:v>6802.7699999999995</c:v>
                </c:pt>
                <c:pt idx="2984">
                  <c:v>20809.98</c:v>
                </c:pt>
                <c:pt idx="2985">
                  <c:v>10348.849999999999</c:v>
                </c:pt>
                <c:pt idx="2986">
                  <c:v>17429.88</c:v>
                </c:pt>
                <c:pt idx="2987">
                  <c:v>11603.15</c:v>
                </c:pt>
                <c:pt idx="2988">
                  <c:v>4025.4300000000003</c:v>
                </c:pt>
                <c:pt idx="2989">
                  <c:v>10762.63</c:v>
                </c:pt>
                <c:pt idx="2990">
                  <c:v>137579.07999999999</c:v>
                </c:pt>
                <c:pt idx="2991">
                  <c:v>9627.89</c:v>
                </c:pt>
                <c:pt idx="2992">
                  <c:v>11991.18</c:v>
                </c:pt>
                <c:pt idx="2993">
                  <c:v>18551.579999999998</c:v>
                </c:pt>
                <c:pt idx="2994">
                  <c:v>4149.3500000000004</c:v>
                </c:pt>
                <c:pt idx="2995">
                  <c:v>73108.12</c:v>
                </c:pt>
                <c:pt idx="2996">
                  <c:v>25187.039999999997</c:v>
                </c:pt>
                <c:pt idx="2997">
                  <c:v>10033.869999999999</c:v>
                </c:pt>
                <c:pt idx="2998">
                  <c:v>28225.43</c:v>
                </c:pt>
                <c:pt idx="2999">
                  <c:v>23743.9</c:v>
                </c:pt>
                <c:pt idx="3000">
                  <c:v>17839.59</c:v>
                </c:pt>
                <c:pt idx="3001">
                  <c:v>43391.05</c:v>
                </c:pt>
                <c:pt idx="3002">
                  <c:v>17601.98</c:v>
                </c:pt>
                <c:pt idx="3003">
                  <c:v>15755.67</c:v>
                </c:pt>
                <c:pt idx="3004">
                  <c:v>12926.94</c:v>
                </c:pt>
                <c:pt idx="3005">
                  <c:v>17858.11</c:v>
                </c:pt>
                <c:pt idx="3006">
                  <c:v>31403.899999999998</c:v>
                </c:pt>
                <c:pt idx="3007">
                  <c:v>62205.75</c:v>
                </c:pt>
                <c:pt idx="3008">
                  <c:v>91931.989999999991</c:v>
                </c:pt>
                <c:pt idx="3009">
                  <c:v>18796.53</c:v>
                </c:pt>
                <c:pt idx="3010">
                  <c:v>5762.91</c:v>
                </c:pt>
                <c:pt idx="3011">
                  <c:v>4634.25</c:v>
                </c:pt>
                <c:pt idx="3012">
                  <c:v>3824.42</c:v>
                </c:pt>
                <c:pt idx="3013">
                  <c:v>9532.0400000000009</c:v>
                </c:pt>
                <c:pt idx="3014">
                  <c:v>23521.600000000002</c:v>
                </c:pt>
                <c:pt idx="3015">
                  <c:v>2755.25</c:v>
                </c:pt>
                <c:pt idx="3016">
                  <c:v>27860.42</c:v>
                </c:pt>
                <c:pt idx="3017">
                  <c:v>49781.469999999994</c:v>
                </c:pt>
                <c:pt idx="3018">
                  <c:v>4378.32</c:v>
                </c:pt>
                <c:pt idx="3019">
                  <c:v>26087.89</c:v>
                </c:pt>
                <c:pt idx="3020">
                  <c:v>16699.79</c:v>
                </c:pt>
                <c:pt idx="3021">
                  <c:v>15863.61</c:v>
                </c:pt>
                <c:pt idx="3022">
                  <c:v>43078.54</c:v>
                </c:pt>
                <c:pt idx="3023">
                  <c:v>31825.489999999998</c:v>
                </c:pt>
                <c:pt idx="3024">
                  <c:v>33227.01</c:v>
                </c:pt>
                <c:pt idx="3025">
                  <c:v>35129.450000000004</c:v>
                </c:pt>
                <c:pt idx="3026">
                  <c:v>35935.81</c:v>
                </c:pt>
                <c:pt idx="3027">
                  <c:v>50351.880000000005</c:v>
                </c:pt>
                <c:pt idx="3028">
                  <c:v>9106.98</c:v>
                </c:pt>
                <c:pt idx="3029">
                  <c:v>19605.940000000002</c:v>
                </c:pt>
                <c:pt idx="3030">
                  <c:v>11071.259999999998</c:v>
                </c:pt>
                <c:pt idx="3031">
                  <c:v>16004.689999999999</c:v>
                </c:pt>
                <c:pt idx="3032">
                  <c:v>31427.88</c:v>
                </c:pt>
                <c:pt idx="3033">
                  <c:v>4239.28</c:v>
                </c:pt>
                <c:pt idx="3034">
                  <c:v>13084.26</c:v>
                </c:pt>
                <c:pt idx="3035">
                  <c:v>145429.78</c:v>
                </c:pt>
                <c:pt idx="3036">
                  <c:v>6232.2699999999995</c:v>
                </c:pt>
                <c:pt idx="3037">
                  <c:v>13396.75</c:v>
                </c:pt>
                <c:pt idx="3038">
                  <c:v>8874.84</c:v>
                </c:pt>
                <c:pt idx="3039">
                  <c:v>5675.6</c:v>
                </c:pt>
                <c:pt idx="3040">
                  <c:v>64224.770000000004</c:v>
                </c:pt>
                <c:pt idx="3041">
                  <c:v>26148.91</c:v>
                </c:pt>
                <c:pt idx="3042">
                  <c:v>10490.36</c:v>
                </c:pt>
                <c:pt idx="3043">
                  <c:v>27722.83</c:v>
                </c:pt>
                <c:pt idx="3044">
                  <c:v>27420.71</c:v>
                </c:pt>
                <c:pt idx="3045">
                  <c:v>17647.190000000002</c:v>
                </c:pt>
                <c:pt idx="3046">
                  <c:v>48059.049999999996</c:v>
                </c:pt>
                <c:pt idx="3047">
                  <c:v>19130.62</c:v>
                </c:pt>
                <c:pt idx="3048">
                  <c:v>18556.66</c:v>
                </c:pt>
                <c:pt idx="3049">
                  <c:v>12891.99</c:v>
                </c:pt>
                <c:pt idx="3050">
                  <c:v>19064.89</c:v>
                </c:pt>
                <c:pt idx="3051">
                  <c:v>33326.76</c:v>
                </c:pt>
                <c:pt idx="3052">
                  <c:v>62746.36</c:v>
                </c:pt>
                <c:pt idx="3053">
                  <c:v>108460.1</c:v>
                </c:pt>
                <c:pt idx="3054">
                  <c:v>16659.71</c:v>
                </c:pt>
                <c:pt idx="3055">
                  <c:v>5167.17</c:v>
                </c:pt>
                <c:pt idx="3056">
                  <c:v>23426.6</c:v>
                </c:pt>
                <c:pt idx="3057">
                  <c:v>5302.1399999999994</c:v>
                </c:pt>
                <c:pt idx="3058">
                  <c:v>9516.619999999999</c:v>
                </c:pt>
                <c:pt idx="3059">
                  <c:v>23908.87</c:v>
                </c:pt>
                <c:pt idx="3060">
                  <c:v>4880.3899999999994</c:v>
                </c:pt>
                <c:pt idx="3061">
                  <c:v>22305.48</c:v>
                </c:pt>
                <c:pt idx="3062">
                  <c:v>46399.100000000006</c:v>
                </c:pt>
                <c:pt idx="3063">
                  <c:v>3739.3</c:v>
                </c:pt>
                <c:pt idx="3064">
                  <c:v>31018.670000000002</c:v>
                </c:pt>
                <c:pt idx="3065">
                  <c:v>12933.47</c:v>
                </c:pt>
                <c:pt idx="3066">
                  <c:v>17077.989999999998</c:v>
                </c:pt>
                <c:pt idx="3067">
                  <c:v>41140.89</c:v>
                </c:pt>
                <c:pt idx="3068">
                  <c:v>22817.64</c:v>
                </c:pt>
                <c:pt idx="3069">
                  <c:v>24512.19</c:v>
                </c:pt>
                <c:pt idx="3070">
                  <c:v>34709.050000000003</c:v>
                </c:pt>
                <c:pt idx="3071">
                  <c:v>36173.869999999995</c:v>
                </c:pt>
                <c:pt idx="3072">
                  <c:v>39155.379999999997</c:v>
                </c:pt>
                <c:pt idx="3073">
                  <c:v>14686.380000000001</c:v>
                </c:pt>
                <c:pt idx="3074">
                  <c:v>19304.62</c:v>
                </c:pt>
                <c:pt idx="3075">
                  <c:v>17989.410000000003</c:v>
                </c:pt>
                <c:pt idx="3076">
                  <c:v>21679.100000000002</c:v>
                </c:pt>
                <c:pt idx="3077">
                  <c:v>20510.45</c:v>
                </c:pt>
                <c:pt idx="3078">
                  <c:v>4751.6499999999996</c:v>
                </c:pt>
                <c:pt idx="3079">
                  <c:v>10183.790000000001</c:v>
                </c:pt>
                <c:pt idx="3080">
                  <c:v>194378.69</c:v>
                </c:pt>
                <c:pt idx="3081">
                  <c:v>6775.42</c:v>
                </c:pt>
                <c:pt idx="3082">
                  <c:v>15801.26</c:v>
                </c:pt>
                <c:pt idx="3083">
                  <c:v>10550.17</c:v>
                </c:pt>
                <c:pt idx="3084">
                  <c:v>8956.380000000001</c:v>
                </c:pt>
                <c:pt idx="3085">
                  <c:v>199760.80000000002</c:v>
                </c:pt>
                <c:pt idx="3086">
                  <c:v>31973.47</c:v>
                </c:pt>
                <c:pt idx="3087">
                  <c:v>11946.16</c:v>
                </c:pt>
                <c:pt idx="3088">
                  <c:v>39399.25</c:v>
                </c:pt>
                <c:pt idx="3089">
                  <c:v>23341.489999999998</c:v>
                </c:pt>
                <c:pt idx="3090">
                  <c:v>17996.960000000003</c:v>
                </c:pt>
                <c:pt idx="3091">
                  <c:v>37873.79</c:v>
                </c:pt>
                <c:pt idx="3092">
                  <c:v>17160.400000000001</c:v>
                </c:pt>
                <c:pt idx="3093">
                  <c:v>14209.82</c:v>
                </c:pt>
                <c:pt idx="3094">
                  <c:v>11590.039999999999</c:v>
                </c:pt>
                <c:pt idx="3095">
                  <c:v>20461.82</c:v>
                </c:pt>
                <c:pt idx="3096">
                  <c:v>42440.329999999994</c:v>
                </c:pt>
                <c:pt idx="3097">
                  <c:v>73398.210000000006</c:v>
                </c:pt>
                <c:pt idx="3098">
                  <c:v>69189.790000000008</c:v>
                </c:pt>
                <c:pt idx="3099">
                  <c:v>19426.55</c:v>
                </c:pt>
                <c:pt idx="3100">
                  <c:v>5159.4799999999996</c:v>
                </c:pt>
                <c:pt idx="3101">
                  <c:v>12498.11</c:v>
                </c:pt>
                <c:pt idx="3102">
                  <c:v>4043.96</c:v>
                </c:pt>
                <c:pt idx="3103">
                  <c:v>14394.89</c:v>
                </c:pt>
                <c:pt idx="3104">
                  <c:v>24587.08</c:v>
                </c:pt>
                <c:pt idx="3105">
                  <c:v>3384.5499999999997</c:v>
                </c:pt>
                <c:pt idx="3106">
                  <c:v>36469.71</c:v>
                </c:pt>
                <c:pt idx="3107">
                  <c:v>51586.439999999995</c:v>
                </c:pt>
                <c:pt idx="3108">
                  <c:v>2865.6600000000003</c:v>
                </c:pt>
                <c:pt idx="3109">
                  <c:v>29797.33</c:v>
                </c:pt>
                <c:pt idx="3110">
                  <c:v>13024.990000000002</c:v>
                </c:pt>
                <c:pt idx="3111">
                  <c:v>18902.199999999997</c:v>
                </c:pt>
                <c:pt idx="3112">
                  <c:v>44497.259999999995</c:v>
                </c:pt>
                <c:pt idx="3113">
                  <c:v>21765.5</c:v>
                </c:pt>
                <c:pt idx="3114">
                  <c:v>16712.89</c:v>
                </c:pt>
                <c:pt idx="3115">
                  <c:v>35695.94</c:v>
                </c:pt>
                <c:pt idx="3116">
                  <c:v>37831.919999999998</c:v>
                </c:pt>
                <c:pt idx="3117">
                  <c:v>47100.18</c:v>
                </c:pt>
                <c:pt idx="3118">
                  <c:v>21512.73</c:v>
                </c:pt>
                <c:pt idx="3119">
                  <c:v>18646.77</c:v>
                </c:pt>
                <c:pt idx="3120">
                  <c:v>13016.279999999999</c:v>
                </c:pt>
                <c:pt idx="3121">
                  <c:v>26784.730000000003</c:v>
                </c:pt>
                <c:pt idx="3122">
                  <c:v>14613.03</c:v>
                </c:pt>
                <c:pt idx="3123">
                  <c:v>5813.3099999999995</c:v>
                </c:pt>
                <c:pt idx="3124">
                  <c:v>10593.85</c:v>
                </c:pt>
                <c:pt idx="3125">
                  <c:v>103060.35</c:v>
                </c:pt>
                <c:pt idx="3126">
                  <c:v>12055.36</c:v>
                </c:pt>
                <c:pt idx="3127">
                  <c:v>15229.36</c:v>
                </c:pt>
                <c:pt idx="3128">
                  <c:v>20279.7</c:v>
                </c:pt>
                <c:pt idx="3129">
                  <c:v>6253.2599999999993</c:v>
                </c:pt>
                <c:pt idx="3130">
                  <c:v>98222.11</c:v>
                </c:pt>
                <c:pt idx="3131">
                  <c:v>29316.41</c:v>
                </c:pt>
                <c:pt idx="3132">
                  <c:v>11330.47</c:v>
                </c:pt>
                <c:pt idx="3133">
                  <c:v>32485.54</c:v>
                </c:pt>
                <c:pt idx="3134">
                  <c:v>20698.23</c:v>
                </c:pt>
                <c:pt idx="3135">
                  <c:v>17973.5</c:v>
                </c:pt>
                <c:pt idx="3136">
                  <c:v>30235.690000000002</c:v>
                </c:pt>
                <c:pt idx="3137">
                  <c:v>16874.29</c:v>
                </c:pt>
                <c:pt idx="3138">
                  <c:v>23160.49</c:v>
                </c:pt>
                <c:pt idx="3139">
                  <c:v>21567</c:v>
                </c:pt>
                <c:pt idx="3140">
                  <c:v>19967.129999999997</c:v>
                </c:pt>
                <c:pt idx="3141">
                  <c:v>21689.11</c:v>
                </c:pt>
                <c:pt idx="3142">
                  <c:v>72217.26999999999</c:v>
                </c:pt>
                <c:pt idx="3143">
                  <c:v>33180.86</c:v>
                </c:pt>
                <c:pt idx="3144">
                  <c:v>24097.200000000001</c:v>
                </c:pt>
                <c:pt idx="3145">
                  <c:v>5679.01</c:v>
                </c:pt>
                <c:pt idx="3146">
                  <c:v>14459.04</c:v>
                </c:pt>
                <c:pt idx="3147">
                  <c:v>4352.2700000000004</c:v>
                </c:pt>
                <c:pt idx="3148">
                  <c:v>13873.97</c:v>
                </c:pt>
                <c:pt idx="3149">
                  <c:v>24625.72</c:v>
                </c:pt>
                <c:pt idx="3150">
                  <c:v>3875.67</c:v>
                </c:pt>
                <c:pt idx="3151">
                  <c:v>45501.48</c:v>
                </c:pt>
                <c:pt idx="3152">
                  <c:v>63574.13</c:v>
                </c:pt>
                <c:pt idx="3153">
                  <c:v>5568.34</c:v>
                </c:pt>
                <c:pt idx="3154">
                  <c:v>39102.1</c:v>
                </c:pt>
                <c:pt idx="3155">
                  <c:v>14029.9</c:v>
                </c:pt>
                <c:pt idx="3156">
                  <c:v>22202.77</c:v>
                </c:pt>
                <c:pt idx="3157">
                  <c:v>47346.67</c:v>
                </c:pt>
                <c:pt idx="3158">
                  <c:v>40530.119999999995</c:v>
                </c:pt>
                <c:pt idx="3159">
                  <c:v>27353.96</c:v>
                </c:pt>
                <c:pt idx="3160">
                  <c:v>52972.009999999995</c:v>
                </c:pt>
                <c:pt idx="3161">
                  <c:v>48029.15</c:v>
                </c:pt>
                <c:pt idx="3162">
                  <c:v>57505.35</c:v>
                </c:pt>
                <c:pt idx="3163">
                  <c:v>25547.89</c:v>
                </c:pt>
                <c:pt idx="3164">
                  <c:v>18888.079999999998</c:v>
                </c:pt>
                <c:pt idx="3165">
                  <c:v>15724.77</c:v>
                </c:pt>
                <c:pt idx="3166">
                  <c:v>33993.659999999996</c:v>
                </c:pt>
                <c:pt idx="3167">
                  <c:v>16329.3</c:v>
                </c:pt>
                <c:pt idx="3168">
                  <c:v>5122.12</c:v>
                </c:pt>
                <c:pt idx="3169">
                  <c:v>10881.67</c:v>
                </c:pt>
                <c:pt idx="3170">
                  <c:v>187548.61</c:v>
                </c:pt>
                <c:pt idx="3171">
                  <c:v>12007.53</c:v>
                </c:pt>
                <c:pt idx="3172">
                  <c:v>18949.73</c:v>
                </c:pt>
                <c:pt idx="3173">
                  <c:v>14768.8</c:v>
                </c:pt>
                <c:pt idx="3174">
                  <c:v>8455.7199999999993</c:v>
                </c:pt>
                <c:pt idx="3175">
                  <c:v>108261.31</c:v>
                </c:pt>
                <c:pt idx="3176">
                  <c:v>33566.29</c:v>
                </c:pt>
                <c:pt idx="3177">
                  <c:v>13239.4</c:v>
                </c:pt>
                <c:pt idx="3178">
                  <c:v>34158.86</c:v>
                </c:pt>
                <c:pt idx="3179">
                  <c:v>22312.329999999998</c:v>
                </c:pt>
                <c:pt idx="3180">
                  <c:v>26360.29</c:v>
                </c:pt>
                <c:pt idx="3181">
                  <c:v>52357.799999999996</c:v>
                </c:pt>
                <c:pt idx="3182">
                  <c:v>21297.52</c:v>
                </c:pt>
                <c:pt idx="3183">
                  <c:v>25824.57</c:v>
                </c:pt>
                <c:pt idx="3184">
                  <c:v>18435.469999999998</c:v>
                </c:pt>
                <c:pt idx="3185">
                  <c:v>24996.16</c:v>
                </c:pt>
                <c:pt idx="3186">
                  <c:v>37445.42</c:v>
                </c:pt>
                <c:pt idx="3187">
                  <c:v>95518.169999999984</c:v>
                </c:pt>
                <c:pt idx="3188">
                  <c:v>98257.56</c:v>
                </c:pt>
                <c:pt idx="3189">
                  <c:v>24348.080000000002</c:v>
                </c:pt>
                <c:pt idx="3190">
                  <c:v>6001.6399999999994</c:v>
                </c:pt>
                <c:pt idx="3191">
                  <c:v>12415.900000000001</c:v>
                </c:pt>
                <c:pt idx="3192">
                  <c:v>4956.54</c:v>
                </c:pt>
                <c:pt idx="3193">
                  <c:v>13494.22</c:v>
                </c:pt>
                <c:pt idx="3194">
                  <c:v>28102.399999999998</c:v>
                </c:pt>
                <c:pt idx="3195">
                  <c:v>3804.6600000000003</c:v>
                </c:pt>
                <c:pt idx="3196">
                  <c:v>31833.91</c:v>
                </c:pt>
                <c:pt idx="3197">
                  <c:v>58900.54</c:v>
                </c:pt>
                <c:pt idx="3198">
                  <c:v>4409</c:v>
                </c:pt>
                <c:pt idx="3199">
                  <c:v>32801.64</c:v>
                </c:pt>
                <c:pt idx="3200">
                  <c:v>10358.380000000001</c:v>
                </c:pt>
                <c:pt idx="3201">
                  <c:v>19492.45</c:v>
                </c:pt>
                <c:pt idx="3202">
                  <c:v>27300.78</c:v>
                </c:pt>
                <c:pt idx="3203">
                  <c:v>19373.11</c:v>
                </c:pt>
                <c:pt idx="3204">
                  <c:v>27017.599999999999</c:v>
                </c:pt>
                <c:pt idx="3205">
                  <c:v>49582.799999999996</c:v>
                </c:pt>
                <c:pt idx="3206">
                  <c:v>19605.82</c:v>
                </c:pt>
                <c:pt idx="3207">
                  <c:v>32796.71</c:v>
                </c:pt>
                <c:pt idx="3208">
                  <c:v>18804.39</c:v>
                </c:pt>
                <c:pt idx="3209">
                  <c:v>17614.93</c:v>
                </c:pt>
                <c:pt idx="3210">
                  <c:v>13385.11</c:v>
                </c:pt>
                <c:pt idx="3211">
                  <c:v>34543.630000000005</c:v>
                </c:pt>
                <c:pt idx="3212">
                  <c:v>19476.150000000001</c:v>
                </c:pt>
                <c:pt idx="3213">
                  <c:v>4377.12</c:v>
                </c:pt>
                <c:pt idx="3214">
                  <c:v>11243.259999999998</c:v>
                </c:pt>
                <c:pt idx="3215">
                  <c:v>143956.48000000001</c:v>
                </c:pt>
                <c:pt idx="3216">
                  <c:v>12927.050000000001</c:v>
                </c:pt>
                <c:pt idx="3217">
                  <c:v>17489.739999999998</c:v>
                </c:pt>
                <c:pt idx="3218">
                  <c:v>11321.4</c:v>
                </c:pt>
                <c:pt idx="3219">
                  <c:v>9811.44</c:v>
                </c:pt>
                <c:pt idx="3220">
                  <c:v>93316.82</c:v>
                </c:pt>
                <c:pt idx="3221">
                  <c:v>28805.62</c:v>
                </c:pt>
                <c:pt idx="3222">
                  <c:v>13613.32</c:v>
                </c:pt>
                <c:pt idx="3223">
                  <c:v>35558.080000000002</c:v>
                </c:pt>
                <c:pt idx="3224">
                  <c:v>22178.47</c:v>
                </c:pt>
                <c:pt idx="3225">
                  <c:v>23547.72</c:v>
                </c:pt>
                <c:pt idx="3226">
                  <c:v>45776.479999999996</c:v>
                </c:pt>
                <c:pt idx="3227">
                  <c:v>18909.98</c:v>
                </c:pt>
                <c:pt idx="3228">
                  <c:v>16190.6</c:v>
                </c:pt>
                <c:pt idx="3229">
                  <c:v>12069.19</c:v>
                </c:pt>
                <c:pt idx="3230">
                  <c:v>18822.900000000001</c:v>
                </c:pt>
                <c:pt idx="3231">
                  <c:v>35365.14</c:v>
                </c:pt>
                <c:pt idx="3232">
                  <c:v>69252.56</c:v>
                </c:pt>
                <c:pt idx="3233">
                  <c:v>68980.83</c:v>
                </c:pt>
                <c:pt idx="3234">
                  <c:v>24107.359999999997</c:v>
                </c:pt>
                <c:pt idx="3235">
                  <c:v>5334.76</c:v>
                </c:pt>
                <c:pt idx="3236">
                  <c:v>9490.32</c:v>
                </c:pt>
                <c:pt idx="3237">
                  <c:v>3507.46</c:v>
                </c:pt>
                <c:pt idx="3238">
                  <c:v>15127.03</c:v>
                </c:pt>
                <c:pt idx="3239">
                  <c:v>27648.04</c:v>
                </c:pt>
                <c:pt idx="3240">
                  <c:v>2285.9500000000003</c:v>
                </c:pt>
                <c:pt idx="3241">
                  <c:v>37217.86</c:v>
                </c:pt>
                <c:pt idx="3242">
                  <c:v>61448.36</c:v>
                </c:pt>
                <c:pt idx="3243">
                  <c:v>5539.85</c:v>
                </c:pt>
                <c:pt idx="3244">
                  <c:v>44509.200000000004</c:v>
                </c:pt>
                <c:pt idx="3245">
                  <c:v>12223.27</c:v>
                </c:pt>
                <c:pt idx="3246">
                  <c:v>19482.21</c:v>
                </c:pt>
                <c:pt idx="3247">
                  <c:v>54095.68</c:v>
                </c:pt>
                <c:pt idx="3248">
                  <c:v>16736.009999999998</c:v>
                </c:pt>
                <c:pt idx="3249">
                  <c:v>15283.04</c:v>
                </c:pt>
                <c:pt idx="3250">
                  <c:v>53023.92</c:v>
                </c:pt>
                <c:pt idx="3251">
                  <c:v>30958.07</c:v>
                </c:pt>
                <c:pt idx="3252">
                  <c:v>18772.46</c:v>
                </c:pt>
                <c:pt idx="3253">
                  <c:v>12165.859999999999</c:v>
                </c:pt>
                <c:pt idx="3254">
                  <c:v>24439.85</c:v>
                </c:pt>
                <c:pt idx="3255">
                  <c:v>18285.099999999999</c:v>
                </c:pt>
                <c:pt idx="3256">
                  <c:v>32872.5</c:v>
                </c:pt>
                <c:pt idx="3257">
                  <c:v>8535.84</c:v>
                </c:pt>
                <c:pt idx="3258">
                  <c:v>5760.6</c:v>
                </c:pt>
                <c:pt idx="3259">
                  <c:v>11348.5</c:v>
                </c:pt>
                <c:pt idx="3260">
                  <c:v>151064.25</c:v>
                </c:pt>
                <c:pt idx="3261">
                  <c:v>8440.7099999999991</c:v>
                </c:pt>
                <c:pt idx="3262">
                  <c:v>14997.869999999999</c:v>
                </c:pt>
                <c:pt idx="3263">
                  <c:v>13090.43</c:v>
                </c:pt>
                <c:pt idx="3264">
                  <c:v>7251.32</c:v>
                </c:pt>
                <c:pt idx="3265">
                  <c:v>127936.22</c:v>
                </c:pt>
                <c:pt idx="3266">
                  <c:v>22598.480000000003</c:v>
                </c:pt>
                <c:pt idx="3267">
                  <c:v>11418.24</c:v>
                </c:pt>
                <c:pt idx="3268">
                  <c:v>40369.61</c:v>
                </c:pt>
                <c:pt idx="3269">
                  <c:v>21361.32</c:v>
                </c:pt>
                <c:pt idx="3270">
                  <c:v>20105.07</c:v>
                </c:pt>
                <c:pt idx="3271">
                  <c:v>48275.79</c:v>
                </c:pt>
                <c:pt idx="3272">
                  <c:v>25448.14</c:v>
                </c:pt>
                <c:pt idx="3273">
                  <c:v>18989.419999999998</c:v>
                </c:pt>
                <c:pt idx="3274">
                  <c:v>13817.67</c:v>
                </c:pt>
                <c:pt idx="3275">
                  <c:v>19837.169999999998</c:v>
                </c:pt>
                <c:pt idx="3276">
                  <c:v>22658.52</c:v>
                </c:pt>
                <c:pt idx="3277">
                  <c:v>76484.23</c:v>
                </c:pt>
                <c:pt idx="3278">
                  <c:v>85816.56</c:v>
                </c:pt>
                <c:pt idx="3279">
                  <c:v>25881.7</c:v>
                </c:pt>
                <c:pt idx="3280">
                  <c:v>7867.79</c:v>
                </c:pt>
                <c:pt idx="3281">
                  <c:v>6879.82</c:v>
                </c:pt>
                <c:pt idx="3282">
                  <c:v>4695.3500000000004</c:v>
                </c:pt>
                <c:pt idx="3283">
                  <c:v>12375.84</c:v>
                </c:pt>
                <c:pt idx="3284">
                  <c:v>24544.94</c:v>
                </c:pt>
                <c:pt idx="3285">
                  <c:v>3758.9</c:v>
                </c:pt>
                <c:pt idx="3286">
                  <c:v>52854.679999999993</c:v>
                </c:pt>
                <c:pt idx="3287">
                  <c:v>77218.38</c:v>
                </c:pt>
                <c:pt idx="3288">
                  <c:v>6099.09</c:v>
                </c:pt>
                <c:pt idx="3289">
                  <c:v>57255.75</c:v>
                </c:pt>
                <c:pt idx="3290">
                  <c:v>14450.519999999999</c:v>
                </c:pt>
                <c:pt idx="3291">
                  <c:v>23755.74</c:v>
                </c:pt>
                <c:pt idx="3292">
                  <c:v>70822.080000000002</c:v>
                </c:pt>
                <c:pt idx="3293">
                  <c:v>18515.510000000002</c:v>
                </c:pt>
                <c:pt idx="3294">
                  <c:v>18004.189999999999</c:v>
                </c:pt>
                <c:pt idx="3295">
                  <c:v>56163.64</c:v>
                </c:pt>
                <c:pt idx="3296">
                  <c:v>44795.69</c:v>
                </c:pt>
                <c:pt idx="3297">
                  <c:v>27343.71</c:v>
                </c:pt>
                <c:pt idx="3298">
                  <c:v>13714.970000000001</c:v>
                </c:pt>
                <c:pt idx="3299">
                  <c:v>22634.25</c:v>
                </c:pt>
                <c:pt idx="3300">
                  <c:v>20633.099999999999</c:v>
                </c:pt>
                <c:pt idx="3301">
                  <c:v>46923.380000000005</c:v>
                </c:pt>
                <c:pt idx="3302">
                  <c:v>10759.310000000001</c:v>
                </c:pt>
                <c:pt idx="3303">
                  <c:v>4030.89</c:v>
                </c:pt>
                <c:pt idx="3304">
                  <c:v>16390.59</c:v>
                </c:pt>
                <c:pt idx="3305">
                  <c:v>199221</c:v>
                </c:pt>
                <c:pt idx="3306">
                  <c:v>10774.03</c:v>
                </c:pt>
                <c:pt idx="3307">
                  <c:v>13942.59</c:v>
                </c:pt>
                <c:pt idx="3308">
                  <c:v>20415.170000000002</c:v>
                </c:pt>
                <c:pt idx="3309">
                  <c:v>5688.46</c:v>
                </c:pt>
                <c:pt idx="3310">
                  <c:v>134647.34</c:v>
                </c:pt>
                <c:pt idx="3311">
                  <c:v>33823.35</c:v>
                </c:pt>
                <c:pt idx="3312">
                  <c:v>11028.119999999999</c:v>
                </c:pt>
                <c:pt idx="3313">
                  <c:v>37975</c:v>
                </c:pt>
                <c:pt idx="3314">
                  <c:v>28242.639999999999</c:v>
                </c:pt>
                <c:pt idx="3315">
                  <c:v>23924.440000000002</c:v>
                </c:pt>
                <c:pt idx="3316">
                  <c:v>51356.32</c:v>
                </c:pt>
                <c:pt idx="3317">
                  <c:v>25669.760000000002</c:v>
                </c:pt>
                <c:pt idx="3318">
                  <c:v>24805.690000000002</c:v>
                </c:pt>
                <c:pt idx="3319">
                  <c:v>18004.71</c:v>
                </c:pt>
                <c:pt idx="3320">
                  <c:v>21003.42</c:v>
                </c:pt>
                <c:pt idx="3321">
                  <c:v>39301.549999999996</c:v>
                </c:pt>
                <c:pt idx="3322">
                  <c:v>67268.299999999988</c:v>
                </c:pt>
                <c:pt idx="3323">
                  <c:v>84141.790000000008</c:v>
                </c:pt>
                <c:pt idx="3324">
                  <c:v>31181.14</c:v>
                </c:pt>
                <c:pt idx="3325">
                  <c:v>7238.54</c:v>
                </c:pt>
                <c:pt idx="3326">
                  <c:v>8834.5400000000009</c:v>
                </c:pt>
                <c:pt idx="3327">
                  <c:v>5338.71</c:v>
                </c:pt>
                <c:pt idx="3328">
                  <c:v>11944.41</c:v>
                </c:pt>
                <c:pt idx="3329">
                  <c:v>26787.670000000002</c:v>
                </c:pt>
                <c:pt idx="3330">
                  <c:v>4281.24</c:v>
                </c:pt>
                <c:pt idx="3331">
                  <c:v>48826.01</c:v>
                </c:pt>
                <c:pt idx="3332">
                  <c:v>73995.23</c:v>
                </c:pt>
                <c:pt idx="3333">
                  <c:v>7267.24</c:v>
                </c:pt>
                <c:pt idx="3334">
                  <c:v>58620.34</c:v>
                </c:pt>
                <c:pt idx="3335">
                  <c:v>17051.05</c:v>
                </c:pt>
                <c:pt idx="3336">
                  <c:v>21863.579999999998</c:v>
                </c:pt>
                <c:pt idx="3337">
                  <c:v>77833.549999999988</c:v>
                </c:pt>
                <c:pt idx="3338">
                  <c:v>20268.64</c:v>
                </c:pt>
                <c:pt idx="3339">
                  <c:v>16742.32</c:v>
                </c:pt>
                <c:pt idx="3340">
                  <c:v>60828.32</c:v>
                </c:pt>
                <c:pt idx="3341">
                  <c:v>49055.88</c:v>
                </c:pt>
                <c:pt idx="3342">
                  <c:v>25863.759999999998</c:v>
                </c:pt>
                <c:pt idx="3343">
                  <c:v>11256.57</c:v>
                </c:pt>
                <c:pt idx="3344">
                  <c:v>22284.91</c:v>
                </c:pt>
                <c:pt idx="3345">
                  <c:v>18000.5</c:v>
                </c:pt>
                <c:pt idx="3346">
                  <c:v>47718.57</c:v>
                </c:pt>
                <c:pt idx="3347">
                  <c:v>11799.859999999999</c:v>
                </c:pt>
                <c:pt idx="3348">
                  <c:v>2725.02</c:v>
                </c:pt>
                <c:pt idx="3349">
                  <c:v>16511.14</c:v>
                </c:pt>
                <c:pt idx="3350">
                  <c:v>195864.44</c:v>
                </c:pt>
                <c:pt idx="3351">
                  <c:v>10324.280000000001</c:v>
                </c:pt>
                <c:pt idx="3352">
                  <c:v>7688.09</c:v>
                </c:pt>
                <c:pt idx="3353">
                  <c:v>16290.64</c:v>
                </c:pt>
                <c:pt idx="3354">
                  <c:v>4805.3200000000006</c:v>
                </c:pt>
                <c:pt idx="3355">
                  <c:v>128514.34999999999</c:v>
                </c:pt>
                <c:pt idx="3356">
                  <c:v>36171.61</c:v>
                </c:pt>
                <c:pt idx="3357">
                  <c:v>7942.62</c:v>
                </c:pt>
                <c:pt idx="3358">
                  <c:v>38370.28</c:v>
                </c:pt>
                <c:pt idx="3359">
                  <c:v>25342.379999999997</c:v>
                </c:pt>
                <c:pt idx="3360">
                  <c:v>23755.78</c:v>
                </c:pt>
                <c:pt idx="3361">
                  <c:v>60172.479999999996</c:v>
                </c:pt>
                <c:pt idx="3362">
                  <c:v>26600.409999999996</c:v>
                </c:pt>
                <c:pt idx="3363">
                  <c:v>23039.89</c:v>
                </c:pt>
                <c:pt idx="3364">
                  <c:v>17394.46</c:v>
                </c:pt>
                <c:pt idx="3365">
                  <c:v>18560.259999999998</c:v>
                </c:pt>
                <c:pt idx="3366">
                  <c:v>38357.659999999996</c:v>
                </c:pt>
                <c:pt idx="3367">
                  <c:v>54842.87</c:v>
                </c:pt>
                <c:pt idx="3368">
                  <c:v>75119.960000000006</c:v>
                </c:pt>
                <c:pt idx="3369">
                  <c:v>28047.38</c:v>
                </c:pt>
                <c:pt idx="3370">
                  <c:v>8931.39</c:v>
                </c:pt>
                <c:pt idx="3371">
                  <c:v>7909.0599999999995</c:v>
                </c:pt>
                <c:pt idx="3372">
                  <c:v>5955.06</c:v>
                </c:pt>
                <c:pt idx="3373">
                  <c:v>8651.07</c:v>
                </c:pt>
                <c:pt idx="3374">
                  <c:v>16063</c:v>
                </c:pt>
                <c:pt idx="3375">
                  <c:v>4166.8500000000004</c:v>
                </c:pt>
                <c:pt idx="3376">
                  <c:v>37869.29</c:v>
                </c:pt>
                <c:pt idx="3377">
                  <c:v>84391.77</c:v>
                </c:pt>
                <c:pt idx="3378">
                  <c:v>7429.4900000000007</c:v>
                </c:pt>
                <c:pt idx="3379">
                  <c:v>47137.799999999996</c:v>
                </c:pt>
                <c:pt idx="3380">
                  <c:v>17248.23</c:v>
                </c:pt>
                <c:pt idx="3381">
                  <c:v>22006.639999999999</c:v>
                </c:pt>
                <c:pt idx="3382">
                  <c:v>116078.67</c:v>
                </c:pt>
                <c:pt idx="3383">
                  <c:v>19229.379999999997</c:v>
                </c:pt>
                <c:pt idx="3384">
                  <c:v>14748.970000000001</c:v>
                </c:pt>
                <c:pt idx="3385">
                  <c:v>60307.6</c:v>
                </c:pt>
                <c:pt idx="3386">
                  <c:v>51132.77</c:v>
                </c:pt>
                <c:pt idx="3387">
                  <c:v>23779.719999999998</c:v>
                </c:pt>
                <c:pt idx="3388">
                  <c:v>8398.0399999999991</c:v>
                </c:pt>
                <c:pt idx="3389">
                  <c:v>24095.359999999997</c:v>
                </c:pt>
                <c:pt idx="3390">
                  <c:v>17625.68</c:v>
                </c:pt>
                <c:pt idx="3391">
                  <c:v>43463.31</c:v>
                </c:pt>
                <c:pt idx="3392">
                  <c:v>11337.82</c:v>
                </c:pt>
                <c:pt idx="3393">
                  <c:v>5349.63</c:v>
                </c:pt>
                <c:pt idx="3394">
                  <c:v>17154.05</c:v>
                </c:pt>
                <c:pt idx="3395">
                  <c:v>189722.87999999998</c:v>
                </c:pt>
                <c:pt idx="3396">
                  <c:v>11805.57</c:v>
                </c:pt>
                <c:pt idx="3397">
                  <c:v>15483.039999999999</c:v>
                </c:pt>
                <c:pt idx="3398">
                  <c:v>16775.02</c:v>
                </c:pt>
                <c:pt idx="3399">
                  <c:v>5331.12</c:v>
                </c:pt>
                <c:pt idx="3400">
                  <c:v>121338.29000000001</c:v>
                </c:pt>
                <c:pt idx="3401">
                  <c:v>31365.21</c:v>
                </c:pt>
                <c:pt idx="3402">
                  <c:v>9273.6299999999992</c:v>
                </c:pt>
                <c:pt idx="3403">
                  <c:v>40703.39</c:v>
                </c:pt>
                <c:pt idx="3404">
                  <c:v>26704.27</c:v>
                </c:pt>
                <c:pt idx="3405">
                  <c:v>17135.18</c:v>
                </c:pt>
                <c:pt idx="3406">
                  <c:v>57327.28</c:v>
                </c:pt>
                <c:pt idx="3407">
                  <c:v>27463.279999999999</c:v>
                </c:pt>
                <c:pt idx="3408">
                  <c:v>26084.960000000003</c:v>
                </c:pt>
                <c:pt idx="3409">
                  <c:v>16563.61</c:v>
                </c:pt>
                <c:pt idx="3410">
                  <c:v>18296.86</c:v>
                </c:pt>
                <c:pt idx="3411">
                  <c:v>35295.72</c:v>
                </c:pt>
                <c:pt idx="3412">
                  <c:v>46960.78</c:v>
                </c:pt>
                <c:pt idx="3413">
                  <c:v>70071.819999999992</c:v>
                </c:pt>
                <c:pt idx="3414">
                  <c:v>27123.089999999997</c:v>
                </c:pt>
                <c:pt idx="3415">
                  <c:v>8047.32</c:v>
                </c:pt>
                <c:pt idx="3416">
                  <c:v>10150.01</c:v>
                </c:pt>
                <c:pt idx="3417">
                  <c:v>5661.65</c:v>
                </c:pt>
                <c:pt idx="3418">
                  <c:v>10230.83</c:v>
                </c:pt>
                <c:pt idx="3419">
                  <c:v>28991.82</c:v>
                </c:pt>
                <c:pt idx="3420">
                  <c:v>3979</c:v>
                </c:pt>
                <c:pt idx="3421">
                  <c:v>46134</c:v>
                </c:pt>
                <c:pt idx="3422">
                  <c:v>91979</c:v>
                </c:pt>
                <c:pt idx="3423">
                  <c:v>7609</c:v>
                </c:pt>
                <c:pt idx="3424">
                  <c:v>38064</c:v>
                </c:pt>
                <c:pt idx="3425">
                  <c:v>6485</c:v>
                </c:pt>
                <c:pt idx="3426">
                  <c:v>21401</c:v>
                </c:pt>
                <c:pt idx="3427">
                  <c:v>110469</c:v>
                </c:pt>
                <c:pt idx="3428">
                  <c:v>25549</c:v>
                </c:pt>
                <c:pt idx="3429">
                  <c:v>18158</c:v>
                </c:pt>
                <c:pt idx="3430">
                  <c:v>54351</c:v>
                </c:pt>
                <c:pt idx="3431">
                  <c:v>43289</c:v>
                </c:pt>
                <c:pt idx="3432">
                  <c:v>26275</c:v>
                </c:pt>
                <c:pt idx="3433">
                  <c:v>9950</c:v>
                </c:pt>
                <c:pt idx="3434">
                  <c:v>25267</c:v>
                </c:pt>
                <c:pt idx="3435">
                  <c:v>16879</c:v>
                </c:pt>
                <c:pt idx="3436">
                  <c:v>41200</c:v>
                </c:pt>
                <c:pt idx="3437">
                  <c:v>12251</c:v>
                </c:pt>
                <c:pt idx="3438">
                  <c:v>5240</c:v>
                </c:pt>
                <c:pt idx="3439">
                  <c:v>12004</c:v>
                </c:pt>
                <c:pt idx="3440">
                  <c:v>196945</c:v>
                </c:pt>
                <c:pt idx="3441">
                  <c:v>15015</c:v>
                </c:pt>
                <c:pt idx="3442">
                  <c:v>15015</c:v>
                </c:pt>
                <c:pt idx="3443">
                  <c:v>21596</c:v>
                </c:pt>
                <c:pt idx="3444">
                  <c:v>4678</c:v>
                </c:pt>
                <c:pt idx="3445">
                  <c:v>102375</c:v>
                </c:pt>
                <c:pt idx="3446">
                  <c:v>30835</c:v>
                </c:pt>
                <c:pt idx="3447">
                  <c:v>12710</c:v>
                </c:pt>
                <c:pt idx="3448">
                  <c:v>42900</c:v>
                </c:pt>
                <c:pt idx="3449">
                  <c:v>21309</c:v>
                </c:pt>
                <c:pt idx="3450">
                  <c:v>17757</c:v>
                </c:pt>
                <c:pt idx="3451">
                  <c:v>56926</c:v>
                </c:pt>
                <c:pt idx="3452">
                  <c:v>24193</c:v>
                </c:pt>
                <c:pt idx="3453">
                  <c:v>27336</c:v>
                </c:pt>
                <c:pt idx="3454">
                  <c:v>19466</c:v>
                </c:pt>
                <c:pt idx="3455">
                  <c:v>16436</c:v>
                </c:pt>
                <c:pt idx="3456">
                  <c:v>35800</c:v>
                </c:pt>
                <c:pt idx="3457">
                  <c:v>38434</c:v>
                </c:pt>
                <c:pt idx="3458">
                  <c:v>63463</c:v>
                </c:pt>
                <c:pt idx="3459">
                  <c:v>28346</c:v>
                </c:pt>
                <c:pt idx="3460">
                  <c:v>7689</c:v>
                </c:pt>
                <c:pt idx="3461">
                  <c:v>10068</c:v>
                </c:pt>
                <c:pt idx="3462">
                  <c:v>2862</c:v>
                </c:pt>
                <c:pt idx="3463">
                  <c:v>12214</c:v>
                </c:pt>
                <c:pt idx="3464">
                  <c:v>26519</c:v>
                </c:pt>
                <c:pt idx="3465">
                  <c:v>4137</c:v>
                </c:pt>
                <c:pt idx="3466">
                  <c:v>47103</c:v>
                </c:pt>
                <c:pt idx="3467">
                  <c:v>79874</c:v>
                </c:pt>
                <c:pt idx="3468">
                  <c:v>8215</c:v>
                </c:pt>
                <c:pt idx="3469">
                  <c:v>37431</c:v>
                </c:pt>
                <c:pt idx="3470">
                  <c:v>4607</c:v>
                </c:pt>
                <c:pt idx="3471">
                  <c:v>24065</c:v>
                </c:pt>
                <c:pt idx="3472">
                  <c:v>103746</c:v>
                </c:pt>
                <c:pt idx="3473">
                  <c:v>26511</c:v>
                </c:pt>
                <c:pt idx="3474">
                  <c:v>17843</c:v>
                </c:pt>
                <c:pt idx="3475">
                  <c:v>49086</c:v>
                </c:pt>
                <c:pt idx="3476">
                  <c:v>42493</c:v>
                </c:pt>
                <c:pt idx="3477">
                  <c:v>29764</c:v>
                </c:pt>
                <c:pt idx="3478">
                  <c:v>9678</c:v>
                </c:pt>
                <c:pt idx="3479">
                  <c:v>21427</c:v>
                </c:pt>
                <c:pt idx="3480">
                  <c:v>14770</c:v>
                </c:pt>
                <c:pt idx="3481">
                  <c:v>33869</c:v>
                </c:pt>
                <c:pt idx="3482">
                  <c:v>14479</c:v>
                </c:pt>
                <c:pt idx="3483">
                  <c:v>4763</c:v>
                </c:pt>
                <c:pt idx="3484">
                  <c:v>16043</c:v>
                </c:pt>
                <c:pt idx="3485">
                  <c:v>165443</c:v>
                </c:pt>
                <c:pt idx="3486">
                  <c:v>13277</c:v>
                </c:pt>
                <c:pt idx="3487">
                  <c:v>14662</c:v>
                </c:pt>
                <c:pt idx="3488">
                  <c:v>22999</c:v>
                </c:pt>
                <c:pt idx="3489">
                  <c:v>4638</c:v>
                </c:pt>
                <c:pt idx="3490">
                  <c:v>86400</c:v>
                </c:pt>
                <c:pt idx="3491">
                  <c:v>34958</c:v>
                </c:pt>
                <c:pt idx="3492">
                  <c:v>11760</c:v>
                </c:pt>
                <c:pt idx="3493">
                  <c:v>36287</c:v>
                </c:pt>
                <c:pt idx="3494">
                  <c:v>26213</c:v>
                </c:pt>
                <c:pt idx="3495">
                  <c:v>17196</c:v>
                </c:pt>
                <c:pt idx="3496">
                  <c:v>65595</c:v>
                </c:pt>
                <c:pt idx="3497">
                  <c:v>34929</c:v>
                </c:pt>
                <c:pt idx="3498">
                  <c:v>24957</c:v>
                </c:pt>
                <c:pt idx="3499">
                  <c:v>20267</c:v>
                </c:pt>
                <c:pt idx="3500">
                  <c:v>14789</c:v>
                </c:pt>
                <c:pt idx="3501">
                  <c:v>36464</c:v>
                </c:pt>
                <c:pt idx="3502">
                  <c:v>49612</c:v>
                </c:pt>
                <c:pt idx="3503">
                  <c:v>122423</c:v>
                </c:pt>
                <c:pt idx="3504">
                  <c:v>32310</c:v>
                </c:pt>
                <c:pt idx="3505">
                  <c:v>8929</c:v>
                </c:pt>
                <c:pt idx="3506">
                  <c:v>9268</c:v>
                </c:pt>
                <c:pt idx="3507">
                  <c:v>2062</c:v>
                </c:pt>
                <c:pt idx="3508">
                  <c:v>12174</c:v>
                </c:pt>
                <c:pt idx="3509">
                  <c:v>25155</c:v>
                </c:pt>
                <c:pt idx="3510">
                  <c:v>4871</c:v>
                </c:pt>
                <c:pt idx="3511">
                  <c:v>53353</c:v>
                </c:pt>
                <c:pt idx="3512">
                  <c:v>76649</c:v>
                </c:pt>
                <c:pt idx="3513">
                  <c:v>7645</c:v>
                </c:pt>
                <c:pt idx="3514">
                  <c:v>42554</c:v>
                </c:pt>
                <c:pt idx="3515">
                  <c:v>4965</c:v>
                </c:pt>
                <c:pt idx="3516">
                  <c:v>22675</c:v>
                </c:pt>
                <c:pt idx="3517">
                  <c:v>119967</c:v>
                </c:pt>
                <c:pt idx="3518">
                  <c:v>26878</c:v>
                </c:pt>
                <c:pt idx="3519">
                  <c:v>18535</c:v>
                </c:pt>
                <c:pt idx="3520">
                  <c:v>52438</c:v>
                </c:pt>
                <c:pt idx="3521">
                  <c:v>50008</c:v>
                </c:pt>
                <c:pt idx="3522">
                  <c:v>27903</c:v>
                </c:pt>
                <c:pt idx="3523">
                  <c:v>9311</c:v>
                </c:pt>
                <c:pt idx="3524">
                  <c:v>19985</c:v>
                </c:pt>
                <c:pt idx="3525">
                  <c:v>19497</c:v>
                </c:pt>
                <c:pt idx="3526">
                  <c:v>38397</c:v>
                </c:pt>
                <c:pt idx="3527">
                  <c:v>14731</c:v>
                </c:pt>
                <c:pt idx="3528">
                  <c:v>4842</c:v>
                </c:pt>
                <c:pt idx="3529">
                  <c:v>19621</c:v>
                </c:pt>
                <c:pt idx="3530">
                  <c:v>229892</c:v>
                </c:pt>
                <c:pt idx="3531">
                  <c:v>12799</c:v>
                </c:pt>
                <c:pt idx="3532">
                  <c:v>18286</c:v>
                </c:pt>
                <c:pt idx="3533">
                  <c:v>22876</c:v>
                </c:pt>
                <c:pt idx="3534">
                  <c:v>2844</c:v>
                </c:pt>
                <c:pt idx="3535">
                  <c:v>120055</c:v>
                </c:pt>
                <c:pt idx="3536">
                  <c:v>33376</c:v>
                </c:pt>
                <c:pt idx="3537">
                  <c:v>13344</c:v>
                </c:pt>
                <c:pt idx="3538">
                  <c:v>37497</c:v>
                </c:pt>
                <c:pt idx="3539">
                  <c:v>31947</c:v>
                </c:pt>
                <c:pt idx="3540">
                  <c:v>16057</c:v>
                </c:pt>
                <c:pt idx="3541">
                  <c:v>69197</c:v>
                </c:pt>
                <c:pt idx="3542">
                  <c:v>28391</c:v>
                </c:pt>
                <c:pt idx="3543">
                  <c:v>23823</c:v>
                </c:pt>
                <c:pt idx="3544">
                  <c:v>21333</c:v>
                </c:pt>
                <c:pt idx="3545">
                  <c:v>16145</c:v>
                </c:pt>
                <c:pt idx="3546">
                  <c:v>43958</c:v>
                </c:pt>
                <c:pt idx="3547">
                  <c:v>58080</c:v>
                </c:pt>
                <c:pt idx="3548">
                  <c:v>127308</c:v>
                </c:pt>
                <c:pt idx="3549">
                  <c:v>31429</c:v>
                </c:pt>
                <c:pt idx="3550">
                  <c:v>10084</c:v>
                </c:pt>
                <c:pt idx="3551">
                  <c:v>9686</c:v>
                </c:pt>
                <c:pt idx="3552">
                  <c:v>2043</c:v>
                </c:pt>
                <c:pt idx="3553">
                  <c:v>13094</c:v>
                </c:pt>
                <c:pt idx="3554">
                  <c:v>35772</c:v>
                </c:pt>
                <c:pt idx="3555">
                  <c:v>3913</c:v>
                </c:pt>
                <c:pt idx="3556">
                  <c:v>45121</c:v>
                </c:pt>
                <c:pt idx="3557">
                  <c:v>71214</c:v>
                </c:pt>
                <c:pt idx="3558">
                  <c:v>7237</c:v>
                </c:pt>
                <c:pt idx="3559">
                  <c:v>44906</c:v>
                </c:pt>
                <c:pt idx="3560">
                  <c:v>4379</c:v>
                </c:pt>
                <c:pt idx="3561">
                  <c:v>21594</c:v>
                </c:pt>
                <c:pt idx="3562">
                  <c:v>107362</c:v>
                </c:pt>
                <c:pt idx="3563">
                  <c:v>19843</c:v>
                </c:pt>
                <c:pt idx="3564">
                  <c:v>15488</c:v>
                </c:pt>
                <c:pt idx="3565">
                  <c:v>53007</c:v>
                </c:pt>
                <c:pt idx="3566">
                  <c:v>43277</c:v>
                </c:pt>
                <c:pt idx="3567">
                  <c:v>23659</c:v>
                </c:pt>
                <c:pt idx="3568">
                  <c:v>5851</c:v>
                </c:pt>
                <c:pt idx="3569">
                  <c:v>23023</c:v>
                </c:pt>
                <c:pt idx="3570">
                  <c:v>21979</c:v>
                </c:pt>
                <c:pt idx="3571">
                  <c:v>39049</c:v>
                </c:pt>
                <c:pt idx="3572">
                  <c:v>11082</c:v>
                </c:pt>
                <c:pt idx="3573">
                  <c:v>4837</c:v>
                </c:pt>
                <c:pt idx="3574">
                  <c:v>20031</c:v>
                </c:pt>
                <c:pt idx="3575">
                  <c:v>216945</c:v>
                </c:pt>
                <c:pt idx="3576">
                  <c:v>11446</c:v>
                </c:pt>
                <c:pt idx="3577">
                  <c:v>18089</c:v>
                </c:pt>
                <c:pt idx="3578">
                  <c:v>17422</c:v>
                </c:pt>
                <c:pt idx="3579">
                  <c:v>3744</c:v>
                </c:pt>
                <c:pt idx="3580">
                  <c:v>155460</c:v>
                </c:pt>
                <c:pt idx="3581">
                  <c:v>33037</c:v>
                </c:pt>
                <c:pt idx="3582">
                  <c:v>14563</c:v>
                </c:pt>
                <c:pt idx="3583">
                  <c:v>36968</c:v>
                </c:pt>
                <c:pt idx="3584">
                  <c:v>30551</c:v>
                </c:pt>
                <c:pt idx="3585">
                  <c:v>18529</c:v>
                </c:pt>
                <c:pt idx="3586">
                  <c:v>57251</c:v>
                </c:pt>
                <c:pt idx="3587">
                  <c:v>30749</c:v>
                </c:pt>
                <c:pt idx="3588">
                  <c:v>20498</c:v>
                </c:pt>
                <c:pt idx="3589">
                  <c:v>20826</c:v>
                </c:pt>
                <c:pt idx="3590">
                  <c:v>18162</c:v>
                </c:pt>
                <c:pt idx="3591">
                  <c:v>43804</c:v>
                </c:pt>
                <c:pt idx="3592">
                  <c:v>73885</c:v>
                </c:pt>
                <c:pt idx="3593">
                  <c:v>72954</c:v>
                </c:pt>
                <c:pt idx="3594">
                  <c:v>31573</c:v>
                </c:pt>
                <c:pt idx="3595">
                  <c:v>8283</c:v>
                </c:pt>
                <c:pt idx="3596">
                  <c:v>8477</c:v>
                </c:pt>
                <c:pt idx="3597">
                  <c:v>1798</c:v>
                </c:pt>
                <c:pt idx="3598">
                  <c:v>14133</c:v>
                </c:pt>
                <c:pt idx="3599">
                  <c:v>36881</c:v>
                </c:pt>
              </c:numCache>
            </c:numRef>
          </c:yVal>
          <c:smooth val="0"/>
          <c:extLst>
            <c:ext xmlns:c16="http://schemas.microsoft.com/office/drawing/2014/chart" uri="{C3380CC4-5D6E-409C-BE32-E72D297353CC}">
              <c16:uniqueId val="{00000002-EA97-4F34-8805-8127579D22BF}"/>
            </c:ext>
          </c:extLst>
        </c:ser>
        <c:dLbls>
          <c:showLegendKey val="0"/>
          <c:showVal val="0"/>
          <c:showCatName val="0"/>
          <c:showSerName val="0"/>
          <c:showPercent val="0"/>
          <c:showBubbleSize val="0"/>
        </c:dLbls>
        <c:axId val="114140255"/>
        <c:axId val="98385311"/>
      </c:scatterChart>
      <c:valAx>
        <c:axId val="1141402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Selling Price</a:t>
                </a:r>
                <a:endParaRPr lang="en-US"/>
              </a:p>
            </c:rich>
          </c:tx>
          <c:layout>
            <c:manualLayout>
              <c:xMode val="edge"/>
              <c:yMode val="edge"/>
              <c:x val="0.43669215953593565"/>
              <c:y val="0.9245419475289032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385311"/>
        <c:crosses val="autoZero"/>
        <c:crossBetween val="midCat"/>
      </c:valAx>
      <c:valAx>
        <c:axId val="983853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Units Sold</a:t>
                </a:r>
              </a:p>
            </c:rich>
          </c:tx>
          <c:layout>
            <c:manualLayout>
              <c:xMode val="edge"/>
              <c:yMode val="edge"/>
              <c:x val="5.955301427594098E-2"/>
              <c:y val="0.4029221066229465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40255"/>
        <c:crosses val="autoZero"/>
        <c:crossBetween val="midCat"/>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Correlation between Total</a:t>
            </a:r>
            <a:r>
              <a:rPr lang="en-US" sz="1200" baseline="0" dirty="0"/>
              <a:t> Units Sold and Revenue</a:t>
            </a:r>
            <a:br>
              <a:rPr lang="en-US" sz="1200" baseline="0" dirty="0"/>
            </a:br>
            <a:r>
              <a:rPr lang="en-US" sz="1200" baseline="0" dirty="0"/>
              <a:t> (Organic, 2017-2020)</a:t>
            </a:r>
            <a:endParaRPr lang="en-US" sz="1200" dirty="0"/>
          </a:p>
        </c:rich>
      </c:tx>
      <c:layout>
        <c:manualLayout>
          <c:xMode val="edge"/>
          <c:yMode val="edge"/>
          <c:x val="0.11093075462776035"/>
          <c:y val="2.8308588580582849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868135361311318"/>
          <c:y val="0.13956134170227344"/>
          <c:w val="0.67259391507883315"/>
          <c:h val="0.67754154842629877"/>
        </c:manualLayout>
      </c:layout>
      <c:scatterChart>
        <c:scatterStyle val="lineMarker"/>
        <c:varyColors val="0"/>
        <c:ser>
          <c:idx val="0"/>
          <c:order val="0"/>
          <c:spPr>
            <a:ln w="25400" cap="rnd">
              <a:noFill/>
              <a:round/>
            </a:ln>
            <a:effectLst/>
          </c:spPr>
          <c:marker>
            <c:symbol val="circle"/>
            <c:size val="5"/>
            <c:spPr>
              <a:solidFill>
                <a:schemeClr val="accent1">
                  <a:lumMod val="40000"/>
                  <a:lumOff val="60000"/>
                </a:schemeClr>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tx2"/>
                </a:solidFill>
                <a:prstDash val="sysDot"/>
              </a:ln>
              <a:effectLst/>
            </c:spPr>
            <c:trendlineType val="linear"/>
            <c:dispRSqr val="1"/>
            <c:dispEq val="1"/>
            <c:trendlineLbl>
              <c:layout>
                <c:manualLayout>
                  <c:x val="-0.28951625084035648"/>
                  <c:y val="-6.5109753735340557E-3"/>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aseline="0" dirty="0">
                        <a:solidFill>
                          <a:schemeClr val="accent1">
                            <a:lumMod val="50000"/>
                          </a:schemeClr>
                        </a:solidFill>
                      </a:rPr>
                      <a:t>y = 1.5184x + 348.9</a:t>
                    </a:r>
                    <a:br>
                      <a:rPr lang="en-US" baseline="0" dirty="0">
                        <a:solidFill>
                          <a:schemeClr val="accent1">
                            <a:lumMod val="50000"/>
                          </a:schemeClr>
                        </a:solidFill>
                      </a:rPr>
                    </a:br>
                    <a:r>
                      <a:rPr lang="en-US" baseline="0" dirty="0">
                        <a:solidFill>
                          <a:schemeClr val="accent1">
                            <a:lumMod val="50000"/>
                          </a:schemeClr>
                        </a:solidFill>
                      </a:rPr>
                      <a:t>R² = 0.9357</a:t>
                    </a:r>
                    <a:endParaRPr lang="en-US" dirty="0">
                      <a:solidFill>
                        <a:schemeClr val="accent1">
                          <a:lumMod val="50000"/>
                        </a:schemeClr>
                      </a:solidFill>
                    </a:endParaRPr>
                  </a:p>
                </c:rich>
              </c:tx>
              <c:numFmt formatCode="General" sourceLinked="0"/>
              <c:spPr>
                <a:solidFill>
                  <a:schemeClr val="accent1">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Sheet4!$Y$2:$Y$3601</c:f>
              <c:numCache>
                <c:formatCode>#,##0.00</c:formatCode>
                <c:ptCount val="3600"/>
                <c:pt idx="0">
                  <c:v>2229.52</c:v>
                </c:pt>
                <c:pt idx="1">
                  <c:v>8244.17</c:v>
                </c:pt>
                <c:pt idx="2">
                  <c:v>17989.43</c:v>
                </c:pt>
                <c:pt idx="3">
                  <c:v>4137.3500000000004</c:v>
                </c:pt>
                <c:pt idx="4">
                  <c:v>17555.2</c:v>
                </c:pt>
                <c:pt idx="5">
                  <c:v>3247.37</c:v>
                </c:pt>
                <c:pt idx="6">
                  <c:v>11737.62</c:v>
                </c:pt>
                <c:pt idx="7">
                  <c:v>28099.34</c:v>
                </c:pt>
                <c:pt idx="8">
                  <c:v>12346.010000000002</c:v>
                </c:pt>
                <c:pt idx="9">
                  <c:v>4991.6900000000005</c:v>
                </c:pt>
                <c:pt idx="10">
                  <c:v>24031.65</c:v>
                </c:pt>
                <c:pt idx="11">
                  <c:v>39403.42</c:v>
                </c:pt>
                <c:pt idx="12">
                  <c:v>8156.07</c:v>
                </c:pt>
                <c:pt idx="13">
                  <c:v>2650.61</c:v>
                </c:pt>
                <c:pt idx="14">
                  <c:v>7366.35</c:v>
                </c:pt>
                <c:pt idx="15">
                  <c:v>9880.58</c:v>
                </c:pt>
                <c:pt idx="16">
                  <c:v>20116.95</c:v>
                </c:pt>
                <c:pt idx="17">
                  <c:v>2916.96</c:v>
                </c:pt>
                <c:pt idx="18">
                  <c:v>4079.99</c:v>
                </c:pt>
                <c:pt idx="19">
                  <c:v>10641.19</c:v>
                </c:pt>
                <c:pt idx="20">
                  <c:v>112953.28</c:v>
                </c:pt>
                <c:pt idx="21">
                  <c:v>1822.94</c:v>
                </c:pt>
                <c:pt idx="22">
                  <c:v>6214.43</c:v>
                </c:pt>
                <c:pt idx="23">
                  <c:v>3165.75</c:v>
                </c:pt>
                <c:pt idx="24">
                  <c:v>5077.97</c:v>
                </c:pt>
                <c:pt idx="25">
                  <c:v>42755.8</c:v>
                </c:pt>
                <c:pt idx="26">
                  <c:v>12777.929999999998</c:v>
                </c:pt>
                <c:pt idx="27">
                  <c:v>6429.1500000000005</c:v>
                </c:pt>
                <c:pt idx="28">
                  <c:v>10230.130000000001</c:v>
                </c:pt>
                <c:pt idx="29">
                  <c:v>13244.8</c:v>
                </c:pt>
                <c:pt idx="30">
                  <c:v>8985.7199999999993</c:v>
                </c:pt>
                <c:pt idx="31">
                  <c:v>47556.689999999995</c:v>
                </c:pt>
                <c:pt idx="32">
                  <c:v>11276.02</c:v>
                </c:pt>
                <c:pt idx="33">
                  <c:v>8071.93</c:v>
                </c:pt>
                <c:pt idx="34">
                  <c:v>5241.2000000000007</c:v>
                </c:pt>
                <c:pt idx="35">
                  <c:v>5692.25</c:v>
                </c:pt>
                <c:pt idx="36">
                  <c:v>16775.97</c:v>
                </c:pt>
                <c:pt idx="37">
                  <c:v>18096.560000000001</c:v>
                </c:pt>
                <c:pt idx="38">
                  <c:v>50943.98</c:v>
                </c:pt>
                <c:pt idx="39">
                  <c:v>9552.09</c:v>
                </c:pt>
                <c:pt idx="40">
                  <c:v>4113.7</c:v>
                </c:pt>
                <c:pt idx="41">
                  <c:v>4065.6499999999996</c:v>
                </c:pt>
                <c:pt idx="42">
                  <c:v>2443.5700000000002</c:v>
                </c:pt>
                <c:pt idx="43">
                  <c:v>6520.7</c:v>
                </c:pt>
                <c:pt idx="44">
                  <c:v>14375.39</c:v>
                </c:pt>
                <c:pt idx="45">
                  <c:v>1982.6499999999999</c:v>
                </c:pt>
                <c:pt idx="46">
                  <c:v>6291.29</c:v>
                </c:pt>
                <c:pt idx="47">
                  <c:v>20759.339999999997</c:v>
                </c:pt>
                <c:pt idx="48">
                  <c:v>3071.8700000000003</c:v>
                </c:pt>
                <c:pt idx="49">
                  <c:v>17012.28</c:v>
                </c:pt>
                <c:pt idx="50">
                  <c:v>4158.47</c:v>
                </c:pt>
                <c:pt idx="51">
                  <c:v>10672.07</c:v>
                </c:pt>
                <c:pt idx="52">
                  <c:v>38542.5</c:v>
                </c:pt>
                <c:pt idx="53">
                  <c:v>6349.77</c:v>
                </c:pt>
                <c:pt idx="54">
                  <c:v>5148.9799999999996</c:v>
                </c:pt>
                <c:pt idx="55">
                  <c:v>19472.79</c:v>
                </c:pt>
                <c:pt idx="56">
                  <c:v>50686.369999999995</c:v>
                </c:pt>
                <c:pt idx="57">
                  <c:v>7875.3600000000006</c:v>
                </c:pt>
                <c:pt idx="58">
                  <c:v>1427.36</c:v>
                </c:pt>
                <c:pt idx="59">
                  <c:v>8630.41</c:v>
                </c:pt>
                <c:pt idx="60">
                  <c:v>11203.27</c:v>
                </c:pt>
                <c:pt idx="61">
                  <c:v>30698.940000000002</c:v>
                </c:pt>
                <c:pt idx="62">
                  <c:v>4021.54</c:v>
                </c:pt>
                <c:pt idx="63">
                  <c:v>4618.57</c:v>
                </c:pt>
                <c:pt idx="64">
                  <c:v>9442.83</c:v>
                </c:pt>
                <c:pt idx="65">
                  <c:v>86845.72</c:v>
                </c:pt>
                <c:pt idx="66">
                  <c:v>1959.1</c:v>
                </c:pt>
                <c:pt idx="67">
                  <c:v>7707.31</c:v>
                </c:pt>
                <c:pt idx="68">
                  <c:v>2962.13</c:v>
                </c:pt>
                <c:pt idx="69">
                  <c:v>3873.46</c:v>
                </c:pt>
                <c:pt idx="70">
                  <c:v>42233.25</c:v>
                </c:pt>
                <c:pt idx="71">
                  <c:v>10857.24</c:v>
                </c:pt>
                <c:pt idx="72">
                  <c:v>7323.72</c:v>
                </c:pt>
                <c:pt idx="73">
                  <c:v>11538.53</c:v>
                </c:pt>
                <c:pt idx="74">
                  <c:v>11582.83</c:v>
                </c:pt>
                <c:pt idx="75">
                  <c:v>7911.58</c:v>
                </c:pt>
                <c:pt idx="76">
                  <c:v>42695.839999999997</c:v>
                </c:pt>
                <c:pt idx="77">
                  <c:v>10210.400000000001</c:v>
                </c:pt>
                <c:pt idx="78">
                  <c:v>6047</c:v>
                </c:pt>
                <c:pt idx="79">
                  <c:v>5398.97</c:v>
                </c:pt>
                <c:pt idx="80">
                  <c:v>5267.55</c:v>
                </c:pt>
                <c:pt idx="81">
                  <c:v>11578.42</c:v>
                </c:pt>
                <c:pt idx="82">
                  <c:v>17202.669999999998</c:v>
                </c:pt>
                <c:pt idx="83">
                  <c:v>48313.72</c:v>
                </c:pt>
                <c:pt idx="84">
                  <c:v>9692.83</c:v>
                </c:pt>
                <c:pt idx="85">
                  <c:v>4471.01</c:v>
                </c:pt>
                <c:pt idx="86">
                  <c:v>7588.4699999999993</c:v>
                </c:pt>
                <c:pt idx="87">
                  <c:v>3179.4500000000003</c:v>
                </c:pt>
                <c:pt idx="88">
                  <c:v>7526.04</c:v>
                </c:pt>
                <c:pt idx="89">
                  <c:v>17014.23</c:v>
                </c:pt>
                <c:pt idx="90">
                  <c:v>1897.07</c:v>
                </c:pt>
                <c:pt idx="91">
                  <c:v>7484.9899999999989</c:v>
                </c:pt>
                <c:pt idx="92">
                  <c:v>18486.409999999996</c:v>
                </c:pt>
                <c:pt idx="93">
                  <c:v>3083.38</c:v>
                </c:pt>
                <c:pt idx="94">
                  <c:v>15417.31</c:v>
                </c:pt>
                <c:pt idx="95">
                  <c:v>2590.39</c:v>
                </c:pt>
                <c:pt idx="96">
                  <c:v>8443.85</c:v>
                </c:pt>
                <c:pt idx="97">
                  <c:v>47561.03</c:v>
                </c:pt>
                <c:pt idx="98">
                  <c:v>7209.5000000000009</c:v>
                </c:pt>
                <c:pt idx="99">
                  <c:v>11258.65</c:v>
                </c:pt>
                <c:pt idx="100">
                  <c:v>29547.040000000001</c:v>
                </c:pt>
                <c:pt idx="101">
                  <c:v>29282.55</c:v>
                </c:pt>
                <c:pt idx="102">
                  <c:v>19452.169999999998</c:v>
                </c:pt>
                <c:pt idx="103">
                  <c:v>2693.59</c:v>
                </c:pt>
                <c:pt idx="104">
                  <c:v>8360.08</c:v>
                </c:pt>
                <c:pt idx="105">
                  <c:v>9583.77</c:v>
                </c:pt>
                <c:pt idx="106">
                  <c:v>35076.15</c:v>
                </c:pt>
                <c:pt idx="107">
                  <c:v>7308.25</c:v>
                </c:pt>
                <c:pt idx="108">
                  <c:v>4964.5</c:v>
                </c:pt>
                <c:pt idx="109">
                  <c:v>10312.75</c:v>
                </c:pt>
                <c:pt idx="110">
                  <c:v>77418.61</c:v>
                </c:pt>
                <c:pt idx="111">
                  <c:v>2097.61</c:v>
                </c:pt>
                <c:pt idx="112">
                  <c:v>5887.9800000000005</c:v>
                </c:pt>
                <c:pt idx="113">
                  <c:v>6627.34</c:v>
                </c:pt>
                <c:pt idx="114">
                  <c:v>4028.29</c:v>
                </c:pt>
                <c:pt idx="115">
                  <c:v>49056.11</c:v>
                </c:pt>
                <c:pt idx="116">
                  <c:v>13492.85</c:v>
                </c:pt>
                <c:pt idx="117">
                  <c:v>6741.5</c:v>
                </c:pt>
                <c:pt idx="118">
                  <c:v>10199.77</c:v>
                </c:pt>
                <c:pt idx="119">
                  <c:v>10333.370000000001</c:v>
                </c:pt>
                <c:pt idx="120">
                  <c:v>8828.82</c:v>
                </c:pt>
                <c:pt idx="121">
                  <c:v>37742.57</c:v>
                </c:pt>
                <c:pt idx="122">
                  <c:v>10830.75</c:v>
                </c:pt>
                <c:pt idx="123">
                  <c:v>8066.7699999999995</c:v>
                </c:pt>
                <c:pt idx="124">
                  <c:v>7525.89</c:v>
                </c:pt>
                <c:pt idx="125">
                  <c:v>6015.68</c:v>
                </c:pt>
                <c:pt idx="126">
                  <c:v>10842.77</c:v>
                </c:pt>
                <c:pt idx="127">
                  <c:v>20441.93</c:v>
                </c:pt>
                <c:pt idx="128">
                  <c:v>39780.18</c:v>
                </c:pt>
                <c:pt idx="129">
                  <c:v>8519.07</c:v>
                </c:pt>
                <c:pt idx="130">
                  <c:v>3750.2200000000003</c:v>
                </c:pt>
                <c:pt idx="131">
                  <c:v>6534.6100000000006</c:v>
                </c:pt>
                <c:pt idx="132">
                  <c:v>1880.89</c:v>
                </c:pt>
                <c:pt idx="133">
                  <c:v>6939.71</c:v>
                </c:pt>
                <c:pt idx="134">
                  <c:v>16430.64</c:v>
                </c:pt>
                <c:pt idx="135">
                  <c:v>1795.8100000000002</c:v>
                </c:pt>
                <c:pt idx="136">
                  <c:v>7330.8599999999988</c:v>
                </c:pt>
                <c:pt idx="137">
                  <c:v>17293.490000000002</c:v>
                </c:pt>
                <c:pt idx="138">
                  <c:v>3212.3700000000003</c:v>
                </c:pt>
                <c:pt idx="139">
                  <c:v>15270.59</c:v>
                </c:pt>
                <c:pt idx="140">
                  <c:v>2348.77</c:v>
                </c:pt>
                <c:pt idx="141">
                  <c:v>10053.43</c:v>
                </c:pt>
                <c:pt idx="142">
                  <c:v>44735.400000000009</c:v>
                </c:pt>
                <c:pt idx="143">
                  <c:v>15828</c:v>
                </c:pt>
                <c:pt idx="144">
                  <c:v>6971.41</c:v>
                </c:pt>
                <c:pt idx="145">
                  <c:v>23208.809999999998</c:v>
                </c:pt>
                <c:pt idx="146">
                  <c:v>18341.329999999998</c:v>
                </c:pt>
                <c:pt idx="147">
                  <c:v>7850.52</c:v>
                </c:pt>
                <c:pt idx="148">
                  <c:v>1626.47</c:v>
                </c:pt>
                <c:pt idx="149">
                  <c:v>9254.5299999999988</c:v>
                </c:pt>
                <c:pt idx="150">
                  <c:v>9412.369999999999</c:v>
                </c:pt>
                <c:pt idx="151">
                  <c:v>33928.660000000003</c:v>
                </c:pt>
                <c:pt idx="152">
                  <c:v>5571.99</c:v>
                </c:pt>
                <c:pt idx="153">
                  <c:v>3608.79</c:v>
                </c:pt>
                <c:pt idx="154">
                  <c:v>11638.55</c:v>
                </c:pt>
                <c:pt idx="155">
                  <c:v>99597.26999999999</c:v>
                </c:pt>
                <c:pt idx="156">
                  <c:v>1469.92</c:v>
                </c:pt>
                <c:pt idx="157">
                  <c:v>4472.7699999999995</c:v>
                </c:pt>
                <c:pt idx="158">
                  <c:v>3254.87</c:v>
                </c:pt>
                <c:pt idx="159">
                  <c:v>2939.28</c:v>
                </c:pt>
                <c:pt idx="160">
                  <c:v>46602.16</c:v>
                </c:pt>
                <c:pt idx="161">
                  <c:v>12789.119999999999</c:v>
                </c:pt>
                <c:pt idx="162">
                  <c:v>6055.75</c:v>
                </c:pt>
                <c:pt idx="163">
                  <c:v>11574.880000000001</c:v>
                </c:pt>
                <c:pt idx="164">
                  <c:v>14419.220000000001</c:v>
                </c:pt>
                <c:pt idx="165">
                  <c:v>8952.16</c:v>
                </c:pt>
                <c:pt idx="166">
                  <c:v>35700.1</c:v>
                </c:pt>
                <c:pt idx="167">
                  <c:v>12400.14</c:v>
                </c:pt>
                <c:pt idx="168">
                  <c:v>8024.8000000000011</c:v>
                </c:pt>
                <c:pt idx="169">
                  <c:v>7932.55</c:v>
                </c:pt>
                <c:pt idx="170">
                  <c:v>6748.27</c:v>
                </c:pt>
                <c:pt idx="171">
                  <c:v>18191.46</c:v>
                </c:pt>
                <c:pt idx="172">
                  <c:v>17708.490000000002</c:v>
                </c:pt>
                <c:pt idx="173">
                  <c:v>45744.020000000004</c:v>
                </c:pt>
                <c:pt idx="174">
                  <c:v>9208.26</c:v>
                </c:pt>
                <c:pt idx="175">
                  <c:v>4306.29</c:v>
                </c:pt>
                <c:pt idx="176">
                  <c:v>6269.88</c:v>
                </c:pt>
                <c:pt idx="177">
                  <c:v>1749.51</c:v>
                </c:pt>
                <c:pt idx="178">
                  <c:v>5251.7300000000005</c:v>
                </c:pt>
                <c:pt idx="179">
                  <c:v>17839.37</c:v>
                </c:pt>
                <c:pt idx="180">
                  <c:v>1753.35</c:v>
                </c:pt>
                <c:pt idx="181">
                  <c:v>9685.1500000000015</c:v>
                </c:pt>
                <c:pt idx="182">
                  <c:v>17974.510000000002</c:v>
                </c:pt>
                <c:pt idx="183">
                  <c:v>3143.96</c:v>
                </c:pt>
                <c:pt idx="184">
                  <c:v>22249.09</c:v>
                </c:pt>
                <c:pt idx="185">
                  <c:v>5750.39</c:v>
                </c:pt>
                <c:pt idx="186">
                  <c:v>8473.4599999999991</c:v>
                </c:pt>
                <c:pt idx="187">
                  <c:v>42439.11</c:v>
                </c:pt>
                <c:pt idx="188">
                  <c:v>25068.019999999997</c:v>
                </c:pt>
                <c:pt idx="189">
                  <c:v>10382.58</c:v>
                </c:pt>
                <c:pt idx="190">
                  <c:v>17169.39</c:v>
                </c:pt>
                <c:pt idx="191">
                  <c:v>17713.66</c:v>
                </c:pt>
                <c:pt idx="192">
                  <c:v>16174.939999999999</c:v>
                </c:pt>
                <c:pt idx="193">
                  <c:v>1112.77</c:v>
                </c:pt>
                <c:pt idx="194">
                  <c:v>8210.15</c:v>
                </c:pt>
                <c:pt idx="195">
                  <c:v>14825.890000000001</c:v>
                </c:pt>
                <c:pt idx="196">
                  <c:v>30857.91</c:v>
                </c:pt>
                <c:pt idx="197">
                  <c:v>3551.43</c:v>
                </c:pt>
                <c:pt idx="198">
                  <c:v>3417.56</c:v>
                </c:pt>
                <c:pt idx="199">
                  <c:v>17104.45</c:v>
                </c:pt>
                <c:pt idx="200">
                  <c:v>91687.959999999992</c:v>
                </c:pt>
                <c:pt idx="201">
                  <c:v>2108.66</c:v>
                </c:pt>
                <c:pt idx="202">
                  <c:v>3626.55</c:v>
                </c:pt>
                <c:pt idx="203">
                  <c:v>4305.5600000000004</c:v>
                </c:pt>
                <c:pt idx="204">
                  <c:v>3381.82</c:v>
                </c:pt>
                <c:pt idx="205">
                  <c:v>58560.14</c:v>
                </c:pt>
                <c:pt idx="206">
                  <c:v>10860.38</c:v>
                </c:pt>
                <c:pt idx="207">
                  <c:v>4611.95</c:v>
                </c:pt>
                <c:pt idx="208">
                  <c:v>11862.240000000002</c:v>
                </c:pt>
                <c:pt idx="209">
                  <c:v>18884.099999999999</c:v>
                </c:pt>
                <c:pt idx="210">
                  <c:v>7367.61</c:v>
                </c:pt>
                <c:pt idx="211">
                  <c:v>38945.01</c:v>
                </c:pt>
                <c:pt idx="212">
                  <c:v>9668.7200000000012</c:v>
                </c:pt>
                <c:pt idx="213">
                  <c:v>6511.84</c:v>
                </c:pt>
                <c:pt idx="214">
                  <c:v>9742.869999999999</c:v>
                </c:pt>
                <c:pt idx="215">
                  <c:v>7712.27</c:v>
                </c:pt>
                <c:pt idx="216">
                  <c:v>14096.05</c:v>
                </c:pt>
                <c:pt idx="217">
                  <c:v>25769.82</c:v>
                </c:pt>
                <c:pt idx="218">
                  <c:v>51462.400000000001</c:v>
                </c:pt>
                <c:pt idx="219">
                  <c:v>9116.85</c:v>
                </c:pt>
                <c:pt idx="220">
                  <c:v>3239.7000000000003</c:v>
                </c:pt>
                <c:pt idx="221">
                  <c:v>5630.0999999999995</c:v>
                </c:pt>
                <c:pt idx="222">
                  <c:v>3181.8399999999997</c:v>
                </c:pt>
                <c:pt idx="223">
                  <c:v>4591.7699999999995</c:v>
                </c:pt>
                <c:pt idx="224">
                  <c:v>21376.32</c:v>
                </c:pt>
                <c:pt idx="225">
                  <c:v>1806.3999999999999</c:v>
                </c:pt>
                <c:pt idx="226">
                  <c:v>11072.75</c:v>
                </c:pt>
                <c:pt idx="227">
                  <c:v>18596.409999999996</c:v>
                </c:pt>
                <c:pt idx="228">
                  <c:v>2375.9</c:v>
                </c:pt>
                <c:pt idx="229">
                  <c:v>17727.36</c:v>
                </c:pt>
                <c:pt idx="230">
                  <c:v>3594.59</c:v>
                </c:pt>
                <c:pt idx="231">
                  <c:v>9089.66</c:v>
                </c:pt>
                <c:pt idx="232">
                  <c:v>35870.49</c:v>
                </c:pt>
                <c:pt idx="233">
                  <c:v>26706.480000000003</c:v>
                </c:pt>
                <c:pt idx="234">
                  <c:v>10853.5</c:v>
                </c:pt>
                <c:pt idx="235">
                  <c:v>16249.95</c:v>
                </c:pt>
                <c:pt idx="236">
                  <c:v>24782.080000000002</c:v>
                </c:pt>
                <c:pt idx="237">
                  <c:v>18985.89</c:v>
                </c:pt>
                <c:pt idx="238">
                  <c:v>4273.25</c:v>
                </c:pt>
                <c:pt idx="239">
                  <c:v>9010.5300000000007</c:v>
                </c:pt>
                <c:pt idx="240">
                  <c:v>9386.83</c:v>
                </c:pt>
                <c:pt idx="241">
                  <c:v>33984.51</c:v>
                </c:pt>
                <c:pt idx="242">
                  <c:v>4313.04</c:v>
                </c:pt>
                <c:pt idx="243">
                  <c:v>4296.5300000000007</c:v>
                </c:pt>
                <c:pt idx="244">
                  <c:v>21977.83</c:v>
                </c:pt>
                <c:pt idx="245">
                  <c:v>95227.6</c:v>
                </c:pt>
                <c:pt idx="246">
                  <c:v>5288.74</c:v>
                </c:pt>
                <c:pt idx="247">
                  <c:v>5966.83</c:v>
                </c:pt>
                <c:pt idx="248">
                  <c:v>13802</c:v>
                </c:pt>
                <c:pt idx="249">
                  <c:v>6425.79</c:v>
                </c:pt>
                <c:pt idx="250">
                  <c:v>59839.16</c:v>
                </c:pt>
                <c:pt idx="251">
                  <c:v>13474.779999999999</c:v>
                </c:pt>
                <c:pt idx="252">
                  <c:v>6127.62</c:v>
                </c:pt>
                <c:pt idx="253">
                  <c:v>12382.57</c:v>
                </c:pt>
                <c:pt idx="254">
                  <c:v>21516.410000000003</c:v>
                </c:pt>
                <c:pt idx="255">
                  <c:v>8934.2800000000007</c:v>
                </c:pt>
                <c:pt idx="256">
                  <c:v>22901.55</c:v>
                </c:pt>
                <c:pt idx="257">
                  <c:v>9911.34</c:v>
                </c:pt>
                <c:pt idx="258">
                  <c:v>10485.459999999999</c:v>
                </c:pt>
                <c:pt idx="259">
                  <c:v>11414.9</c:v>
                </c:pt>
                <c:pt idx="260">
                  <c:v>5559</c:v>
                </c:pt>
                <c:pt idx="261">
                  <c:v>9082.880000000001</c:v>
                </c:pt>
                <c:pt idx="262">
                  <c:v>19433.900000000001</c:v>
                </c:pt>
                <c:pt idx="263">
                  <c:v>38095.07</c:v>
                </c:pt>
                <c:pt idx="264">
                  <c:v>9862.15</c:v>
                </c:pt>
                <c:pt idx="265">
                  <c:v>3673.62</c:v>
                </c:pt>
                <c:pt idx="266">
                  <c:v>10825.69</c:v>
                </c:pt>
                <c:pt idx="267">
                  <c:v>2470.65</c:v>
                </c:pt>
                <c:pt idx="268">
                  <c:v>6411.9299999999994</c:v>
                </c:pt>
                <c:pt idx="269">
                  <c:v>28191.449999999997</c:v>
                </c:pt>
                <c:pt idx="270">
                  <c:v>2523.5600000000004</c:v>
                </c:pt>
                <c:pt idx="271">
                  <c:v>11866.71</c:v>
                </c:pt>
                <c:pt idx="272">
                  <c:v>21623.61</c:v>
                </c:pt>
                <c:pt idx="273">
                  <c:v>2104.0500000000002</c:v>
                </c:pt>
                <c:pt idx="274">
                  <c:v>16177.04</c:v>
                </c:pt>
                <c:pt idx="275">
                  <c:v>4832.9399999999996</c:v>
                </c:pt>
                <c:pt idx="276">
                  <c:v>9418.5499999999993</c:v>
                </c:pt>
                <c:pt idx="277">
                  <c:v>36645.699999999997</c:v>
                </c:pt>
                <c:pt idx="278">
                  <c:v>41987.86</c:v>
                </c:pt>
                <c:pt idx="279">
                  <c:v>17517.850000000002</c:v>
                </c:pt>
                <c:pt idx="280">
                  <c:v>20393.29</c:v>
                </c:pt>
                <c:pt idx="281">
                  <c:v>34290.67</c:v>
                </c:pt>
                <c:pt idx="282">
                  <c:v>38386.57</c:v>
                </c:pt>
                <c:pt idx="283">
                  <c:v>1862.24</c:v>
                </c:pt>
                <c:pt idx="284">
                  <c:v>13264.69</c:v>
                </c:pt>
                <c:pt idx="285">
                  <c:v>39978.990000000005</c:v>
                </c:pt>
                <c:pt idx="286">
                  <c:v>41481.08</c:v>
                </c:pt>
                <c:pt idx="287">
                  <c:v>4037.72</c:v>
                </c:pt>
                <c:pt idx="288">
                  <c:v>3179.0899999999997</c:v>
                </c:pt>
                <c:pt idx="289">
                  <c:v>17954.080000000002</c:v>
                </c:pt>
                <c:pt idx="290">
                  <c:v>115734.75</c:v>
                </c:pt>
                <c:pt idx="291">
                  <c:v>10571.300000000001</c:v>
                </c:pt>
                <c:pt idx="292">
                  <c:v>5304.4400000000005</c:v>
                </c:pt>
                <c:pt idx="293">
                  <c:v>13534.67</c:v>
                </c:pt>
                <c:pt idx="294">
                  <c:v>5160.37</c:v>
                </c:pt>
                <c:pt idx="295">
                  <c:v>420410.54</c:v>
                </c:pt>
                <c:pt idx="296">
                  <c:v>11527.69</c:v>
                </c:pt>
                <c:pt idx="297">
                  <c:v>5205.8</c:v>
                </c:pt>
                <c:pt idx="298">
                  <c:v>64262.130000000005</c:v>
                </c:pt>
                <c:pt idx="299">
                  <c:v>17934.059999999998</c:v>
                </c:pt>
                <c:pt idx="300">
                  <c:v>8805.2799999999988</c:v>
                </c:pt>
                <c:pt idx="301">
                  <c:v>25338.41</c:v>
                </c:pt>
                <c:pt idx="302">
                  <c:v>8726.67</c:v>
                </c:pt>
                <c:pt idx="303">
                  <c:v>9098.8100000000013</c:v>
                </c:pt>
                <c:pt idx="304">
                  <c:v>10024.18</c:v>
                </c:pt>
                <c:pt idx="305">
                  <c:v>5375.95</c:v>
                </c:pt>
                <c:pt idx="306">
                  <c:v>19782.439999999999</c:v>
                </c:pt>
                <c:pt idx="307">
                  <c:v>19202.54</c:v>
                </c:pt>
                <c:pt idx="308">
                  <c:v>29024.68</c:v>
                </c:pt>
                <c:pt idx="309">
                  <c:v>11183.49</c:v>
                </c:pt>
                <c:pt idx="310">
                  <c:v>2274.09</c:v>
                </c:pt>
                <c:pt idx="311">
                  <c:v>8031.89</c:v>
                </c:pt>
                <c:pt idx="312">
                  <c:v>2030.5900000000001</c:v>
                </c:pt>
                <c:pt idx="313">
                  <c:v>4237.4400000000005</c:v>
                </c:pt>
                <c:pt idx="314">
                  <c:v>25777.67</c:v>
                </c:pt>
                <c:pt idx="315">
                  <c:v>2185.96</c:v>
                </c:pt>
                <c:pt idx="316">
                  <c:v>24322.77</c:v>
                </c:pt>
                <c:pt idx="317">
                  <c:v>16773.14</c:v>
                </c:pt>
                <c:pt idx="318">
                  <c:v>2949.4900000000002</c:v>
                </c:pt>
                <c:pt idx="319">
                  <c:v>14572.36</c:v>
                </c:pt>
                <c:pt idx="320">
                  <c:v>2099.67</c:v>
                </c:pt>
                <c:pt idx="321">
                  <c:v>8500.369999999999</c:v>
                </c:pt>
                <c:pt idx="322">
                  <c:v>46602.16</c:v>
                </c:pt>
                <c:pt idx="323">
                  <c:v>44024.03</c:v>
                </c:pt>
                <c:pt idx="324">
                  <c:v>19772.8</c:v>
                </c:pt>
                <c:pt idx="325">
                  <c:v>28944.94</c:v>
                </c:pt>
                <c:pt idx="326">
                  <c:v>64041.86</c:v>
                </c:pt>
                <c:pt idx="327">
                  <c:v>35282.6</c:v>
                </c:pt>
                <c:pt idx="328">
                  <c:v>7915.2</c:v>
                </c:pt>
                <c:pt idx="329">
                  <c:v>8615.5400000000009</c:v>
                </c:pt>
                <c:pt idx="330">
                  <c:v>13475.25</c:v>
                </c:pt>
                <c:pt idx="331">
                  <c:v>43969.520000000004</c:v>
                </c:pt>
                <c:pt idx="332">
                  <c:v>6549.33</c:v>
                </c:pt>
                <c:pt idx="333">
                  <c:v>3160.21</c:v>
                </c:pt>
                <c:pt idx="334">
                  <c:v>25937.71</c:v>
                </c:pt>
                <c:pt idx="335">
                  <c:v>143520.74</c:v>
                </c:pt>
                <c:pt idx="336">
                  <c:v>5481.8899999999994</c:v>
                </c:pt>
                <c:pt idx="337">
                  <c:v>3101.87</c:v>
                </c:pt>
                <c:pt idx="338">
                  <c:v>10920.779999999999</c:v>
                </c:pt>
                <c:pt idx="339">
                  <c:v>5744.81</c:v>
                </c:pt>
                <c:pt idx="340">
                  <c:v>91212.34</c:v>
                </c:pt>
                <c:pt idx="341">
                  <c:v>12277.49</c:v>
                </c:pt>
                <c:pt idx="342">
                  <c:v>4818.7299999999996</c:v>
                </c:pt>
                <c:pt idx="343">
                  <c:v>20993.1</c:v>
                </c:pt>
                <c:pt idx="344">
                  <c:v>25773.919999999998</c:v>
                </c:pt>
                <c:pt idx="345">
                  <c:v>3584.79</c:v>
                </c:pt>
                <c:pt idx="346">
                  <c:v>30803.34</c:v>
                </c:pt>
                <c:pt idx="347">
                  <c:v>8608.11</c:v>
                </c:pt>
                <c:pt idx="348">
                  <c:v>13878.02</c:v>
                </c:pt>
                <c:pt idx="349">
                  <c:v>14724.39</c:v>
                </c:pt>
                <c:pt idx="350">
                  <c:v>6616.58</c:v>
                </c:pt>
                <c:pt idx="351">
                  <c:v>20055.23</c:v>
                </c:pt>
                <c:pt idx="352">
                  <c:v>18753.79</c:v>
                </c:pt>
                <c:pt idx="353">
                  <c:v>38286.080000000002</c:v>
                </c:pt>
                <c:pt idx="354">
                  <c:v>14902.59</c:v>
                </c:pt>
                <c:pt idx="355">
                  <c:v>3681.31</c:v>
                </c:pt>
                <c:pt idx="356">
                  <c:v>7139.65</c:v>
                </c:pt>
                <c:pt idx="357">
                  <c:v>1336.09</c:v>
                </c:pt>
                <c:pt idx="358">
                  <c:v>4102.72</c:v>
                </c:pt>
                <c:pt idx="359">
                  <c:v>39054.83</c:v>
                </c:pt>
                <c:pt idx="360">
                  <c:v>2228.14</c:v>
                </c:pt>
                <c:pt idx="361">
                  <c:v>32292.39</c:v>
                </c:pt>
                <c:pt idx="362">
                  <c:v>18082.669999999998</c:v>
                </c:pt>
                <c:pt idx="363">
                  <c:v>4667.26</c:v>
                </c:pt>
                <c:pt idx="364">
                  <c:v>19270.330000000002</c:v>
                </c:pt>
                <c:pt idx="365">
                  <c:v>3184.4700000000003</c:v>
                </c:pt>
                <c:pt idx="366">
                  <c:v>6959.35</c:v>
                </c:pt>
                <c:pt idx="367">
                  <c:v>47884.05</c:v>
                </c:pt>
                <c:pt idx="368">
                  <c:v>64057.04</c:v>
                </c:pt>
                <c:pt idx="369">
                  <c:v>32113.68</c:v>
                </c:pt>
                <c:pt idx="370">
                  <c:v>26417.4</c:v>
                </c:pt>
                <c:pt idx="371">
                  <c:v>62976.430000000008</c:v>
                </c:pt>
                <c:pt idx="372">
                  <c:v>50890.729999999996</c:v>
                </c:pt>
                <c:pt idx="373">
                  <c:v>13181.24</c:v>
                </c:pt>
                <c:pt idx="374">
                  <c:v>9363.9599999999991</c:v>
                </c:pt>
                <c:pt idx="375">
                  <c:v>13783.11</c:v>
                </c:pt>
                <c:pt idx="376">
                  <c:v>38739.839999999997</c:v>
                </c:pt>
                <c:pt idx="377">
                  <c:v>4647.8500000000004</c:v>
                </c:pt>
                <c:pt idx="378">
                  <c:v>2930.17</c:v>
                </c:pt>
                <c:pt idx="379">
                  <c:v>20701.89</c:v>
                </c:pt>
                <c:pt idx="380">
                  <c:v>146065.71000000002</c:v>
                </c:pt>
                <c:pt idx="381">
                  <c:v>9801.7000000000007</c:v>
                </c:pt>
                <c:pt idx="382">
                  <c:v>3583.84</c:v>
                </c:pt>
                <c:pt idx="383">
                  <c:v>17135.45</c:v>
                </c:pt>
                <c:pt idx="384">
                  <c:v>4348.91</c:v>
                </c:pt>
                <c:pt idx="385">
                  <c:v>121542.09</c:v>
                </c:pt>
                <c:pt idx="386">
                  <c:v>15016.27</c:v>
                </c:pt>
                <c:pt idx="387">
                  <c:v>4320.91</c:v>
                </c:pt>
                <c:pt idx="388">
                  <c:v>22547.41</c:v>
                </c:pt>
                <c:pt idx="389">
                  <c:v>16463.739999999998</c:v>
                </c:pt>
                <c:pt idx="390">
                  <c:v>6643.48</c:v>
                </c:pt>
                <c:pt idx="391">
                  <c:v>62780.86</c:v>
                </c:pt>
                <c:pt idx="392">
                  <c:v>7644.87</c:v>
                </c:pt>
                <c:pt idx="393">
                  <c:v>14497.7</c:v>
                </c:pt>
                <c:pt idx="394">
                  <c:v>15787.490000000002</c:v>
                </c:pt>
                <c:pt idx="395">
                  <c:v>6056.6799999999994</c:v>
                </c:pt>
                <c:pt idx="396">
                  <c:v>20616.04</c:v>
                </c:pt>
                <c:pt idx="397">
                  <c:v>21218.15</c:v>
                </c:pt>
                <c:pt idx="398">
                  <c:v>68078.929999999993</c:v>
                </c:pt>
                <c:pt idx="399">
                  <c:v>17212.919999999998</c:v>
                </c:pt>
                <c:pt idx="400">
                  <c:v>3789.26</c:v>
                </c:pt>
                <c:pt idx="401">
                  <c:v>8150.41</c:v>
                </c:pt>
                <c:pt idx="402">
                  <c:v>1817.8400000000001</c:v>
                </c:pt>
                <c:pt idx="403">
                  <c:v>3705.46</c:v>
                </c:pt>
                <c:pt idx="404">
                  <c:v>24969.3</c:v>
                </c:pt>
                <c:pt idx="405">
                  <c:v>2001.9499999999998</c:v>
                </c:pt>
                <c:pt idx="406">
                  <c:v>18563.32</c:v>
                </c:pt>
                <c:pt idx="407">
                  <c:v>17418.010000000002</c:v>
                </c:pt>
                <c:pt idx="408">
                  <c:v>2918.06</c:v>
                </c:pt>
                <c:pt idx="409">
                  <c:v>18294.75</c:v>
                </c:pt>
                <c:pt idx="410">
                  <c:v>2414.64</c:v>
                </c:pt>
                <c:pt idx="411">
                  <c:v>7142.4500000000007</c:v>
                </c:pt>
                <c:pt idx="412">
                  <c:v>33185.31</c:v>
                </c:pt>
                <c:pt idx="413">
                  <c:v>29680.14</c:v>
                </c:pt>
                <c:pt idx="414">
                  <c:v>17118.8</c:v>
                </c:pt>
                <c:pt idx="415">
                  <c:v>25049.48</c:v>
                </c:pt>
                <c:pt idx="416">
                  <c:v>52575.070000000007</c:v>
                </c:pt>
                <c:pt idx="417">
                  <c:v>27596.38</c:v>
                </c:pt>
                <c:pt idx="418">
                  <c:v>4146.49</c:v>
                </c:pt>
                <c:pt idx="419">
                  <c:v>7789.5</c:v>
                </c:pt>
                <c:pt idx="420">
                  <c:v>13395.699999999999</c:v>
                </c:pt>
                <c:pt idx="421">
                  <c:v>52810.48</c:v>
                </c:pt>
                <c:pt idx="422">
                  <c:v>8510.89</c:v>
                </c:pt>
                <c:pt idx="423">
                  <c:v>3349.83</c:v>
                </c:pt>
                <c:pt idx="424">
                  <c:v>21402.16</c:v>
                </c:pt>
                <c:pt idx="425">
                  <c:v>143848.91</c:v>
                </c:pt>
                <c:pt idx="426">
                  <c:v>7708.2199999999993</c:v>
                </c:pt>
                <c:pt idx="427">
                  <c:v>2068.2599999999998</c:v>
                </c:pt>
                <c:pt idx="428">
                  <c:v>11558.79</c:v>
                </c:pt>
                <c:pt idx="429">
                  <c:v>3782.27</c:v>
                </c:pt>
                <c:pt idx="430">
                  <c:v>93328.69</c:v>
                </c:pt>
                <c:pt idx="431">
                  <c:v>14773.91</c:v>
                </c:pt>
                <c:pt idx="432">
                  <c:v>3740.9300000000003</c:v>
                </c:pt>
                <c:pt idx="433">
                  <c:v>14160.84</c:v>
                </c:pt>
                <c:pt idx="434">
                  <c:v>17655.669999999998</c:v>
                </c:pt>
                <c:pt idx="435">
                  <c:v>9954.06</c:v>
                </c:pt>
                <c:pt idx="436">
                  <c:v>34526.660000000003</c:v>
                </c:pt>
                <c:pt idx="437">
                  <c:v>6858.2</c:v>
                </c:pt>
                <c:pt idx="438">
                  <c:v>14100.75</c:v>
                </c:pt>
                <c:pt idx="439">
                  <c:v>8967.119999999999</c:v>
                </c:pt>
                <c:pt idx="440">
                  <c:v>6022.1200000000008</c:v>
                </c:pt>
                <c:pt idx="441">
                  <c:v>17226.14</c:v>
                </c:pt>
                <c:pt idx="442">
                  <c:v>17686.099999999999</c:v>
                </c:pt>
                <c:pt idx="443">
                  <c:v>65106</c:v>
                </c:pt>
                <c:pt idx="444">
                  <c:v>11551.46</c:v>
                </c:pt>
                <c:pt idx="445">
                  <c:v>5020.91</c:v>
                </c:pt>
                <c:pt idx="446">
                  <c:v>10550.08</c:v>
                </c:pt>
                <c:pt idx="447">
                  <c:v>2064.66</c:v>
                </c:pt>
                <c:pt idx="448">
                  <c:v>2856.05</c:v>
                </c:pt>
                <c:pt idx="449">
                  <c:v>26522.489999999998</c:v>
                </c:pt>
                <c:pt idx="450">
                  <c:v>2763.38</c:v>
                </c:pt>
                <c:pt idx="451">
                  <c:v>11754.42</c:v>
                </c:pt>
                <c:pt idx="452">
                  <c:v>18537.54</c:v>
                </c:pt>
                <c:pt idx="453">
                  <c:v>2665.45</c:v>
                </c:pt>
                <c:pt idx="454">
                  <c:v>18134.670000000002</c:v>
                </c:pt>
                <c:pt idx="455">
                  <c:v>3614.79</c:v>
                </c:pt>
                <c:pt idx="456">
                  <c:v>6033.09</c:v>
                </c:pt>
                <c:pt idx="457">
                  <c:v>45989.07</c:v>
                </c:pt>
                <c:pt idx="458">
                  <c:v>9218.0400000000009</c:v>
                </c:pt>
                <c:pt idx="459">
                  <c:v>7892.34</c:v>
                </c:pt>
                <c:pt idx="460">
                  <c:v>26679.369999999995</c:v>
                </c:pt>
                <c:pt idx="461">
                  <c:v>50646.590000000004</c:v>
                </c:pt>
                <c:pt idx="462">
                  <c:v>11873.880000000001</c:v>
                </c:pt>
                <c:pt idx="463">
                  <c:v>2395.16</c:v>
                </c:pt>
                <c:pt idx="464">
                  <c:v>10371.35</c:v>
                </c:pt>
                <c:pt idx="465">
                  <c:v>24796.800000000003</c:v>
                </c:pt>
                <c:pt idx="466">
                  <c:v>50886.04</c:v>
                </c:pt>
                <c:pt idx="467">
                  <c:v>4239.49</c:v>
                </c:pt>
                <c:pt idx="468">
                  <c:v>3608.19</c:v>
                </c:pt>
                <c:pt idx="469">
                  <c:v>17048.64</c:v>
                </c:pt>
                <c:pt idx="470">
                  <c:v>135636.51</c:v>
                </c:pt>
                <c:pt idx="471">
                  <c:v>4433.0300000000007</c:v>
                </c:pt>
                <c:pt idx="472">
                  <c:v>2427.9399999999996</c:v>
                </c:pt>
                <c:pt idx="473">
                  <c:v>5986.4699999999993</c:v>
                </c:pt>
                <c:pt idx="474">
                  <c:v>1517.2</c:v>
                </c:pt>
                <c:pt idx="475">
                  <c:v>147248.57</c:v>
                </c:pt>
                <c:pt idx="476">
                  <c:v>16064.02</c:v>
                </c:pt>
                <c:pt idx="477">
                  <c:v>4382.2</c:v>
                </c:pt>
                <c:pt idx="478">
                  <c:v>25480.51</c:v>
                </c:pt>
                <c:pt idx="479">
                  <c:v>19557.62</c:v>
                </c:pt>
                <c:pt idx="480">
                  <c:v>9927.4000000000015</c:v>
                </c:pt>
                <c:pt idx="481">
                  <c:v>30396.420000000002</c:v>
                </c:pt>
                <c:pt idx="482">
                  <c:v>6478.95</c:v>
                </c:pt>
                <c:pt idx="483">
                  <c:v>11613.35</c:v>
                </c:pt>
                <c:pt idx="484">
                  <c:v>7983.96</c:v>
                </c:pt>
                <c:pt idx="485">
                  <c:v>5971.13</c:v>
                </c:pt>
                <c:pt idx="486">
                  <c:v>22169.84</c:v>
                </c:pt>
                <c:pt idx="487">
                  <c:v>18687.22</c:v>
                </c:pt>
                <c:pt idx="488">
                  <c:v>45637.49</c:v>
                </c:pt>
                <c:pt idx="489">
                  <c:v>8769.0499999999993</c:v>
                </c:pt>
                <c:pt idx="490">
                  <c:v>3319.3999999999996</c:v>
                </c:pt>
                <c:pt idx="491">
                  <c:v>10420.759999999998</c:v>
                </c:pt>
                <c:pt idx="492">
                  <c:v>2460.96</c:v>
                </c:pt>
                <c:pt idx="493">
                  <c:v>3982.18</c:v>
                </c:pt>
                <c:pt idx="494">
                  <c:v>26767.63</c:v>
                </c:pt>
                <c:pt idx="495">
                  <c:v>2250.2200000000003</c:v>
                </c:pt>
                <c:pt idx="496">
                  <c:v>16209.23</c:v>
                </c:pt>
                <c:pt idx="497">
                  <c:v>20770.150000000001</c:v>
                </c:pt>
                <c:pt idx="498">
                  <c:v>4448.99</c:v>
                </c:pt>
                <c:pt idx="499">
                  <c:v>17307.580000000002</c:v>
                </c:pt>
                <c:pt idx="500">
                  <c:v>4486.25</c:v>
                </c:pt>
                <c:pt idx="501">
                  <c:v>8724</c:v>
                </c:pt>
                <c:pt idx="502">
                  <c:v>48330.46</c:v>
                </c:pt>
                <c:pt idx="503">
                  <c:v>24050.019999999997</c:v>
                </c:pt>
                <c:pt idx="504">
                  <c:v>22560.01</c:v>
                </c:pt>
                <c:pt idx="505">
                  <c:v>29627.87</c:v>
                </c:pt>
                <c:pt idx="506">
                  <c:v>67657.350000000006</c:v>
                </c:pt>
                <c:pt idx="507">
                  <c:v>42853.439999999995</c:v>
                </c:pt>
                <c:pt idx="508">
                  <c:v>2136.8000000000002</c:v>
                </c:pt>
                <c:pt idx="509">
                  <c:v>10043.210000000001</c:v>
                </c:pt>
                <c:pt idx="510">
                  <c:v>13053.93</c:v>
                </c:pt>
                <c:pt idx="511">
                  <c:v>61552.959999999999</c:v>
                </c:pt>
                <c:pt idx="512">
                  <c:v>7706.59</c:v>
                </c:pt>
                <c:pt idx="513">
                  <c:v>4455.2700000000004</c:v>
                </c:pt>
                <c:pt idx="514">
                  <c:v>17776.080000000002</c:v>
                </c:pt>
                <c:pt idx="515">
                  <c:v>125710.73000000001</c:v>
                </c:pt>
                <c:pt idx="516">
                  <c:v>6459.9699999999993</c:v>
                </c:pt>
                <c:pt idx="517">
                  <c:v>5830.75</c:v>
                </c:pt>
                <c:pt idx="518">
                  <c:v>9755.34</c:v>
                </c:pt>
                <c:pt idx="519">
                  <c:v>3838.3</c:v>
                </c:pt>
                <c:pt idx="520">
                  <c:v>87897.32</c:v>
                </c:pt>
                <c:pt idx="521">
                  <c:v>14479.04</c:v>
                </c:pt>
                <c:pt idx="522">
                  <c:v>8166.9699999999993</c:v>
                </c:pt>
                <c:pt idx="523">
                  <c:v>16770.93</c:v>
                </c:pt>
                <c:pt idx="524">
                  <c:v>20102.189999999999</c:v>
                </c:pt>
                <c:pt idx="525">
                  <c:v>10049.140000000001</c:v>
                </c:pt>
                <c:pt idx="526">
                  <c:v>77379.73</c:v>
                </c:pt>
                <c:pt idx="527">
                  <c:v>11276.900000000001</c:v>
                </c:pt>
                <c:pt idx="528">
                  <c:v>15307.02</c:v>
                </c:pt>
                <c:pt idx="529">
                  <c:v>15330</c:v>
                </c:pt>
                <c:pt idx="530">
                  <c:v>6509.2099999999991</c:v>
                </c:pt>
                <c:pt idx="531">
                  <c:v>14388.050000000001</c:v>
                </c:pt>
                <c:pt idx="532">
                  <c:v>20170.650000000001</c:v>
                </c:pt>
                <c:pt idx="533">
                  <c:v>117379.73999999999</c:v>
                </c:pt>
                <c:pt idx="534">
                  <c:v>7812.0300000000007</c:v>
                </c:pt>
                <c:pt idx="535">
                  <c:v>8348.5</c:v>
                </c:pt>
                <c:pt idx="536">
                  <c:v>11292.61</c:v>
                </c:pt>
                <c:pt idx="537">
                  <c:v>2614.15</c:v>
                </c:pt>
                <c:pt idx="538">
                  <c:v>8253.8000000000011</c:v>
                </c:pt>
                <c:pt idx="539">
                  <c:v>32073.43</c:v>
                </c:pt>
                <c:pt idx="540">
                  <c:v>3492.87</c:v>
                </c:pt>
                <c:pt idx="541">
                  <c:v>16943.34</c:v>
                </c:pt>
                <c:pt idx="542">
                  <c:v>23194.42</c:v>
                </c:pt>
                <c:pt idx="543">
                  <c:v>4767.59</c:v>
                </c:pt>
                <c:pt idx="544">
                  <c:v>16320.740000000002</c:v>
                </c:pt>
                <c:pt idx="545">
                  <c:v>3337.9</c:v>
                </c:pt>
                <c:pt idx="546">
                  <c:v>10320.099999999999</c:v>
                </c:pt>
                <c:pt idx="547">
                  <c:v>56046.880000000005</c:v>
                </c:pt>
                <c:pt idx="548">
                  <c:v>25025</c:v>
                </c:pt>
                <c:pt idx="549">
                  <c:v>9701.51</c:v>
                </c:pt>
                <c:pt idx="550">
                  <c:v>23747.19</c:v>
                </c:pt>
                <c:pt idx="551">
                  <c:v>68627.92</c:v>
                </c:pt>
                <c:pt idx="552">
                  <c:v>11266.019999999999</c:v>
                </c:pt>
                <c:pt idx="553">
                  <c:v>1908.8599999999997</c:v>
                </c:pt>
                <c:pt idx="554">
                  <c:v>9170.1</c:v>
                </c:pt>
                <c:pt idx="555">
                  <c:v>13121.84</c:v>
                </c:pt>
                <c:pt idx="556">
                  <c:v>52873.83</c:v>
                </c:pt>
                <c:pt idx="557">
                  <c:v>5834.51</c:v>
                </c:pt>
                <c:pt idx="558">
                  <c:v>6642.01</c:v>
                </c:pt>
                <c:pt idx="559">
                  <c:v>17183.940000000002</c:v>
                </c:pt>
                <c:pt idx="560">
                  <c:v>122384.82</c:v>
                </c:pt>
                <c:pt idx="561">
                  <c:v>3166.23</c:v>
                </c:pt>
                <c:pt idx="562">
                  <c:v>4159.5499999999993</c:v>
                </c:pt>
                <c:pt idx="563">
                  <c:v>6336.78</c:v>
                </c:pt>
                <c:pt idx="564">
                  <c:v>6540.24</c:v>
                </c:pt>
                <c:pt idx="565">
                  <c:v>140039.98000000001</c:v>
                </c:pt>
                <c:pt idx="566">
                  <c:v>13640.210000000001</c:v>
                </c:pt>
                <c:pt idx="567">
                  <c:v>7480.22</c:v>
                </c:pt>
                <c:pt idx="568">
                  <c:v>23939.58</c:v>
                </c:pt>
                <c:pt idx="569">
                  <c:v>16511.260000000002</c:v>
                </c:pt>
                <c:pt idx="570">
                  <c:v>9751.92</c:v>
                </c:pt>
                <c:pt idx="571">
                  <c:v>66751.16</c:v>
                </c:pt>
                <c:pt idx="572">
                  <c:v>11544.33</c:v>
                </c:pt>
                <c:pt idx="573">
                  <c:v>11559.75</c:v>
                </c:pt>
                <c:pt idx="574">
                  <c:v>10899.57</c:v>
                </c:pt>
                <c:pt idx="575">
                  <c:v>6244.0499999999993</c:v>
                </c:pt>
                <c:pt idx="576">
                  <c:v>16174.36</c:v>
                </c:pt>
                <c:pt idx="577">
                  <c:v>21303.86</c:v>
                </c:pt>
                <c:pt idx="578">
                  <c:v>76855.75</c:v>
                </c:pt>
                <c:pt idx="579">
                  <c:v>10286.240000000002</c:v>
                </c:pt>
                <c:pt idx="580">
                  <c:v>5923.05</c:v>
                </c:pt>
                <c:pt idx="581">
                  <c:v>13548.83</c:v>
                </c:pt>
                <c:pt idx="582">
                  <c:v>1628.79</c:v>
                </c:pt>
                <c:pt idx="583">
                  <c:v>5864.06</c:v>
                </c:pt>
                <c:pt idx="584">
                  <c:v>28803.499999999996</c:v>
                </c:pt>
                <c:pt idx="585">
                  <c:v>2209.8200000000002</c:v>
                </c:pt>
                <c:pt idx="586">
                  <c:v>24438.67</c:v>
                </c:pt>
                <c:pt idx="587">
                  <c:v>19114.939999999999</c:v>
                </c:pt>
                <c:pt idx="588">
                  <c:v>3514.61</c:v>
                </c:pt>
                <c:pt idx="589">
                  <c:v>17032.990000000002</c:v>
                </c:pt>
                <c:pt idx="590">
                  <c:v>5013.5</c:v>
                </c:pt>
                <c:pt idx="591">
                  <c:v>8814.73</c:v>
                </c:pt>
                <c:pt idx="592">
                  <c:v>57024.53</c:v>
                </c:pt>
                <c:pt idx="593">
                  <c:v>24184.039999999997</c:v>
                </c:pt>
                <c:pt idx="594">
                  <c:v>13309.119999999999</c:v>
                </c:pt>
                <c:pt idx="595">
                  <c:v>26121.58</c:v>
                </c:pt>
                <c:pt idx="596">
                  <c:v>65820.33</c:v>
                </c:pt>
                <c:pt idx="597">
                  <c:v>23252.589999999997</c:v>
                </c:pt>
                <c:pt idx="598">
                  <c:v>2038.99</c:v>
                </c:pt>
                <c:pt idx="599">
                  <c:v>9053.3799999999992</c:v>
                </c:pt>
                <c:pt idx="600">
                  <c:v>11045.91</c:v>
                </c:pt>
                <c:pt idx="601">
                  <c:v>40655.85</c:v>
                </c:pt>
                <c:pt idx="602">
                  <c:v>7728.4499999999989</c:v>
                </c:pt>
                <c:pt idx="603">
                  <c:v>2942.87</c:v>
                </c:pt>
                <c:pt idx="604">
                  <c:v>17575.919999999998</c:v>
                </c:pt>
                <c:pt idx="605">
                  <c:v>118305.22</c:v>
                </c:pt>
                <c:pt idx="606">
                  <c:v>2026.06</c:v>
                </c:pt>
                <c:pt idx="607">
                  <c:v>3748.67</c:v>
                </c:pt>
                <c:pt idx="608">
                  <c:v>5340.95</c:v>
                </c:pt>
                <c:pt idx="609">
                  <c:v>5498.3099999999995</c:v>
                </c:pt>
                <c:pt idx="610">
                  <c:v>69388.429999999993</c:v>
                </c:pt>
                <c:pt idx="611">
                  <c:v>12052.630000000001</c:v>
                </c:pt>
                <c:pt idx="612">
                  <c:v>4434.71</c:v>
                </c:pt>
                <c:pt idx="613">
                  <c:v>15498.84</c:v>
                </c:pt>
                <c:pt idx="614">
                  <c:v>16825.54</c:v>
                </c:pt>
                <c:pt idx="615">
                  <c:v>9893.9699999999993</c:v>
                </c:pt>
                <c:pt idx="616">
                  <c:v>47499.5</c:v>
                </c:pt>
                <c:pt idx="617">
                  <c:v>12113.04</c:v>
                </c:pt>
                <c:pt idx="618">
                  <c:v>15659.619999999999</c:v>
                </c:pt>
                <c:pt idx="619">
                  <c:v>15201.669999999998</c:v>
                </c:pt>
                <c:pt idx="620">
                  <c:v>6283.41</c:v>
                </c:pt>
                <c:pt idx="621">
                  <c:v>13786.93</c:v>
                </c:pt>
                <c:pt idx="622">
                  <c:v>21231.88</c:v>
                </c:pt>
                <c:pt idx="623">
                  <c:v>52647.91</c:v>
                </c:pt>
                <c:pt idx="624">
                  <c:v>12281.48</c:v>
                </c:pt>
                <c:pt idx="625">
                  <c:v>4857.0200000000004</c:v>
                </c:pt>
                <c:pt idx="626">
                  <c:v>10153.14</c:v>
                </c:pt>
                <c:pt idx="627">
                  <c:v>2857.8199999999997</c:v>
                </c:pt>
                <c:pt idx="628">
                  <c:v>4154.91</c:v>
                </c:pt>
                <c:pt idx="629">
                  <c:v>30499.280000000002</c:v>
                </c:pt>
                <c:pt idx="630">
                  <c:v>2886.48</c:v>
                </c:pt>
                <c:pt idx="631">
                  <c:v>16411.099999999999</c:v>
                </c:pt>
                <c:pt idx="632">
                  <c:v>24454.71</c:v>
                </c:pt>
                <c:pt idx="633">
                  <c:v>3493.39</c:v>
                </c:pt>
                <c:pt idx="634">
                  <c:v>17641.48</c:v>
                </c:pt>
                <c:pt idx="635">
                  <c:v>5987.2699999999995</c:v>
                </c:pt>
                <c:pt idx="636">
                  <c:v>8797.77</c:v>
                </c:pt>
                <c:pt idx="637">
                  <c:v>68194.97</c:v>
                </c:pt>
                <c:pt idx="638">
                  <c:v>19269.21</c:v>
                </c:pt>
                <c:pt idx="639">
                  <c:v>14081.94</c:v>
                </c:pt>
                <c:pt idx="640">
                  <c:v>33122.75</c:v>
                </c:pt>
                <c:pt idx="641">
                  <c:v>67666.31</c:v>
                </c:pt>
                <c:pt idx="642">
                  <c:v>31258.52</c:v>
                </c:pt>
                <c:pt idx="643">
                  <c:v>2246.0699999999997</c:v>
                </c:pt>
                <c:pt idx="644">
                  <c:v>11419.609999999999</c:v>
                </c:pt>
                <c:pt idx="645">
                  <c:v>26638.93</c:v>
                </c:pt>
                <c:pt idx="646">
                  <c:v>60261.72</c:v>
                </c:pt>
                <c:pt idx="647">
                  <c:v>6451.24</c:v>
                </c:pt>
                <c:pt idx="648">
                  <c:v>3193.7400000000002</c:v>
                </c:pt>
                <c:pt idx="649">
                  <c:v>14406.27</c:v>
                </c:pt>
                <c:pt idx="650">
                  <c:v>122876.89000000001</c:v>
                </c:pt>
                <c:pt idx="651">
                  <c:v>4904.41</c:v>
                </c:pt>
                <c:pt idx="652">
                  <c:v>3197.3599999999997</c:v>
                </c:pt>
                <c:pt idx="653">
                  <c:v>8448.33</c:v>
                </c:pt>
                <c:pt idx="654">
                  <c:v>4994.04</c:v>
                </c:pt>
                <c:pt idx="655">
                  <c:v>126408.20000000001</c:v>
                </c:pt>
                <c:pt idx="656">
                  <c:v>15495.62</c:v>
                </c:pt>
                <c:pt idx="657">
                  <c:v>4269.84</c:v>
                </c:pt>
                <c:pt idx="658">
                  <c:v>25766.73</c:v>
                </c:pt>
                <c:pt idx="659">
                  <c:v>16022.220000000001</c:v>
                </c:pt>
                <c:pt idx="660">
                  <c:v>12174.58</c:v>
                </c:pt>
                <c:pt idx="661">
                  <c:v>45803.57</c:v>
                </c:pt>
                <c:pt idx="662">
                  <c:v>10247.33</c:v>
                </c:pt>
                <c:pt idx="663">
                  <c:v>12066.89</c:v>
                </c:pt>
                <c:pt idx="664">
                  <c:v>10898.43</c:v>
                </c:pt>
                <c:pt idx="665">
                  <c:v>6274.05</c:v>
                </c:pt>
                <c:pt idx="666">
                  <c:v>14043.34</c:v>
                </c:pt>
                <c:pt idx="667">
                  <c:v>23032.34</c:v>
                </c:pt>
                <c:pt idx="668">
                  <c:v>54764.06</c:v>
                </c:pt>
                <c:pt idx="669">
                  <c:v>7761.8099999999995</c:v>
                </c:pt>
                <c:pt idx="670">
                  <c:v>4884.2</c:v>
                </c:pt>
                <c:pt idx="671">
                  <c:v>6470.01</c:v>
                </c:pt>
                <c:pt idx="672">
                  <c:v>3200.29</c:v>
                </c:pt>
                <c:pt idx="673">
                  <c:v>3018.56</c:v>
                </c:pt>
                <c:pt idx="674">
                  <c:v>29765.629999999997</c:v>
                </c:pt>
                <c:pt idx="675">
                  <c:v>2087.6</c:v>
                </c:pt>
                <c:pt idx="676">
                  <c:v>13269.05</c:v>
                </c:pt>
                <c:pt idx="677">
                  <c:v>24138.639999999999</c:v>
                </c:pt>
                <c:pt idx="678">
                  <c:v>3316.33</c:v>
                </c:pt>
                <c:pt idx="679">
                  <c:v>17773.38</c:v>
                </c:pt>
                <c:pt idx="680">
                  <c:v>5924.92</c:v>
                </c:pt>
                <c:pt idx="681">
                  <c:v>7040.71</c:v>
                </c:pt>
                <c:pt idx="682">
                  <c:v>50574.879999999997</c:v>
                </c:pt>
                <c:pt idx="683">
                  <c:v>8616.1</c:v>
                </c:pt>
                <c:pt idx="684">
                  <c:v>7379.24</c:v>
                </c:pt>
                <c:pt idx="685">
                  <c:v>21958.14</c:v>
                </c:pt>
                <c:pt idx="686">
                  <c:v>62384.229999999996</c:v>
                </c:pt>
                <c:pt idx="687">
                  <c:v>7897.74</c:v>
                </c:pt>
                <c:pt idx="688">
                  <c:v>2101.46</c:v>
                </c:pt>
                <c:pt idx="689">
                  <c:v>9509.86</c:v>
                </c:pt>
                <c:pt idx="690">
                  <c:v>13284.59</c:v>
                </c:pt>
                <c:pt idx="691">
                  <c:v>43226.490000000005</c:v>
                </c:pt>
                <c:pt idx="692">
                  <c:v>4590.91</c:v>
                </c:pt>
                <c:pt idx="693">
                  <c:v>4125.63</c:v>
                </c:pt>
                <c:pt idx="694">
                  <c:v>9911.75</c:v>
                </c:pt>
                <c:pt idx="695">
                  <c:v>127222.31</c:v>
                </c:pt>
                <c:pt idx="696">
                  <c:v>3343.82</c:v>
                </c:pt>
                <c:pt idx="697">
                  <c:v>4011.49</c:v>
                </c:pt>
                <c:pt idx="698">
                  <c:v>7063.9699999999993</c:v>
                </c:pt>
                <c:pt idx="699">
                  <c:v>2924.36</c:v>
                </c:pt>
                <c:pt idx="700">
                  <c:v>73975.31</c:v>
                </c:pt>
                <c:pt idx="701">
                  <c:v>13175</c:v>
                </c:pt>
                <c:pt idx="702">
                  <c:v>7206.6299999999992</c:v>
                </c:pt>
                <c:pt idx="703">
                  <c:v>15607.14</c:v>
                </c:pt>
                <c:pt idx="704">
                  <c:v>13678.61</c:v>
                </c:pt>
                <c:pt idx="705">
                  <c:v>11740.75</c:v>
                </c:pt>
                <c:pt idx="706">
                  <c:v>45274.159999999996</c:v>
                </c:pt>
                <c:pt idx="707">
                  <c:v>8720.86</c:v>
                </c:pt>
                <c:pt idx="708">
                  <c:v>10330.09</c:v>
                </c:pt>
                <c:pt idx="709">
                  <c:v>7527.1399999999994</c:v>
                </c:pt>
                <c:pt idx="710">
                  <c:v>6764.99</c:v>
                </c:pt>
                <c:pt idx="711">
                  <c:v>14541.16</c:v>
                </c:pt>
                <c:pt idx="712">
                  <c:v>21330.519999999997</c:v>
                </c:pt>
                <c:pt idx="713">
                  <c:v>56242.52</c:v>
                </c:pt>
                <c:pt idx="714">
                  <c:v>6587.58</c:v>
                </c:pt>
                <c:pt idx="715">
                  <c:v>4478.8999999999996</c:v>
                </c:pt>
                <c:pt idx="716">
                  <c:v>5647.4400000000005</c:v>
                </c:pt>
                <c:pt idx="717">
                  <c:v>3223.81</c:v>
                </c:pt>
                <c:pt idx="718">
                  <c:v>5282.78</c:v>
                </c:pt>
                <c:pt idx="719">
                  <c:v>19234.050000000003</c:v>
                </c:pt>
                <c:pt idx="720">
                  <c:v>3046.63</c:v>
                </c:pt>
                <c:pt idx="721">
                  <c:v>15041.91</c:v>
                </c:pt>
                <c:pt idx="722">
                  <c:v>25696.880000000001</c:v>
                </c:pt>
                <c:pt idx="723">
                  <c:v>3943</c:v>
                </c:pt>
                <c:pt idx="724">
                  <c:v>17863.55</c:v>
                </c:pt>
                <c:pt idx="725">
                  <c:v>3630</c:v>
                </c:pt>
                <c:pt idx="726">
                  <c:v>7230.2</c:v>
                </c:pt>
                <c:pt idx="727">
                  <c:v>46274.23</c:v>
                </c:pt>
                <c:pt idx="728">
                  <c:v>13924.31</c:v>
                </c:pt>
                <c:pt idx="729">
                  <c:v>10632.86</c:v>
                </c:pt>
                <c:pt idx="730">
                  <c:v>27768.13</c:v>
                </c:pt>
                <c:pt idx="731">
                  <c:v>42857.03</c:v>
                </c:pt>
                <c:pt idx="732">
                  <c:v>14530.73</c:v>
                </c:pt>
                <c:pt idx="733">
                  <c:v>1451.76</c:v>
                </c:pt>
                <c:pt idx="734">
                  <c:v>10347.85</c:v>
                </c:pt>
                <c:pt idx="735">
                  <c:v>18568.03</c:v>
                </c:pt>
                <c:pt idx="736">
                  <c:v>28118.39</c:v>
                </c:pt>
                <c:pt idx="737">
                  <c:v>2897.1</c:v>
                </c:pt>
                <c:pt idx="738">
                  <c:v>2473.9699999999998</c:v>
                </c:pt>
                <c:pt idx="739">
                  <c:v>7545.18</c:v>
                </c:pt>
                <c:pt idx="740">
                  <c:v>127255.45</c:v>
                </c:pt>
                <c:pt idx="741">
                  <c:v>5166.2299999999996</c:v>
                </c:pt>
                <c:pt idx="742">
                  <c:v>3477.7</c:v>
                </c:pt>
                <c:pt idx="743">
                  <c:v>11100.24</c:v>
                </c:pt>
                <c:pt idx="744">
                  <c:v>634.09</c:v>
                </c:pt>
                <c:pt idx="745">
                  <c:v>156250.72</c:v>
                </c:pt>
                <c:pt idx="746">
                  <c:v>14208.82</c:v>
                </c:pt>
                <c:pt idx="747">
                  <c:v>4681.6400000000003</c:v>
                </c:pt>
                <c:pt idx="748">
                  <c:v>23613.279999999999</c:v>
                </c:pt>
                <c:pt idx="749">
                  <c:v>10199.4</c:v>
                </c:pt>
                <c:pt idx="750">
                  <c:v>9892.9599999999991</c:v>
                </c:pt>
                <c:pt idx="751">
                  <c:v>44526.5</c:v>
                </c:pt>
                <c:pt idx="752">
                  <c:v>8391.7099999999991</c:v>
                </c:pt>
                <c:pt idx="753">
                  <c:v>10361.33</c:v>
                </c:pt>
                <c:pt idx="754">
                  <c:v>6798.65</c:v>
                </c:pt>
                <c:pt idx="755">
                  <c:v>6331.52</c:v>
                </c:pt>
                <c:pt idx="756">
                  <c:v>17826.5</c:v>
                </c:pt>
                <c:pt idx="757">
                  <c:v>22792.240000000002</c:v>
                </c:pt>
                <c:pt idx="758">
                  <c:v>55920.43</c:v>
                </c:pt>
                <c:pt idx="759">
                  <c:v>7072.22</c:v>
                </c:pt>
                <c:pt idx="760">
                  <c:v>4577.29</c:v>
                </c:pt>
                <c:pt idx="761">
                  <c:v>4551.6499999999996</c:v>
                </c:pt>
                <c:pt idx="762">
                  <c:v>1703.77</c:v>
                </c:pt>
                <c:pt idx="763">
                  <c:v>3715.02</c:v>
                </c:pt>
                <c:pt idx="764">
                  <c:v>15686.98</c:v>
                </c:pt>
                <c:pt idx="765">
                  <c:v>2897.23</c:v>
                </c:pt>
                <c:pt idx="766">
                  <c:v>18229.580000000002</c:v>
                </c:pt>
                <c:pt idx="767">
                  <c:v>21753.01</c:v>
                </c:pt>
                <c:pt idx="768">
                  <c:v>4483.6099999999997</c:v>
                </c:pt>
                <c:pt idx="769">
                  <c:v>21056.26</c:v>
                </c:pt>
                <c:pt idx="770">
                  <c:v>7609.96</c:v>
                </c:pt>
                <c:pt idx="771">
                  <c:v>8083.68</c:v>
                </c:pt>
                <c:pt idx="772">
                  <c:v>42798.67</c:v>
                </c:pt>
                <c:pt idx="773">
                  <c:v>19989.189999999999</c:v>
                </c:pt>
                <c:pt idx="774">
                  <c:v>9940.4699999999993</c:v>
                </c:pt>
                <c:pt idx="775">
                  <c:v>26262.54</c:v>
                </c:pt>
                <c:pt idx="776">
                  <c:v>145594.19</c:v>
                </c:pt>
                <c:pt idx="777">
                  <c:v>14463.73</c:v>
                </c:pt>
                <c:pt idx="778">
                  <c:v>845.11</c:v>
                </c:pt>
                <c:pt idx="779">
                  <c:v>10754.06</c:v>
                </c:pt>
                <c:pt idx="780">
                  <c:v>15173.18</c:v>
                </c:pt>
                <c:pt idx="781">
                  <c:v>36724.25</c:v>
                </c:pt>
                <c:pt idx="782">
                  <c:v>4734.57</c:v>
                </c:pt>
                <c:pt idx="783">
                  <c:v>3987.53</c:v>
                </c:pt>
                <c:pt idx="784">
                  <c:v>8314.41</c:v>
                </c:pt>
                <c:pt idx="785">
                  <c:v>137484.97</c:v>
                </c:pt>
                <c:pt idx="786">
                  <c:v>3514.92</c:v>
                </c:pt>
                <c:pt idx="787">
                  <c:v>3542.87</c:v>
                </c:pt>
                <c:pt idx="788">
                  <c:v>6216.76</c:v>
                </c:pt>
                <c:pt idx="789">
                  <c:v>3722.76</c:v>
                </c:pt>
                <c:pt idx="790">
                  <c:v>88625.27</c:v>
                </c:pt>
                <c:pt idx="791">
                  <c:v>13580.31</c:v>
                </c:pt>
                <c:pt idx="792">
                  <c:v>6683.62</c:v>
                </c:pt>
                <c:pt idx="793">
                  <c:v>16765.509999999998</c:v>
                </c:pt>
                <c:pt idx="794">
                  <c:v>12366.01</c:v>
                </c:pt>
                <c:pt idx="795">
                  <c:v>7538.29</c:v>
                </c:pt>
                <c:pt idx="796">
                  <c:v>52220.44</c:v>
                </c:pt>
                <c:pt idx="797">
                  <c:v>9680.5499999999993</c:v>
                </c:pt>
                <c:pt idx="798">
                  <c:v>9163.85</c:v>
                </c:pt>
                <c:pt idx="799">
                  <c:v>7509.16</c:v>
                </c:pt>
                <c:pt idx="800">
                  <c:v>5321.75</c:v>
                </c:pt>
                <c:pt idx="801">
                  <c:v>21798.32</c:v>
                </c:pt>
                <c:pt idx="802">
                  <c:v>19401.8</c:v>
                </c:pt>
                <c:pt idx="803">
                  <c:v>56578.63</c:v>
                </c:pt>
                <c:pt idx="804">
                  <c:v>7048.36</c:v>
                </c:pt>
                <c:pt idx="805">
                  <c:v>5023.3100000000004</c:v>
                </c:pt>
                <c:pt idx="806">
                  <c:v>5974.03</c:v>
                </c:pt>
                <c:pt idx="807">
                  <c:v>4181.7299999999996</c:v>
                </c:pt>
                <c:pt idx="808">
                  <c:v>5564.72</c:v>
                </c:pt>
                <c:pt idx="809">
                  <c:v>16697.080000000002</c:v>
                </c:pt>
                <c:pt idx="810">
                  <c:v>4270.28</c:v>
                </c:pt>
                <c:pt idx="811">
                  <c:v>15466.97</c:v>
                </c:pt>
                <c:pt idx="812">
                  <c:v>25181.71</c:v>
                </c:pt>
                <c:pt idx="813">
                  <c:v>4103.97</c:v>
                </c:pt>
                <c:pt idx="814">
                  <c:v>21115.24</c:v>
                </c:pt>
                <c:pt idx="815">
                  <c:v>5945.03</c:v>
                </c:pt>
                <c:pt idx="816">
                  <c:v>9005.08</c:v>
                </c:pt>
                <c:pt idx="817">
                  <c:v>40490.25</c:v>
                </c:pt>
                <c:pt idx="818">
                  <c:v>22296.61</c:v>
                </c:pt>
                <c:pt idx="819">
                  <c:v>8117.63</c:v>
                </c:pt>
                <c:pt idx="820">
                  <c:v>28735.11</c:v>
                </c:pt>
                <c:pt idx="821">
                  <c:v>162499.64000000001</c:v>
                </c:pt>
                <c:pt idx="822">
                  <c:v>10857.83</c:v>
                </c:pt>
                <c:pt idx="823">
                  <c:v>1569.19</c:v>
                </c:pt>
                <c:pt idx="824">
                  <c:v>10398.91</c:v>
                </c:pt>
                <c:pt idx="825">
                  <c:v>12456.71</c:v>
                </c:pt>
                <c:pt idx="826">
                  <c:v>33955.599999999999</c:v>
                </c:pt>
                <c:pt idx="827">
                  <c:v>4231.54</c:v>
                </c:pt>
                <c:pt idx="828">
                  <c:v>4709.07</c:v>
                </c:pt>
                <c:pt idx="829">
                  <c:v>8090.29</c:v>
                </c:pt>
                <c:pt idx="830">
                  <c:v>105965.36</c:v>
                </c:pt>
                <c:pt idx="831">
                  <c:v>5721.61</c:v>
                </c:pt>
                <c:pt idx="832">
                  <c:v>5883.23</c:v>
                </c:pt>
                <c:pt idx="833">
                  <c:v>16265.74</c:v>
                </c:pt>
                <c:pt idx="834">
                  <c:v>1745.63</c:v>
                </c:pt>
                <c:pt idx="835">
                  <c:v>71188.47</c:v>
                </c:pt>
                <c:pt idx="836">
                  <c:v>26964.27</c:v>
                </c:pt>
                <c:pt idx="837">
                  <c:v>7139.37</c:v>
                </c:pt>
                <c:pt idx="838">
                  <c:v>17466.93</c:v>
                </c:pt>
                <c:pt idx="839">
                  <c:v>10801.99</c:v>
                </c:pt>
                <c:pt idx="840">
                  <c:v>4101.47</c:v>
                </c:pt>
                <c:pt idx="841">
                  <c:v>48275.47</c:v>
                </c:pt>
                <c:pt idx="842">
                  <c:v>9771.0400000000009</c:v>
                </c:pt>
                <c:pt idx="843">
                  <c:v>9767.94</c:v>
                </c:pt>
                <c:pt idx="844">
                  <c:v>5838.07</c:v>
                </c:pt>
                <c:pt idx="845">
                  <c:v>5255.47</c:v>
                </c:pt>
                <c:pt idx="846">
                  <c:v>12594.05</c:v>
                </c:pt>
                <c:pt idx="847">
                  <c:v>20842.189999999999</c:v>
                </c:pt>
                <c:pt idx="848">
                  <c:v>49291.33</c:v>
                </c:pt>
                <c:pt idx="849">
                  <c:v>7927.37</c:v>
                </c:pt>
                <c:pt idx="850">
                  <c:v>5224.55</c:v>
                </c:pt>
                <c:pt idx="851">
                  <c:v>5693.95</c:v>
                </c:pt>
                <c:pt idx="852">
                  <c:v>4073.79</c:v>
                </c:pt>
                <c:pt idx="853">
                  <c:v>4946.0200000000004</c:v>
                </c:pt>
                <c:pt idx="854">
                  <c:v>18131.79</c:v>
                </c:pt>
                <c:pt idx="855">
                  <c:v>3184.37</c:v>
                </c:pt>
                <c:pt idx="856">
                  <c:v>21857.759999999998</c:v>
                </c:pt>
                <c:pt idx="857">
                  <c:v>23209.1</c:v>
                </c:pt>
                <c:pt idx="858">
                  <c:v>3897.02</c:v>
                </c:pt>
                <c:pt idx="859">
                  <c:v>22165.79</c:v>
                </c:pt>
                <c:pt idx="860">
                  <c:v>4934.21</c:v>
                </c:pt>
                <c:pt idx="861">
                  <c:v>7285.09</c:v>
                </c:pt>
                <c:pt idx="862">
                  <c:v>44591.86</c:v>
                </c:pt>
                <c:pt idx="863">
                  <c:v>14138.36</c:v>
                </c:pt>
                <c:pt idx="864">
                  <c:v>9530.25</c:v>
                </c:pt>
                <c:pt idx="865">
                  <c:v>28683.15</c:v>
                </c:pt>
                <c:pt idx="866">
                  <c:v>35664.49</c:v>
                </c:pt>
                <c:pt idx="867">
                  <c:v>13731.02</c:v>
                </c:pt>
                <c:pt idx="868">
                  <c:v>1678.36</c:v>
                </c:pt>
                <c:pt idx="869">
                  <c:v>8942.44</c:v>
                </c:pt>
                <c:pt idx="870">
                  <c:v>12234.45</c:v>
                </c:pt>
                <c:pt idx="871">
                  <c:v>37108.49</c:v>
                </c:pt>
                <c:pt idx="872">
                  <c:v>8759.49</c:v>
                </c:pt>
                <c:pt idx="873">
                  <c:v>5056.03</c:v>
                </c:pt>
                <c:pt idx="874">
                  <c:v>8671.15</c:v>
                </c:pt>
                <c:pt idx="875">
                  <c:v>114120.43</c:v>
                </c:pt>
                <c:pt idx="876">
                  <c:v>4745.1499999999996</c:v>
                </c:pt>
                <c:pt idx="877">
                  <c:v>6177.03</c:v>
                </c:pt>
                <c:pt idx="878">
                  <c:v>9281.83</c:v>
                </c:pt>
                <c:pt idx="879">
                  <c:v>1834.44</c:v>
                </c:pt>
                <c:pt idx="880">
                  <c:v>70663.570000000007</c:v>
                </c:pt>
                <c:pt idx="881">
                  <c:v>20571.46</c:v>
                </c:pt>
                <c:pt idx="882">
                  <c:v>8800.59</c:v>
                </c:pt>
                <c:pt idx="883">
                  <c:v>16900.89</c:v>
                </c:pt>
                <c:pt idx="884">
                  <c:v>9126.2000000000007</c:v>
                </c:pt>
                <c:pt idx="885">
                  <c:v>2858.31</c:v>
                </c:pt>
                <c:pt idx="886">
                  <c:v>50366.31</c:v>
                </c:pt>
                <c:pt idx="887">
                  <c:v>8322.7999999999993</c:v>
                </c:pt>
                <c:pt idx="888">
                  <c:v>11063.56</c:v>
                </c:pt>
                <c:pt idx="889">
                  <c:v>7576.78</c:v>
                </c:pt>
                <c:pt idx="890">
                  <c:v>5955.32</c:v>
                </c:pt>
                <c:pt idx="891">
                  <c:v>15451.08</c:v>
                </c:pt>
                <c:pt idx="892">
                  <c:v>22558.59</c:v>
                </c:pt>
                <c:pt idx="893">
                  <c:v>55027.93</c:v>
                </c:pt>
                <c:pt idx="894">
                  <c:v>8777.7999999999993</c:v>
                </c:pt>
                <c:pt idx="895">
                  <c:v>4711.9799999999996</c:v>
                </c:pt>
                <c:pt idx="896">
                  <c:v>7221.48</c:v>
                </c:pt>
                <c:pt idx="897">
                  <c:v>2976.18</c:v>
                </c:pt>
                <c:pt idx="898">
                  <c:v>7514.33</c:v>
                </c:pt>
                <c:pt idx="899">
                  <c:v>16899.03</c:v>
                </c:pt>
                <c:pt idx="900">
                  <c:v>4816.9000000000005</c:v>
                </c:pt>
                <c:pt idx="901">
                  <c:v>15714.109999999999</c:v>
                </c:pt>
                <c:pt idx="902">
                  <c:v>82282.710000000006</c:v>
                </c:pt>
                <c:pt idx="903">
                  <c:v>2553.9</c:v>
                </c:pt>
                <c:pt idx="904">
                  <c:v>30096</c:v>
                </c:pt>
                <c:pt idx="905">
                  <c:v>9115.92</c:v>
                </c:pt>
                <c:pt idx="906">
                  <c:v>28741.11</c:v>
                </c:pt>
                <c:pt idx="907">
                  <c:v>41573.25</c:v>
                </c:pt>
                <c:pt idx="908">
                  <c:v>13141.82</c:v>
                </c:pt>
                <c:pt idx="909">
                  <c:v>12589.45</c:v>
                </c:pt>
                <c:pt idx="910">
                  <c:v>21286.579999999998</c:v>
                </c:pt>
                <c:pt idx="911">
                  <c:v>39706.28</c:v>
                </c:pt>
                <c:pt idx="912">
                  <c:v>23108.920000000002</c:v>
                </c:pt>
                <c:pt idx="913">
                  <c:v>11449.300000000001</c:v>
                </c:pt>
                <c:pt idx="914">
                  <c:v>21095.120000000003</c:v>
                </c:pt>
                <c:pt idx="915">
                  <c:v>15204.66</c:v>
                </c:pt>
                <c:pt idx="916">
                  <c:v>30428.43</c:v>
                </c:pt>
                <c:pt idx="917">
                  <c:v>9870.09</c:v>
                </c:pt>
                <c:pt idx="918">
                  <c:v>2989.39</c:v>
                </c:pt>
                <c:pt idx="919">
                  <c:v>10293.36</c:v>
                </c:pt>
                <c:pt idx="920">
                  <c:v>87517.23000000001</c:v>
                </c:pt>
                <c:pt idx="921">
                  <c:v>4622.45</c:v>
                </c:pt>
                <c:pt idx="922">
                  <c:v>7496.04</c:v>
                </c:pt>
                <c:pt idx="923">
                  <c:v>7700.96</c:v>
                </c:pt>
                <c:pt idx="924">
                  <c:v>6860</c:v>
                </c:pt>
                <c:pt idx="925">
                  <c:v>82637.97</c:v>
                </c:pt>
                <c:pt idx="926">
                  <c:v>26188.309999999998</c:v>
                </c:pt>
                <c:pt idx="927">
                  <c:v>7074.23</c:v>
                </c:pt>
                <c:pt idx="928">
                  <c:v>27971.660000000003</c:v>
                </c:pt>
                <c:pt idx="929">
                  <c:v>16925.620000000003</c:v>
                </c:pt>
                <c:pt idx="930">
                  <c:v>13878.44</c:v>
                </c:pt>
                <c:pt idx="931">
                  <c:v>27296.199999999997</c:v>
                </c:pt>
                <c:pt idx="932">
                  <c:v>48277.42</c:v>
                </c:pt>
                <c:pt idx="933">
                  <c:v>24634.86</c:v>
                </c:pt>
                <c:pt idx="934">
                  <c:v>8893.44</c:v>
                </c:pt>
                <c:pt idx="935">
                  <c:v>6511.97</c:v>
                </c:pt>
                <c:pt idx="936">
                  <c:v>16746.82</c:v>
                </c:pt>
                <c:pt idx="937">
                  <c:v>20151.240000000002</c:v>
                </c:pt>
                <c:pt idx="938">
                  <c:v>98765.23</c:v>
                </c:pt>
                <c:pt idx="939">
                  <c:v>19702.510000000002</c:v>
                </c:pt>
                <c:pt idx="940">
                  <c:v>3788.91</c:v>
                </c:pt>
                <c:pt idx="941">
                  <c:v>11148.12</c:v>
                </c:pt>
                <c:pt idx="942">
                  <c:v>4764.47</c:v>
                </c:pt>
                <c:pt idx="943">
                  <c:v>7370.53</c:v>
                </c:pt>
                <c:pt idx="944">
                  <c:v>17489.579999999998</c:v>
                </c:pt>
                <c:pt idx="945">
                  <c:v>4140.95</c:v>
                </c:pt>
                <c:pt idx="946">
                  <c:v>16151.7</c:v>
                </c:pt>
                <c:pt idx="947">
                  <c:v>66149.27</c:v>
                </c:pt>
                <c:pt idx="948">
                  <c:v>2130.13</c:v>
                </c:pt>
                <c:pt idx="949">
                  <c:v>29468.36</c:v>
                </c:pt>
                <c:pt idx="950">
                  <c:v>10864.949999999999</c:v>
                </c:pt>
                <c:pt idx="951">
                  <c:v>19522.150000000001</c:v>
                </c:pt>
                <c:pt idx="952">
                  <c:v>44955.89</c:v>
                </c:pt>
                <c:pt idx="953">
                  <c:v>19434.36</c:v>
                </c:pt>
                <c:pt idx="954">
                  <c:v>10424.33</c:v>
                </c:pt>
                <c:pt idx="955">
                  <c:v>25628.61</c:v>
                </c:pt>
                <c:pt idx="956">
                  <c:v>36501.82</c:v>
                </c:pt>
                <c:pt idx="957">
                  <c:v>20615.759999999998</c:v>
                </c:pt>
                <c:pt idx="958">
                  <c:v>10308.410000000002</c:v>
                </c:pt>
                <c:pt idx="959">
                  <c:v>23826.74</c:v>
                </c:pt>
                <c:pt idx="960">
                  <c:v>14448.86</c:v>
                </c:pt>
                <c:pt idx="961">
                  <c:v>35522.769999999997</c:v>
                </c:pt>
                <c:pt idx="962">
                  <c:v>13627</c:v>
                </c:pt>
                <c:pt idx="963">
                  <c:v>2808.84</c:v>
                </c:pt>
                <c:pt idx="964">
                  <c:v>9883.94</c:v>
                </c:pt>
                <c:pt idx="965">
                  <c:v>106624.63</c:v>
                </c:pt>
                <c:pt idx="966">
                  <c:v>3737.8500000000004</c:v>
                </c:pt>
                <c:pt idx="967">
                  <c:v>7957.68</c:v>
                </c:pt>
                <c:pt idx="968">
                  <c:v>7618.85</c:v>
                </c:pt>
                <c:pt idx="969">
                  <c:v>7130.9699999999993</c:v>
                </c:pt>
                <c:pt idx="970">
                  <c:v>86632.25</c:v>
                </c:pt>
                <c:pt idx="971">
                  <c:v>22637.040000000001</c:v>
                </c:pt>
                <c:pt idx="972">
                  <c:v>6659.7699999999995</c:v>
                </c:pt>
                <c:pt idx="973">
                  <c:v>30339.71</c:v>
                </c:pt>
                <c:pt idx="974">
                  <c:v>13514.36</c:v>
                </c:pt>
                <c:pt idx="975">
                  <c:v>13344.06</c:v>
                </c:pt>
                <c:pt idx="976">
                  <c:v>20964.96</c:v>
                </c:pt>
                <c:pt idx="977">
                  <c:v>23359.010000000002</c:v>
                </c:pt>
                <c:pt idx="978">
                  <c:v>18253</c:v>
                </c:pt>
                <c:pt idx="979">
                  <c:v>9598.35</c:v>
                </c:pt>
                <c:pt idx="980">
                  <c:v>9939.69</c:v>
                </c:pt>
                <c:pt idx="981">
                  <c:v>21770.02</c:v>
                </c:pt>
                <c:pt idx="982">
                  <c:v>37347.890000000007</c:v>
                </c:pt>
                <c:pt idx="983">
                  <c:v>36228.449999999997</c:v>
                </c:pt>
                <c:pt idx="984">
                  <c:v>18678.63</c:v>
                </c:pt>
                <c:pt idx="985">
                  <c:v>4412.54</c:v>
                </c:pt>
                <c:pt idx="986">
                  <c:v>8138.94</c:v>
                </c:pt>
                <c:pt idx="987">
                  <c:v>4343.09</c:v>
                </c:pt>
                <c:pt idx="988">
                  <c:v>7238.04</c:v>
                </c:pt>
                <c:pt idx="989">
                  <c:v>16205.220000000001</c:v>
                </c:pt>
                <c:pt idx="990">
                  <c:v>3346.54</c:v>
                </c:pt>
                <c:pt idx="991">
                  <c:v>18554.97</c:v>
                </c:pt>
                <c:pt idx="992">
                  <c:v>38098.21</c:v>
                </c:pt>
                <c:pt idx="993">
                  <c:v>2446.13</c:v>
                </c:pt>
                <c:pt idx="994">
                  <c:v>26704.98</c:v>
                </c:pt>
                <c:pt idx="995">
                  <c:v>7288.58</c:v>
                </c:pt>
                <c:pt idx="996">
                  <c:v>12422.7</c:v>
                </c:pt>
                <c:pt idx="997">
                  <c:v>36688.67</c:v>
                </c:pt>
                <c:pt idx="998">
                  <c:v>18364.37</c:v>
                </c:pt>
                <c:pt idx="999">
                  <c:v>8977.9699999999993</c:v>
                </c:pt>
                <c:pt idx="1000">
                  <c:v>24032.870000000003</c:v>
                </c:pt>
                <c:pt idx="1001">
                  <c:v>30143.300000000003</c:v>
                </c:pt>
                <c:pt idx="1002">
                  <c:v>22096.469999999998</c:v>
                </c:pt>
                <c:pt idx="1003">
                  <c:v>8566.64</c:v>
                </c:pt>
                <c:pt idx="1004">
                  <c:v>15829.03</c:v>
                </c:pt>
                <c:pt idx="1005">
                  <c:v>12308.98</c:v>
                </c:pt>
                <c:pt idx="1006">
                  <c:v>32722.61</c:v>
                </c:pt>
                <c:pt idx="1007">
                  <c:v>9433.15</c:v>
                </c:pt>
                <c:pt idx="1008">
                  <c:v>3510.16</c:v>
                </c:pt>
                <c:pt idx="1009">
                  <c:v>7491.53</c:v>
                </c:pt>
                <c:pt idx="1010">
                  <c:v>94441.5</c:v>
                </c:pt>
                <c:pt idx="1011">
                  <c:v>4170.1400000000003</c:v>
                </c:pt>
                <c:pt idx="1012">
                  <c:v>7557.32</c:v>
                </c:pt>
                <c:pt idx="1013">
                  <c:v>8546.2999999999993</c:v>
                </c:pt>
                <c:pt idx="1014">
                  <c:v>5509.3</c:v>
                </c:pt>
                <c:pt idx="1015">
                  <c:v>71760.69</c:v>
                </c:pt>
                <c:pt idx="1016">
                  <c:v>22101.100000000002</c:v>
                </c:pt>
                <c:pt idx="1017">
                  <c:v>6993.97</c:v>
                </c:pt>
                <c:pt idx="1018">
                  <c:v>23115.66</c:v>
                </c:pt>
                <c:pt idx="1019">
                  <c:v>12112.82</c:v>
                </c:pt>
                <c:pt idx="1020">
                  <c:v>7834.07</c:v>
                </c:pt>
                <c:pt idx="1021">
                  <c:v>25108.84</c:v>
                </c:pt>
                <c:pt idx="1022">
                  <c:v>14627.48</c:v>
                </c:pt>
                <c:pt idx="1023">
                  <c:v>12458.09</c:v>
                </c:pt>
                <c:pt idx="1024">
                  <c:v>7935.5300000000007</c:v>
                </c:pt>
                <c:pt idx="1025">
                  <c:v>8933.2200000000012</c:v>
                </c:pt>
                <c:pt idx="1026">
                  <c:v>18676.370000000003</c:v>
                </c:pt>
                <c:pt idx="1027">
                  <c:v>27919.45</c:v>
                </c:pt>
                <c:pt idx="1028">
                  <c:v>33986.68</c:v>
                </c:pt>
                <c:pt idx="1029">
                  <c:v>17566.45</c:v>
                </c:pt>
                <c:pt idx="1030">
                  <c:v>4532.08</c:v>
                </c:pt>
                <c:pt idx="1031">
                  <c:v>6887.8</c:v>
                </c:pt>
                <c:pt idx="1032">
                  <c:v>3159.8</c:v>
                </c:pt>
                <c:pt idx="1033">
                  <c:v>6871.05</c:v>
                </c:pt>
                <c:pt idx="1034">
                  <c:v>13766.76</c:v>
                </c:pt>
                <c:pt idx="1035">
                  <c:v>6987.5599999999995</c:v>
                </c:pt>
                <c:pt idx="1036">
                  <c:v>14446.26</c:v>
                </c:pt>
                <c:pt idx="1037">
                  <c:v>44059.08</c:v>
                </c:pt>
                <c:pt idx="1038">
                  <c:v>2419.64</c:v>
                </c:pt>
                <c:pt idx="1039">
                  <c:v>30846.35</c:v>
                </c:pt>
                <c:pt idx="1040">
                  <c:v>13405.95</c:v>
                </c:pt>
                <c:pt idx="1041">
                  <c:v>12432.58</c:v>
                </c:pt>
                <c:pt idx="1042">
                  <c:v>40770.94</c:v>
                </c:pt>
                <c:pt idx="1043">
                  <c:v>15027.47</c:v>
                </c:pt>
                <c:pt idx="1044">
                  <c:v>7669.3099999999995</c:v>
                </c:pt>
                <c:pt idx="1045">
                  <c:v>26069.140000000003</c:v>
                </c:pt>
                <c:pt idx="1046">
                  <c:v>27513.73</c:v>
                </c:pt>
                <c:pt idx="1047">
                  <c:v>20063.900000000001</c:v>
                </c:pt>
                <c:pt idx="1048">
                  <c:v>8251.66</c:v>
                </c:pt>
                <c:pt idx="1049">
                  <c:v>21849.91</c:v>
                </c:pt>
                <c:pt idx="1050">
                  <c:v>18973.89</c:v>
                </c:pt>
                <c:pt idx="1051">
                  <c:v>26854.199999999997</c:v>
                </c:pt>
                <c:pt idx="1052">
                  <c:v>8915.02</c:v>
                </c:pt>
                <c:pt idx="1053">
                  <c:v>5704.39</c:v>
                </c:pt>
                <c:pt idx="1054">
                  <c:v>8672.119999999999</c:v>
                </c:pt>
                <c:pt idx="1055">
                  <c:v>97026.15</c:v>
                </c:pt>
                <c:pt idx="1056">
                  <c:v>3245.58</c:v>
                </c:pt>
                <c:pt idx="1057">
                  <c:v>7883.7699999999995</c:v>
                </c:pt>
                <c:pt idx="1058">
                  <c:v>6610.16</c:v>
                </c:pt>
                <c:pt idx="1059">
                  <c:v>8245.33</c:v>
                </c:pt>
                <c:pt idx="1060">
                  <c:v>96380.28</c:v>
                </c:pt>
                <c:pt idx="1061">
                  <c:v>50288.63</c:v>
                </c:pt>
                <c:pt idx="1062">
                  <c:v>8402.7900000000009</c:v>
                </c:pt>
                <c:pt idx="1063">
                  <c:v>28257.18</c:v>
                </c:pt>
                <c:pt idx="1064">
                  <c:v>13125.79</c:v>
                </c:pt>
                <c:pt idx="1065">
                  <c:v>13137.18</c:v>
                </c:pt>
                <c:pt idx="1066">
                  <c:v>21678.23</c:v>
                </c:pt>
                <c:pt idx="1067">
                  <c:v>13996.05</c:v>
                </c:pt>
                <c:pt idx="1068">
                  <c:v>15001.51</c:v>
                </c:pt>
                <c:pt idx="1069">
                  <c:v>8243.33</c:v>
                </c:pt>
                <c:pt idx="1070">
                  <c:v>7631.73</c:v>
                </c:pt>
                <c:pt idx="1071">
                  <c:v>17579.47</c:v>
                </c:pt>
                <c:pt idx="1072">
                  <c:v>20325.75</c:v>
                </c:pt>
                <c:pt idx="1073">
                  <c:v>35988</c:v>
                </c:pt>
                <c:pt idx="1074">
                  <c:v>14938.239999999998</c:v>
                </c:pt>
                <c:pt idx="1075">
                  <c:v>4300.76</c:v>
                </c:pt>
                <c:pt idx="1076">
                  <c:v>6297.35</c:v>
                </c:pt>
                <c:pt idx="1077">
                  <c:v>6393.58</c:v>
                </c:pt>
                <c:pt idx="1078">
                  <c:v>7695.89</c:v>
                </c:pt>
                <c:pt idx="1079">
                  <c:v>13888.04</c:v>
                </c:pt>
                <c:pt idx="1080">
                  <c:v>4124.96</c:v>
                </c:pt>
                <c:pt idx="1081">
                  <c:v>11900.41</c:v>
                </c:pt>
                <c:pt idx="1082">
                  <c:v>41615.659999999996</c:v>
                </c:pt>
                <c:pt idx="1083">
                  <c:v>2594.9</c:v>
                </c:pt>
                <c:pt idx="1084">
                  <c:v>28934.01</c:v>
                </c:pt>
                <c:pt idx="1085">
                  <c:v>14307.710000000001</c:v>
                </c:pt>
                <c:pt idx="1086">
                  <c:v>13273.93</c:v>
                </c:pt>
                <c:pt idx="1087">
                  <c:v>46956.84</c:v>
                </c:pt>
                <c:pt idx="1088">
                  <c:v>11196.3</c:v>
                </c:pt>
                <c:pt idx="1089">
                  <c:v>7422.15</c:v>
                </c:pt>
                <c:pt idx="1090">
                  <c:v>28070.22</c:v>
                </c:pt>
                <c:pt idx="1091">
                  <c:v>16458.72</c:v>
                </c:pt>
                <c:pt idx="1092">
                  <c:v>17495.87</c:v>
                </c:pt>
                <c:pt idx="1093">
                  <c:v>8320.2199999999993</c:v>
                </c:pt>
                <c:pt idx="1094">
                  <c:v>21055.52</c:v>
                </c:pt>
                <c:pt idx="1095">
                  <c:v>17404.84</c:v>
                </c:pt>
                <c:pt idx="1096">
                  <c:v>27155.440000000002</c:v>
                </c:pt>
                <c:pt idx="1097">
                  <c:v>9722.4</c:v>
                </c:pt>
                <c:pt idx="1098">
                  <c:v>2838.38</c:v>
                </c:pt>
                <c:pt idx="1099">
                  <c:v>9503.1299999999992</c:v>
                </c:pt>
                <c:pt idx="1100">
                  <c:v>100274.87999999999</c:v>
                </c:pt>
                <c:pt idx="1101">
                  <c:v>3001.55</c:v>
                </c:pt>
                <c:pt idx="1102">
                  <c:v>9193.3000000000011</c:v>
                </c:pt>
                <c:pt idx="1103">
                  <c:v>5109.24</c:v>
                </c:pt>
                <c:pt idx="1104">
                  <c:v>8345.08</c:v>
                </c:pt>
                <c:pt idx="1105">
                  <c:v>93204.08</c:v>
                </c:pt>
                <c:pt idx="1106">
                  <c:v>19108.240000000002</c:v>
                </c:pt>
                <c:pt idx="1107">
                  <c:v>7764.8600000000006</c:v>
                </c:pt>
                <c:pt idx="1108">
                  <c:v>27035.57</c:v>
                </c:pt>
                <c:pt idx="1109">
                  <c:v>14456.099999999999</c:v>
                </c:pt>
                <c:pt idx="1110">
                  <c:v>11077.990000000002</c:v>
                </c:pt>
                <c:pt idx="1111">
                  <c:v>35123.480000000003</c:v>
                </c:pt>
                <c:pt idx="1112">
                  <c:v>14635.630000000001</c:v>
                </c:pt>
                <c:pt idx="1113">
                  <c:v>16592.21</c:v>
                </c:pt>
                <c:pt idx="1114">
                  <c:v>8082.68</c:v>
                </c:pt>
                <c:pt idx="1115">
                  <c:v>8713.26</c:v>
                </c:pt>
                <c:pt idx="1116">
                  <c:v>17454.739999999998</c:v>
                </c:pt>
                <c:pt idx="1117">
                  <c:v>28070.07</c:v>
                </c:pt>
                <c:pt idx="1118">
                  <c:v>124659.54999999999</c:v>
                </c:pt>
                <c:pt idx="1119">
                  <c:v>16666.13</c:v>
                </c:pt>
                <c:pt idx="1120">
                  <c:v>4561.62</c:v>
                </c:pt>
                <c:pt idx="1121">
                  <c:v>6493.79</c:v>
                </c:pt>
                <c:pt idx="1122">
                  <c:v>6294.1600000000008</c:v>
                </c:pt>
                <c:pt idx="1123">
                  <c:v>7363.5599999999995</c:v>
                </c:pt>
                <c:pt idx="1124">
                  <c:v>17074.830000000002</c:v>
                </c:pt>
                <c:pt idx="1125">
                  <c:v>3817.9300000000003</c:v>
                </c:pt>
                <c:pt idx="1126">
                  <c:v>14843.93</c:v>
                </c:pt>
                <c:pt idx="1127">
                  <c:v>46355.69</c:v>
                </c:pt>
                <c:pt idx="1128">
                  <c:v>2855.33</c:v>
                </c:pt>
                <c:pt idx="1129">
                  <c:v>24728.120000000003</c:v>
                </c:pt>
                <c:pt idx="1130">
                  <c:v>9744.880000000001</c:v>
                </c:pt>
                <c:pt idx="1131">
                  <c:v>11216.56</c:v>
                </c:pt>
                <c:pt idx="1132">
                  <c:v>38202.17</c:v>
                </c:pt>
                <c:pt idx="1133">
                  <c:v>10754.39</c:v>
                </c:pt>
                <c:pt idx="1134">
                  <c:v>8970.66</c:v>
                </c:pt>
                <c:pt idx="1135">
                  <c:v>28078.399999999998</c:v>
                </c:pt>
                <c:pt idx="1136">
                  <c:v>22388.129999999997</c:v>
                </c:pt>
                <c:pt idx="1137">
                  <c:v>16617.899999999998</c:v>
                </c:pt>
                <c:pt idx="1138">
                  <c:v>8859.5300000000007</c:v>
                </c:pt>
                <c:pt idx="1139">
                  <c:v>18314.18</c:v>
                </c:pt>
                <c:pt idx="1140">
                  <c:v>11883.93</c:v>
                </c:pt>
                <c:pt idx="1141">
                  <c:v>24385.65</c:v>
                </c:pt>
                <c:pt idx="1142">
                  <c:v>8325.09</c:v>
                </c:pt>
                <c:pt idx="1143">
                  <c:v>5216.6099999999997</c:v>
                </c:pt>
                <c:pt idx="1144">
                  <c:v>9399.33</c:v>
                </c:pt>
                <c:pt idx="1145">
                  <c:v>92968.51999999999</c:v>
                </c:pt>
                <c:pt idx="1146">
                  <c:v>2174.66</c:v>
                </c:pt>
                <c:pt idx="1147">
                  <c:v>9320.83</c:v>
                </c:pt>
                <c:pt idx="1148">
                  <c:v>5194.01</c:v>
                </c:pt>
                <c:pt idx="1149">
                  <c:v>7801.52</c:v>
                </c:pt>
                <c:pt idx="1150">
                  <c:v>79877.83</c:v>
                </c:pt>
                <c:pt idx="1151">
                  <c:v>22495.69</c:v>
                </c:pt>
                <c:pt idx="1152">
                  <c:v>9487.9399999999987</c:v>
                </c:pt>
                <c:pt idx="1153">
                  <c:v>20349.55</c:v>
                </c:pt>
                <c:pt idx="1154">
                  <c:v>19026.47</c:v>
                </c:pt>
                <c:pt idx="1155">
                  <c:v>14630.14</c:v>
                </c:pt>
                <c:pt idx="1156">
                  <c:v>33493.93</c:v>
                </c:pt>
                <c:pt idx="1157">
                  <c:v>11804.91</c:v>
                </c:pt>
                <c:pt idx="1158">
                  <c:v>18050.240000000002</c:v>
                </c:pt>
                <c:pt idx="1159">
                  <c:v>8863.94</c:v>
                </c:pt>
                <c:pt idx="1160">
                  <c:v>7802.0400000000009</c:v>
                </c:pt>
                <c:pt idx="1161">
                  <c:v>18517.54</c:v>
                </c:pt>
                <c:pt idx="1162">
                  <c:v>21708.65</c:v>
                </c:pt>
                <c:pt idx="1163">
                  <c:v>101110.95999999999</c:v>
                </c:pt>
                <c:pt idx="1164">
                  <c:v>14289.52</c:v>
                </c:pt>
                <c:pt idx="1165">
                  <c:v>4099.32</c:v>
                </c:pt>
                <c:pt idx="1166">
                  <c:v>7732.34</c:v>
                </c:pt>
                <c:pt idx="1167">
                  <c:v>4815.4799999999996</c:v>
                </c:pt>
                <c:pt idx="1168">
                  <c:v>8467.4599999999991</c:v>
                </c:pt>
                <c:pt idx="1169">
                  <c:v>15986.17</c:v>
                </c:pt>
                <c:pt idx="1170">
                  <c:v>7566.17</c:v>
                </c:pt>
                <c:pt idx="1171">
                  <c:v>11165.57</c:v>
                </c:pt>
                <c:pt idx="1172">
                  <c:v>51564.7</c:v>
                </c:pt>
                <c:pt idx="1173">
                  <c:v>2275.91</c:v>
                </c:pt>
                <c:pt idx="1174">
                  <c:v>27960.769999999997</c:v>
                </c:pt>
                <c:pt idx="1175">
                  <c:v>12131.04</c:v>
                </c:pt>
                <c:pt idx="1176">
                  <c:v>12417.57</c:v>
                </c:pt>
                <c:pt idx="1177">
                  <c:v>33678.58</c:v>
                </c:pt>
                <c:pt idx="1178">
                  <c:v>9811.36</c:v>
                </c:pt>
                <c:pt idx="1179">
                  <c:v>7807.21</c:v>
                </c:pt>
                <c:pt idx="1180">
                  <c:v>25380.68</c:v>
                </c:pt>
                <c:pt idx="1181">
                  <c:v>36683.22</c:v>
                </c:pt>
                <c:pt idx="1182">
                  <c:v>14628.6</c:v>
                </c:pt>
                <c:pt idx="1183">
                  <c:v>7658.93</c:v>
                </c:pt>
                <c:pt idx="1184">
                  <c:v>26996.61</c:v>
                </c:pt>
                <c:pt idx="1185">
                  <c:v>49348.86</c:v>
                </c:pt>
                <c:pt idx="1186">
                  <c:v>31029.02</c:v>
                </c:pt>
                <c:pt idx="1187">
                  <c:v>7424.9500000000007</c:v>
                </c:pt>
                <c:pt idx="1188">
                  <c:v>5389.6799999999994</c:v>
                </c:pt>
                <c:pt idx="1189">
                  <c:v>11078.27</c:v>
                </c:pt>
                <c:pt idx="1190">
                  <c:v>88854.41</c:v>
                </c:pt>
                <c:pt idx="1191">
                  <c:v>2064.9</c:v>
                </c:pt>
                <c:pt idx="1192">
                  <c:v>9673.24</c:v>
                </c:pt>
                <c:pt idx="1193">
                  <c:v>5810.43</c:v>
                </c:pt>
                <c:pt idx="1194">
                  <c:v>9239.49</c:v>
                </c:pt>
                <c:pt idx="1195">
                  <c:v>495083.69</c:v>
                </c:pt>
                <c:pt idx="1196">
                  <c:v>29699.89</c:v>
                </c:pt>
                <c:pt idx="1197">
                  <c:v>9465.7200000000012</c:v>
                </c:pt>
                <c:pt idx="1198">
                  <c:v>75418.33</c:v>
                </c:pt>
                <c:pt idx="1199">
                  <c:v>18386.300000000003</c:v>
                </c:pt>
                <c:pt idx="1200">
                  <c:v>15123.96</c:v>
                </c:pt>
                <c:pt idx="1201">
                  <c:v>20608.98</c:v>
                </c:pt>
                <c:pt idx="1202">
                  <c:v>14240.92</c:v>
                </c:pt>
                <c:pt idx="1203">
                  <c:v>14413.060000000001</c:v>
                </c:pt>
                <c:pt idx="1204">
                  <c:v>7517.03</c:v>
                </c:pt>
                <c:pt idx="1205">
                  <c:v>8499.84</c:v>
                </c:pt>
                <c:pt idx="1206">
                  <c:v>17875.93</c:v>
                </c:pt>
                <c:pt idx="1207">
                  <c:v>21551.759999999995</c:v>
                </c:pt>
                <c:pt idx="1208">
                  <c:v>40425.93</c:v>
                </c:pt>
                <c:pt idx="1209">
                  <c:v>15443.91</c:v>
                </c:pt>
                <c:pt idx="1210">
                  <c:v>4747.13</c:v>
                </c:pt>
                <c:pt idx="1211">
                  <c:v>7007.39</c:v>
                </c:pt>
                <c:pt idx="1212">
                  <c:v>5092.83</c:v>
                </c:pt>
                <c:pt idx="1213">
                  <c:v>8534.5300000000007</c:v>
                </c:pt>
                <c:pt idx="1214">
                  <c:v>17597.12</c:v>
                </c:pt>
                <c:pt idx="1215">
                  <c:v>5356.63</c:v>
                </c:pt>
                <c:pt idx="1216">
                  <c:v>15348.44</c:v>
                </c:pt>
                <c:pt idx="1217">
                  <c:v>47421.149999999994</c:v>
                </c:pt>
                <c:pt idx="1218">
                  <c:v>2430.16</c:v>
                </c:pt>
                <c:pt idx="1219">
                  <c:v>31567.3</c:v>
                </c:pt>
                <c:pt idx="1220">
                  <c:v>11398.35</c:v>
                </c:pt>
                <c:pt idx="1221">
                  <c:v>11946.220000000001</c:v>
                </c:pt>
                <c:pt idx="1222">
                  <c:v>36432.65</c:v>
                </c:pt>
                <c:pt idx="1223">
                  <c:v>15097.8</c:v>
                </c:pt>
                <c:pt idx="1224">
                  <c:v>7371.84</c:v>
                </c:pt>
                <c:pt idx="1225">
                  <c:v>23520.36</c:v>
                </c:pt>
                <c:pt idx="1226">
                  <c:v>36823.42</c:v>
                </c:pt>
                <c:pt idx="1227">
                  <c:v>15875.77</c:v>
                </c:pt>
                <c:pt idx="1228">
                  <c:v>7115.3700000000008</c:v>
                </c:pt>
                <c:pt idx="1229">
                  <c:v>18414.330000000002</c:v>
                </c:pt>
                <c:pt idx="1230">
                  <c:v>15721.060000000001</c:v>
                </c:pt>
                <c:pt idx="1231">
                  <c:v>25590.99</c:v>
                </c:pt>
                <c:pt idx="1232">
                  <c:v>9295.86</c:v>
                </c:pt>
                <c:pt idx="1233">
                  <c:v>4988.75</c:v>
                </c:pt>
                <c:pt idx="1234">
                  <c:v>10302.5</c:v>
                </c:pt>
                <c:pt idx="1235">
                  <c:v>90985.4</c:v>
                </c:pt>
                <c:pt idx="1236">
                  <c:v>3673.2</c:v>
                </c:pt>
                <c:pt idx="1237">
                  <c:v>10821.89</c:v>
                </c:pt>
                <c:pt idx="1238">
                  <c:v>10360.849999999999</c:v>
                </c:pt>
                <c:pt idx="1239">
                  <c:v>7788.21</c:v>
                </c:pt>
                <c:pt idx="1240">
                  <c:v>112128.84</c:v>
                </c:pt>
                <c:pt idx="1241">
                  <c:v>30553.46</c:v>
                </c:pt>
                <c:pt idx="1242">
                  <c:v>10092.35</c:v>
                </c:pt>
                <c:pt idx="1243">
                  <c:v>31548.98</c:v>
                </c:pt>
                <c:pt idx="1244">
                  <c:v>19089.16</c:v>
                </c:pt>
                <c:pt idx="1245">
                  <c:v>12853.38</c:v>
                </c:pt>
                <c:pt idx="1246">
                  <c:v>28796.940000000002</c:v>
                </c:pt>
                <c:pt idx="1247">
                  <c:v>14215.619999999999</c:v>
                </c:pt>
                <c:pt idx="1248">
                  <c:v>18023.03</c:v>
                </c:pt>
                <c:pt idx="1249">
                  <c:v>10168.42</c:v>
                </c:pt>
                <c:pt idx="1250">
                  <c:v>9497.75</c:v>
                </c:pt>
                <c:pt idx="1251">
                  <c:v>20171.93</c:v>
                </c:pt>
                <c:pt idx="1252">
                  <c:v>24475.48</c:v>
                </c:pt>
                <c:pt idx="1253">
                  <c:v>105545.72</c:v>
                </c:pt>
                <c:pt idx="1254">
                  <c:v>17191.34</c:v>
                </c:pt>
                <c:pt idx="1255">
                  <c:v>4720.6899999999996</c:v>
                </c:pt>
                <c:pt idx="1256">
                  <c:v>7970.3099999999995</c:v>
                </c:pt>
                <c:pt idx="1257">
                  <c:v>4162.96</c:v>
                </c:pt>
                <c:pt idx="1258">
                  <c:v>9144.2000000000007</c:v>
                </c:pt>
                <c:pt idx="1259">
                  <c:v>18421.239999999998</c:v>
                </c:pt>
                <c:pt idx="1260">
                  <c:v>3851.3</c:v>
                </c:pt>
                <c:pt idx="1261">
                  <c:v>17082</c:v>
                </c:pt>
                <c:pt idx="1262">
                  <c:v>43300.770000000004</c:v>
                </c:pt>
                <c:pt idx="1263">
                  <c:v>2980.6</c:v>
                </c:pt>
                <c:pt idx="1264">
                  <c:v>23890.639999999999</c:v>
                </c:pt>
                <c:pt idx="1265">
                  <c:v>8580.630000000001</c:v>
                </c:pt>
                <c:pt idx="1266">
                  <c:v>11882.61</c:v>
                </c:pt>
                <c:pt idx="1267">
                  <c:v>46026.58</c:v>
                </c:pt>
                <c:pt idx="1268">
                  <c:v>11250.57</c:v>
                </c:pt>
                <c:pt idx="1269">
                  <c:v>7617.52</c:v>
                </c:pt>
                <c:pt idx="1270">
                  <c:v>28406.76</c:v>
                </c:pt>
                <c:pt idx="1271">
                  <c:v>24300.280000000002</c:v>
                </c:pt>
                <c:pt idx="1272">
                  <c:v>24533.530000000002</c:v>
                </c:pt>
                <c:pt idx="1273">
                  <c:v>17987.77</c:v>
                </c:pt>
                <c:pt idx="1274">
                  <c:v>18968.960000000003</c:v>
                </c:pt>
                <c:pt idx="1275">
                  <c:v>27608.16</c:v>
                </c:pt>
                <c:pt idx="1276">
                  <c:v>28699.66</c:v>
                </c:pt>
                <c:pt idx="1277">
                  <c:v>10471.209999999999</c:v>
                </c:pt>
                <c:pt idx="1278">
                  <c:v>6562.68</c:v>
                </c:pt>
                <c:pt idx="1279">
                  <c:v>11529.02</c:v>
                </c:pt>
                <c:pt idx="1280">
                  <c:v>145608.10999999999</c:v>
                </c:pt>
                <c:pt idx="1281">
                  <c:v>5076.8999999999996</c:v>
                </c:pt>
                <c:pt idx="1282">
                  <c:v>11549.64</c:v>
                </c:pt>
                <c:pt idx="1283">
                  <c:v>10565.18</c:v>
                </c:pt>
                <c:pt idx="1284">
                  <c:v>7466.34</c:v>
                </c:pt>
                <c:pt idx="1285">
                  <c:v>133768.12</c:v>
                </c:pt>
                <c:pt idx="1286">
                  <c:v>14156.63</c:v>
                </c:pt>
                <c:pt idx="1287">
                  <c:v>10599.980000000001</c:v>
                </c:pt>
                <c:pt idx="1288">
                  <c:v>33327.679999999993</c:v>
                </c:pt>
                <c:pt idx="1289">
                  <c:v>15349.03</c:v>
                </c:pt>
                <c:pt idx="1290">
                  <c:v>13219.33</c:v>
                </c:pt>
                <c:pt idx="1291">
                  <c:v>35296.54</c:v>
                </c:pt>
                <c:pt idx="1292">
                  <c:v>15008.91</c:v>
                </c:pt>
                <c:pt idx="1293">
                  <c:v>14173.27</c:v>
                </c:pt>
                <c:pt idx="1294">
                  <c:v>6103.89</c:v>
                </c:pt>
                <c:pt idx="1295">
                  <c:v>9611.48</c:v>
                </c:pt>
                <c:pt idx="1296">
                  <c:v>24614.510000000002</c:v>
                </c:pt>
                <c:pt idx="1297">
                  <c:v>25055.39</c:v>
                </c:pt>
                <c:pt idx="1298">
                  <c:v>156527.16</c:v>
                </c:pt>
                <c:pt idx="1299">
                  <c:v>16468.010000000002</c:v>
                </c:pt>
                <c:pt idx="1300">
                  <c:v>5305.01</c:v>
                </c:pt>
                <c:pt idx="1301">
                  <c:v>6858.1399999999994</c:v>
                </c:pt>
                <c:pt idx="1302">
                  <c:v>3061.66</c:v>
                </c:pt>
                <c:pt idx="1303">
                  <c:v>9851.3300000000017</c:v>
                </c:pt>
                <c:pt idx="1304">
                  <c:v>17393.3</c:v>
                </c:pt>
                <c:pt idx="1305">
                  <c:v>2570.52</c:v>
                </c:pt>
                <c:pt idx="1306">
                  <c:v>23042.99</c:v>
                </c:pt>
                <c:pt idx="1307">
                  <c:v>48044.770000000004</c:v>
                </c:pt>
                <c:pt idx="1308">
                  <c:v>3447.3599999999997</c:v>
                </c:pt>
                <c:pt idx="1309">
                  <c:v>30476.66</c:v>
                </c:pt>
                <c:pt idx="1310">
                  <c:v>12744.6</c:v>
                </c:pt>
                <c:pt idx="1311">
                  <c:v>13697.68</c:v>
                </c:pt>
                <c:pt idx="1312">
                  <c:v>41969.83</c:v>
                </c:pt>
                <c:pt idx="1313">
                  <c:v>34517.300000000003</c:v>
                </c:pt>
                <c:pt idx="1314">
                  <c:v>26620.79</c:v>
                </c:pt>
                <c:pt idx="1315">
                  <c:v>34357.21</c:v>
                </c:pt>
                <c:pt idx="1316">
                  <c:v>31590.9</c:v>
                </c:pt>
                <c:pt idx="1317">
                  <c:v>52480.09</c:v>
                </c:pt>
                <c:pt idx="1318">
                  <c:v>8381.09</c:v>
                </c:pt>
                <c:pt idx="1319">
                  <c:v>20504.66</c:v>
                </c:pt>
                <c:pt idx="1320">
                  <c:v>17722.269999999997</c:v>
                </c:pt>
                <c:pt idx="1321">
                  <c:v>40506.15</c:v>
                </c:pt>
                <c:pt idx="1322">
                  <c:v>15193.330000000002</c:v>
                </c:pt>
                <c:pt idx="1323">
                  <c:v>3375.33</c:v>
                </c:pt>
                <c:pt idx="1324">
                  <c:v>13792.54</c:v>
                </c:pt>
                <c:pt idx="1325">
                  <c:v>141932.83000000002</c:v>
                </c:pt>
                <c:pt idx="1326">
                  <c:v>5905.79</c:v>
                </c:pt>
                <c:pt idx="1327">
                  <c:v>7949.82</c:v>
                </c:pt>
                <c:pt idx="1328">
                  <c:v>10160.959999999999</c:v>
                </c:pt>
                <c:pt idx="1329">
                  <c:v>7149.27</c:v>
                </c:pt>
                <c:pt idx="1330">
                  <c:v>108114.03</c:v>
                </c:pt>
                <c:pt idx="1331">
                  <c:v>18202.54</c:v>
                </c:pt>
                <c:pt idx="1332">
                  <c:v>8686.2799999999988</c:v>
                </c:pt>
                <c:pt idx="1333">
                  <c:v>29514.079999999998</c:v>
                </c:pt>
                <c:pt idx="1334">
                  <c:v>17727.189999999999</c:v>
                </c:pt>
                <c:pt idx="1335">
                  <c:v>14486.33</c:v>
                </c:pt>
                <c:pt idx="1336">
                  <c:v>26924.36</c:v>
                </c:pt>
                <c:pt idx="1337">
                  <c:v>13869.869999999999</c:v>
                </c:pt>
                <c:pt idx="1338">
                  <c:v>16213.23</c:v>
                </c:pt>
                <c:pt idx="1339">
                  <c:v>8380.75</c:v>
                </c:pt>
                <c:pt idx="1340">
                  <c:v>8634.75</c:v>
                </c:pt>
                <c:pt idx="1341">
                  <c:v>25324.300000000003</c:v>
                </c:pt>
                <c:pt idx="1342">
                  <c:v>25741.84</c:v>
                </c:pt>
                <c:pt idx="1343">
                  <c:v>69014.81</c:v>
                </c:pt>
                <c:pt idx="1344">
                  <c:v>17561.89</c:v>
                </c:pt>
                <c:pt idx="1345">
                  <c:v>4790.07</c:v>
                </c:pt>
                <c:pt idx="1346">
                  <c:v>8092.62</c:v>
                </c:pt>
                <c:pt idx="1347">
                  <c:v>4685.01</c:v>
                </c:pt>
                <c:pt idx="1348">
                  <c:v>8115.07</c:v>
                </c:pt>
                <c:pt idx="1349">
                  <c:v>22128.42</c:v>
                </c:pt>
                <c:pt idx="1350">
                  <c:v>3154.45</c:v>
                </c:pt>
                <c:pt idx="1351">
                  <c:v>19014.68</c:v>
                </c:pt>
                <c:pt idx="1352">
                  <c:v>45505</c:v>
                </c:pt>
                <c:pt idx="1353">
                  <c:v>2550.59</c:v>
                </c:pt>
                <c:pt idx="1354">
                  <c:v>34809.9</c:v>
                </c:pt>
                <c:pt idx="1355">
                  <c:v>16113.35</c:v>
                </c:pt>
                <c:pt idx="1356">
                  <c:v>11986.57</c:v>
                </c:pt>
                <c:pt idx="1357">
                  <c:v>35542.17</c:v>
                </c:pt>
                <c:pt idx="1358">
                  <c:v>28721.719999999998</c:v>
                </c:pt>
                <c:pt idx="1359">
                  <c:v>32634.059999999998</c:v>
                </c:pt>
                <c:pt idx="1360">
                  <c:v>31122.09</c:v>
                </c:pt>
                <c:pt idx="1361">
                  <c:v>21352.339999999997</c:v>
                </c:pt>
                <c:pt idx="1362">
                  <c:v>63305.14</c:v>
                </c:pt>
                <c:pt idx="1363">
                  <c:v>9211.25</c:v>
                </c:pt>
                <c:pt idx="1364">
                  <c:v>17815.440000000002</c:v>
                </c:pt>
                <c:pt idx="1365">
                  <c:v>31736.659999999996</c:v>
                </c:pt>
                <c:pt idx="1366">
                  <c:v>30564.400000000001</c:v>
                </c:pt>
                <c:pt idx="1367">
                  <c:v>17364.16</c:v>
                </c:pt>
                <c:pt idx="1368">
                  <c:v>4077.51</c:v>
                </c:pt>
                <c:pt idx="1369">
                  <c:v>11198.86</c:v>
                </c:pt>
                <c:pt idx="1370">
                  <c:v>93566.16</c:v>
                </c:pt>
                <c:pt idx="1371">
                  <c:v>4573.2299999999996</c:v>
                </c:pt>
                <c:pt idx="1372">
                  <c:v>10458.41</c:v>
                </c:pt>
                <c:pt idx="1373">
                  <c:v>10422.049999999999</c:v>
                </c:pt>
                <c:pt idx="1374">
                  <c:v>6622.7599999999993</c:v>
                </c:pt>
                <c:pt idx="1375">
                  <c:v>189434.04</c:v>
                </c:pt>
                <c:pt idx="1376">
                  <c:v>22375.57</c:v>
                </c:pt>
                <c:pt idx="1377">
                  <c:v>12161.25</c:v>
                </c:pt>
                <c:pt idx="1378">
                  <c:v>40632.46</c:v>
                </c:pt>
                <c:pt idx="1379">
                  <c:v>15639.44</c:v>
                </c:pt>
                <c:pt idx="1380">
                  <c:v>13856.99</c:v>
                </c:pt>
                <c:pt idx="1381">
                  <c:v>26967.79</c:v>
                </c:pt>
                <c:pt idx="1382">
                  <c:v>14027.439999999999</c:v>
                </c:pt>
                <c:pt idx="1383">
                  <c:v>15940.36</c:v>
                </c:pt>
                <c:pt idx="1384">
                  <c:v>9095.2000000000007</c:v>
                </c:pt>
                <c:pt idx="1385">
                  <c:v>11828.91</c:v>
                </c:pt>
                <c:pt idx="1386">
                  <c:v>18371.03</c:v>
                </c:pt>
                <c:pt idx="1387">
                  <c:v>38845.770000000004</c:v>
                </c:pt>
                <c:pt idx="1388">
                  <c:v>45893.2</c:v>
                </c:pt>
                <c:pt idx="1389">
                  <c:v>16296.420000000002</c:v>
                </c:pt>
                <c:pt idx="1390">
                  <c:v>5793.89</c:v>
                </c:pt>
                <c:pt idx="1391">
                  <c:v>7105.79</c:v>
                </c:pt>
                <c:pt idx="1392">
                  <c:v>6981.2199999999993</c:v>
                </c:pt>
                <c:pt idx="1393">
                  <c:v>10311.24</c:v>
                </c:pt>
                <c:pt idx="1394">
                  <c:v>15896.38</c:v>
                </c:pt>
                <c:pt idx="1395">
                  <c:v>2321.8200000000002</c:v>
                </c:pt>
                <c:pt idx="1396">
                  <c:v>18717.080000000002</c:v>
                </c:pt>
                <c:pt idx="1397">
                  <c:v>57606.420000000006</c:v>
                </c:pt>
                <c:pt idx="1398">
                  <c:v>3119.2</c:v>
                </c:pt>
                <c:pt idx="1399">
                  <c:v>38441.230000000003</c:v>
                </c:pt>
                <c:pt idx="1400">
                  <c:v>38203.979999999996</c:v>
                </c:pt>
                <c:pt idx="1401">
                  <c:v>12030.96</c:v>
                </c:pt>
                <c:pt idx="1402">
                  <c:v>35088.36</c:v>
                </c:pt>
                <c:pt idx="1403">
                  <c:v>15502.38</c:v>
                </c:pt>
                <c:pt idx="1404">
                  <c:v>11125.08</c:v>
                </c:pt>
                <c:pt idx="1405">
                  <c:v>31489.27</c:v>
                </c:pt>
                <c:pt idx="1406">
                  <c:v>24825.5</c:v>
                </c:pt>
                <c:pt idx="1407">
                  <c:v>20304.25</c:v>
                </c:pt>
                <c:pt idx="1408">
                  <c:v>8539.23</c:v>
                </c:pt>
                <c:pt idx="1409">
                  <c:v>23169.170000000002</c:v>
                </c:pt>
                <c:pt idx="1410">
                  <c:v>20242.650000000001</c:v>
                </c:pt>
                <c:pt idx="1411">
                  <c:v>36999.72</c:v>
                </c:pt>
                <c:pt idx="1412">
                  <c:v>9431.57</c:v>
                </c:pt>
                <c:pt idx="1413">
                  <c:v>5518.7300000000005</c:v>
                </c:pt>
                <c:pt idx="1414">
                  <c:v>10720.470000000001</c:v>
                </c:pt>
                <c:pt idx="1415">
                  <c:v>91739.92</c:v>
                </c:pt>
                <c:pt idx="1416">
                  <c:v>4173.7</c:v>
                </c:pt>
                <c:pt idx="1417">
                  <c:v>8620.1500000000015</c:v>
                </c:pt>
                <c:pt idx="1418">
                  <c:v>7250.69</c:v>
                </c:pt>
                <c:pt idx="1419">
                  <c:v>8024.7</c:v>
                </c:pt>
                <c:pt idx="1420">
                  <c:v>118503.55</c:v>
                </c:pt>
                <c:pt idx="1421">
                  <c:v>22596.13</c:v>
                </c:pt>
                <c:pt idx="1422">
                  <c:v>11040.51</c:v>
                </c:pt>
                <c:pt idx="1423">
                  <c:v>37893.5</c:v>
                </c:pt>
                <c:pt idx="1424">
                  <c:v>15372.800000000001</c:v>
                </c:pt>
                <c:pt idx="1425">
                  <c:v>16411.89</c:v>
                </c:pt>
                <c:pt idx="1426">
                  <c:v>31275.39</c:v>
                </c:pt>
                <c:pt idx="1427">
                  <c:v>13379.77</c:v>
                </c:pt>
                <c:pt idx="1428">
                  <c:v>17340.490000000002</c:v>
                </c:pt>
                <c:pt idx="1429">
                  <c:v>9097.89</c:v>
                </c:pt>
                <c:pt idx="1430">
                  <c:v>9608.9500000000007</c:v>
                </c:pt>
                <c:pt idx="1431">
                  <c:v>19086.939999999999</c:v>
                </c:pt>
                <c:pt idx="1432">
                  <c:v>34687.200000000004</c:v>
                </c:pt>
                <c:pt idx="1433">
                  <c:v>96048.46</c:v>
                </c:pt>
                <c:pt idx="1434">
                  <c:v>16025.199999999999</c:v>
                </c:pt>
                <c:pt idx="1435">
                  <c:v>5750.56</c:v>
                </c:pt>
                <c:pt idx="1436">
                  <c:v>8210.369999999999</c:v>
                </c:pt>
                <c:pt idx="1437">
                  <c:v>14503.47</c:v>
                </c:pt>
                <c:pt idx="1438">
                  <c:v>10028.490000000002</c:v>
                </c:pt>
                <c:pt idx="1439">
                  <c:v>15303.400000000001</c:v>
                </c:pt>
                <c:pt idx="1440">
                  <c:v>2866.9399999999996</c:v>
                </c:pt>
                <c:pt idx="1441">
                  <c:v>20104.16</c:v>
                </c:pt>
                <c:pt idx="1442">
                  <c:v>47566.13</c:v>
                </c:pt>
                <c:pt idx="1443">
                  <c:v>2245.59</c:v>
                </c:pt>
                <c:pt idx="1444">
                  <c:v>39929.5</c:v>
                </c:pt>
                <c:pt idx="1445">
                  <c:v>19629</c:v>
                </c:pt>
                <c:pt idx="1446">
                  <c:v>12619.470000000001</c:v>
                </c:pt>
                <c:pt idx="1447">
                  <c:v>39738.479999999996</c:v>
                </c:pt>
                <c:pt idx="1448">
                  <c:v>11890</c:v>
                </c:pt>
                <c:pt idx="1449">
                  <c:v>9810.33</c:v>
                </c:pt>
                <c:pt idx="1450">
                  <c:v>33354.71</c:v>
                </c:pt>
                <c:pt idx="1451">
                  <c:v>30661.96</c:v>
                </c:pt>
                <c:pt idx="1452">
                  <c:v>21846.820000000003</c:v>
                </c:pt>
                <c:pt idx="1453">
                  <c:v>10172.469999999999</c:v>
                </c:pt>
                <c:pt idx="1454">
                  <c:v>19677.650000000001</c:v>
                </c:pt>
                <c:pt idx="1455">
                  <c:v>30405.360000000001</c:v>
                </c:pt>
                <c:pt idx="1456">
                  <c:v>40863.979999999996</c:v>
                </c:pt>
                <c:pt idx="1457">
                  <c:v>10468.02</c:v>
                </c:pt>
                <c:pt idx="1458">
                  <c:v>6809.6</c:v>
                </c:pt>
                <c:pt idx="1459">
                  <c:v>14113.57</c:v>
                </c:pt>
                <c:pt idx="1460">
                  <c:v>103982.03</c:v>
                </c:pt>
                <c:pt idx="1461">
                  <c:v>5151.13</c:v>
                </c:pt>
                <c:pt idx="1462">
                  <c:v>9416.08</c:v>
                </c:pt>
                <c:pt idx="1463">
                  <c:v>8486.3799999999992</c:v>
                </c:pt>
                <c:pt idx="1464">
                  <c:v>8408.880000000001</c:v>
                </c:pt>
                <c:pt idx="1465">
                  <c:v>130310.98</c:v>
                </c:pt>
                <c:pt idx="1466">
                  <c:v>25269.8</c:v>
                </c:pt>
                <c:pt idx="1467">
                  <c:v>9665.4699999999993</c:v>
                </c:pt>
                <c:pt idx="1468">
                  <c:v>33183.869999999995</c:v>
                </c:pt>
                <c:pt idx="1469">
                  <c:v>19030.32</c:v>
                </c:pt>
                <c:pt idx="1470">
                  <c:v>17853.27</c:v>
                </c:pt>
                <c:pt idx="1471">
                  <c:v>23497.300000000003</c:v>
                </c:pt>
                <c:pt idx="1472">
                  <c:v>14883.17</c:v>
                </c:pt>
                <c:pt idx="1473">
                  <c:v>17104.38</c:v>
                </c:pt>
                <c:pt idx="1474">
                  <c:v>9386.85</c:v>
                </c:pt>
                <c:pt idx="1475">
                  <c:v>11973.68</c:v>
                </c:pt>
                <c:pt idx="1476">
                  <c:v>22140.760000000002</c:v>
                </c:pt>
                <c:pt idx="1477">
                  <c:v>39339.199999999997</c:v>
                </c:pt>
                <c:pt idx="1478">
                  <c:v>92822.06</c:v>
                </c:pt>
                <c:pt idx="1479">
                  <c:v>19346.79</c:v>
                </c:pt>
                <c:pt idx="1480">
                  <c:v>4939.6000000000004</c:v>
                </c:pt>
                <c:pt idx="1481">
                  <c:v>8807.74</c:v>
                </c:pt>
                <c:pt idx="1482">
                  <c:v>9859.34</c:v>
                </c:pt>
                <c:pt idx="1483">
                  <c:v>9983.85</c:v>
                </c:pt>
                <c:pt idx="1484">
                  <c:v>22401.63</c:v>
                </c:pt>
                <c:pt idx="1485">
                  <c:v>2435.25</c:v>
                </c:pt>
                <c:pt idx="1486">
                  <c:v>28157.07</c:v>
                </c:pt>
                <c:pt idx="1487">
                  <c:v>51057.93</c:v>
                </c:pt>
                <c:pt idx="1488">
                  <c:v>2664.8599999999997</c:v>
                </c:pt>
                <c:pt idx="1489">
                  <c:v>37957.369999999995</c:v>
                </c:pt>
                <c:pt idx="1490">
                  <c:v>27478.39</c:v>
                </c:pt>
                <c:pt idx="1491">
                  <c:v>13041.619999999999</c:v>
                </c:pt>
                <c:pt idx="1492">
                  <c:v>37133.79</c:v>
                </c:pt>
                <c:pt idx="1493">
                  <c:v>13971.52</c:v>
                </c:pt>
                <c:pt idx="1494">
                  <c:v>12138.759999999998</c:v>
                </c:pt>
                <c:pt idx="1495">
                  <c:v>31587.46</c:v>
                </c:pt>
                <c:pt idx="1496">
                  <c:v>28276.449999999997</c:v>
                </c:pt>
                <c:pt idx="1497">
                  <c:v>20681.82</c:v>
                </c:pt>
                <c:pt idx="1498">
                  <c:v>10266.68</c:v>
                </c:pt>
                <c:pt idx="1499">
                  <c:v>19135.46</c:v>
                </c:pt>
                <c:pt idx="1500">
                  <c:v>15875.66</c:v>
                </c:pt>
                <c:pt idx="1501">
                  <c:v>35239.75</c:v>
                </c:pt>
                <c:pt idx="1502">
                  <c:v>9753.1</c:v>
                </c:pt>
                <c:pt idx="1503">
                  <c:v>7296.1299999999992</c:v>
                </c:pt>
                <c:pt idx="1504">
                  <c:v>14883.34</c:v>
                </c:pt>
                <c:pt idx="1505">
                  <c:v>96383.93</c:v>
                </c:pt>
                <c:pt idx="1506">
                  <c:v>8882.17</c:v>
                </c:pt>
                <c:pt idx="1507">
                  <c:v>10897.9</c:v>
                </c:pt>
                <c:pt idx="1508">
                  <c:v>13958.36</c:v>
                </c:pt>
                <c:pt idx="1509">
                  <c:v>8724.61</c:v>
                </c:pt>
                <c:pt idx="1510">
                  <c:v>89322.48000000001</c:v>
                </c:pt>
                <c:pt idx="1511">
                  <c:v>17208.89</c:v>
                </c:pt>
                <c:pt idx="1512">
                  <c:v>14022.63</c:v>
                </c:pt>
                <c:pt idx="1513">
                  <c:v>26990.21</c:v>
                </c:pt>
                <c:pt idx="1514">
                  <c:v>22670.53</c:v>
                </c:pt>
                <c:pt idx="1515">
                  <c:v>18640.440000000002</c:v>
                </c:pt>
                <c:pt idx="1516">
                  <c:v>25670.639999999999</c:v>
                </c:pt>
                <c:pt idx="1517">
                  <c:v>16387.599999999999</c:v>
                </c:pt>
                <c:pt idx="1518">
                  <c:v>24215.07</c:v>
                </c:pt>
                <c:pt idx="1519">
                  <c:v>12409.970000000001</c:v>
                </c:pt>
                <c:pt idx="1520">
                  <c:v>12152.96</c:v>
                </c:pt>
                <c:pt idx="1521">
                  <c:v>14335.220000000001</c:v>
                </c:pt>
                <c:pt idx="1522">
                  <c:v>32215.81</c:v>
                </c:pt>
                <c:pt idx="1523">
                  <c:v>38478.67</c:v>
                </c:pt>
                <c:pt idx="1524">
                  <c:v>20515.36</c:v>
                </c:pt>
                <c:pt idx="1525">
                  <c:v>5096.76</c:v>
                </c:pt>
                <c:pt idx="1526">
                  <c:v>16719.52</c:v>
                </c:pt>
                <c:pt idx="1527">
                  <c:v>10882.43</c:v>
                </c:pt>
                <c:pt idx="1528">
                  <c:v>12339.77</c:v>
                </c:pt>
                <c:pt idx="1529">
                  <c:v>23213.13</c:v>
                </c:pt>
                <c:pt idx="1530">
                  <c:v>3555.3999999999996</c:v>
                </c:pt>
                <c:pt idx="1531">
                  <c:v>38743.4</c:v>
                </c:pt>
                <c:pt idx="1532">
                  <c:v>52174.840000000004</c:v>
                </c:pt>
                <c:pt idx="1533">
                  <c:v>2788.3</c:v>
                </c:pt>
                <c:pt idx="1534">
                  <c:v>44651.43</c:v>
                </c:pt>
                <c:pt idx="1535">
                  <c:v>30121.3</c:v>
                </c:pt>
                <c:pt idx="1536">
                  <c:v>14002.869999999999</c:v>
                </c:pt>
                <c:pt idx="1537">
                  <c:v>36087.850000000006</c:v>
                </c:pt>
                <c:pt idx="1538">
                  <c:v>15973.099999999999</c:v>
                </c:pt>
                <c:pt idx="1539">
                  <c:v>10846.539999999999</c:v>
                </c:pt>
                <c:pt idx="1540">
                  <c:v>28546.480000000003</c:v>
                </c:pt>
                <c:pt idx="1541">
                  <c:v>27928.01</c:v>
                </c:pt>
                <c:pt idx="1542">
                  <c:v>21690.36</c:v>
                </c:pt>
                <c:pt idx="1543">
                  <c:v>9683.2199999999993</c:v>
                </c:pt>
                <c:pt idx="1544">
                  <c:v>19514.23</c:v>
                </c:pt>
                <c:pt idx="1545">
                  <c:v>13069.869999999999</c:v>
                </c:pt>
                <c:pt idx="1546">
                  <c:v>33291.89</c:v>
                </c:pt>
                <c:pt idx="1547">
                  <c:v>9916.130000000001</c:v>
                </c:pt>
                <c:pt idx="1548">
                  <c:v>5872.5400000000009</c:v>
                </c:pt>
                <c:pt idx="1549">
                  <c:v>13240.759999999998</c:v>
                </c:pt>
                <c:pt idx="1550">
                  <c:v>127038.59</c:v>
                </c:pt>
                <c:pt idx="1551">
                  <c:v>7975.6399999999994</c:v>
                </c:pt>
                <c:pt idx="1552">
                  <c:v>10074.099999999999</c:v>
                </c:pt>
                <c:pt idx="1553">
                  <c:v>12494.65</c:v>
                </c:pt>
                <c:pt idx="1554">
                  <c:v>10374.450000000001</c:v>
                </c:pt>
                <c:pt idx="1555">
                  <c:v>89628.01</c:v>
                </c:pt>
                <c:pt idx="1556">
                  <c:v>24308.52</c:v>
                </c:pt>
                <c:pt idx="1557">
                  <c:v>11354.64</c:v>
                </c:pt>
                <c:pt idx="1558">
                  <c:v>27105.43</c:v>
                </c:pt>
                <c:pt idx="1559">
                  <c:v>22120.34</c:v>
                </c:pt>
                <c:pt idx="1560">
                  <c:v>18715.95</c:v>
                </c:pt>
                <c:pt idx="1561">
                  <c:v>28422.68</c:v>
                </c:pt>
                <c:pt idx="1562">
                  <c:v>16424.97</c:v>
                </c:pt>
                <c:pt idx="1563">
                  <c:v>26404.91</c:v>
                </c:pt>
                <c:pt idx="1564">
                  <c:v>12697.880000000001</c:v>
                </c:pt>
                <c:pt idx="1565">
                  <c:v>10712.25</c:v>
                </c:pt>
                <c:pt idx="1566">
                  <c:v>19647.759999999998</c:v>
                </c:pt>
                <c:pt idx="1567">
                  <c:v>28690.05</c:v>
                </c:pt>
                <c:pt idx="1568">
                  <c:v>93479.1</c:v>
                </c:pt>
                <c:pt idx="1569">
                  <c:v>23381.88</c:v>
                </c:pt>
                <c:pt idx="1570">
                  <c:v>5644.13</c:v>
                </c:pt>
                <c:pt idx="1571">
                  <c:v>14819.789999999999</c:v>
                </c:pt>
                <c:pt idx="1572">
                  <c:v>11648.15</c:v>
                </c:pt>
                <c:pt idx="1573">
                  <c:v>10455.379999999999</c:v>
                </c:pt>
                <c:pt idx="1574">
                  <c:v>23076.260000000002</c:v>
                </c:pt>
                <c:pt idx="1575">
                  <c:v>3147.21</c:v>
                </c:pt>
                <c:pt idx="1576">
                  <c:v>25571.949999999997</c:v>
                </c:pt>
                <c:pt idx="1577">
                  <c:v>50729.94</c:v>
                </c:pt>
                <c:pt idx="1578">
                  <c:v>2944.5299999999997</c:v>
                </c:pt>
                <c:pt idx="1579">
                  <c:v>40595.020000000004</c:v>
                </c:pt>
                <c:pt idx="1580">
                  <c:v>24864.25</c:v>
                </c:pt>
                <c:pt idx="1581">
                  <c:v>15240.439999999999</c:v>
                </c:pt>
                <c:pt idx="1582">
                  <c:v>38660.19</c:v>
                </c:pt>
                <c:pt idx="1583">
                  <c:v>19591.82</c:v>
                </c:pt>
                <c:pt idx="1584">
                  <c:v>13408.75</c:v>
                </c:pt>
                <c:pt idx="1585">
                  <c:v>27887.23</c:v>
                </c:pt>
                <c:pt idx="1586">
                  <c:v>24912.800000000003</c:v>
                </c:pt>
                <c:pt idx="1587">
                  <c:v>21091.989999999998</c:v>
                </c:pt>
                <c:pt idx="1588">
                  <c:v>8821.7999999999993</c:v>
                </c:pt>
                <c:pt idx="1589">
                  <c:v>20705.879999999997</c:v>
                </c:pt>
                <c:pt idx="1590">
                  <c:v>27887.43</c:v>
                </c:pt>
                <c:pt idx="1591">
                  <c:v>31696.25</c:v>
                </c:pt>
                <c:pt idx="1592">
                  <c:v>11181.07</c:v>
                </c:pt>
                <c:pt idx="1593">
                  <c:v>5194.54</c:v>
                </c:pt>
                <c:pt idx="1594">
                  <c:v>12195.34</c:v>
                </c:pt>
                <c:pt idx="1595">
                  <c:v>112906.12</c:v>
                </c:pt>
                <c:pt idx="1596">
                  <c:v>6679.9</c:v>
                </c:pt>
                <c:pt idx="1597">
                  <c:v>9773.3000000000011</c:v>
                </c:pt>
                <c:pt idx="1598">
                  <c:v>13068.47</c:v>
                </c:pt>
                <c:pt idx="1599">
                  <c:v>9574.92</c:v>
                </c:pt>
                <c:pt idx="1600">
                  <c:v>127189.37</c:v>
                </c:pt>
                <c:pt idx="1601">
                  <c:v>29134.010000000002</c:v>
                </c:pt>
                <c:pt idx="1602">
                  <c:v>10019.16</c:v>
                </c:pt>
                <c:pt idx="1603">
                  <c:v>42562.22</c:v>
                </c:pt>
                <c:pt idx="1604">
                  <c:v>20359.349999999999</c:v>
                </c:pt>
                <c:pt idx="1605">
                  <c:v>18223.02</c:v>
                </c:pt>
                <c:pt idx="1606">
                  <c:v>32937</c:v>
                </c:pt>
                <c:pt idx="1607">
                  <c:v>16887.699999999997</c:v>
                </c:pt>
                <c:pt idx="1608">
                  <c:v>24445.48</c:v>
                </c:pt>
                <c:pt idx="1609">
                  <c:v>13735.01</c:v>
                </c:pt>
                <c:pt idx="1610">
                  <c:v>12283.150000000001</c:v>
                </c:pt>
                <c:pt idx="1611">
                  <c:v>17964.100000000002</c:v>
                </c:pt>
                <c:pt idx="1612">
                  <c:v>36189.050000000003</c:v>
                </c:pt>
                <c:pt idx="1613">
                  <c:v>138910.99</c:v>
                </c:pt>
                <c:pt idx="1614">
                  <c:v>19424.72</c:v>
                </c:pt>
                <c:pt idx="1615">
                  <c:v>4584.25</c:v>
                </c:pt>
                <c:pt idx="1616">
                  <c:v>20591.71</c:v>
                </c:pt>
                <c:pt idx="1617">
                  <c:v>8255.59</c:v>
                </c:pt>
                <c:pt idx="1618">
                  <c:v>9593.0300000000007</c:v>
                </c:pt>
                <c:pt idx="1619">
                  <c:v>21078.6</c:v>
                </c:pt>
                <c:pt idx="1620">
                  <c:v>2769.35</c:v>
                </c:pt>
                <c:pt idx="1621">
                  <c:v>20452.28</c:v>
                </c:pt>
                <c:pt idx="1622">
                  <c:v>48946.64</c:v>
                </c:pt>
                <c:pt idx="1623">
                  <c:v>3207.63</c:v>
                </c:pt>
                <c:pt idx="1624">
                  <c:v>44581.009999999995</c:v>
                </c:pt>
                <c:pt idx="1625">
                  <c:v>31925.55</c:v>
                </c:pt>
                <c:pt idx="1626">
                  <c:v>13918.85</c:v>
                </c:pt>
                <c:pt idx="1627">
                  <c:v>38976.58</c:v>
                </c:pt>
                <c:pt idx="1628">
                  <c:v>18955.27</c:v>
                </c:pt>
                <c:pt idx="1629">
                  <c:v>16021.46</c:v>
                </c:pt>
                <c:pt idx="1630">
                  <c:v>30689.13</c:v>
                </c:pt>
                <c:pt idx="1631">
                  <c:v>22456.68</c:v>
                </c:pt>
                <c:pt idx="1632">
                  <c:v>30067.57</c:v>
                </c:pt>
                <c:pt idx="1633">
                  <c:v>11368.32</c:v>
                </c:pt>
                <c:pt idx="1634">
                  <c:v>17550.03</c:v>
                </c:pt>
                <c:pt idx="1635">
                  <c:v>18835.53</c:v>
                </c:pt>
                <c:pt idx="1636">
                  <c:v>33305.270000000004</c:v>
                </c:pt>
                <c:pt idx="1637">
                  <c:v>12972.05</c:v>
                </c:pt>
                <c:pt idx="1638">
                  <c:v>6550.3</c:v>
                </c:pt>
                <c:pt idx="1639">
                  <c:v>14164.34</c:v>
                </c:pt>
                <c:pt idx="1640">
                  <c:v>103260.30000000002</c:v>
                </c:pt>
                <c:pt idx="1641">
                  <c:v>5117.1100000000006</c:v>
                </c:pt>
                <c:pt idx="1642">
                  <c:v>10908.5</c:v>
                </c:pt>
                <c:pt idx="1643">
                  <c:v>9093.61</c:v>
                </c:pt>
                <c:pt idx="1644">
                  <c:v>9075.3700000000008</c:v>
                </c:pt>
                <c:pt idx="1645">
                  <c:v>92412.790000000008</c:v>
                </c:pt>
                <c:pt idx="1646">
                  <c:v>24492.82</c:v>
                </c:pt>
                <c:pt idx="1647">
                  <c:v>12028.2</c:v>
                </c:pt>
                <c:pt idx="1648">
                  <c:v>30058.030000000002</c:v>
                </c:pt>
                <c:pt idx="1649">
                  <c:v>20731.68</c:v>
                </c:pt>
                <c:pt idx="1650">
                  <c:v>17884.8</c:v>
                </c:pt>
                <c:pt idx="1651">
                  <c:v>32104.39</c:v>
                </c:pt>
                <c:pt idx="1652">
                  <c:v>15000.07</c:v>
                </c:pt>
                <c:pt idx="1653">
                  <c:v>24690.769999999997</c:v>
                </c:pt>
                <c:pt idx="1654">
                  <c:v>12229.34</c:v>
                </c:pt>
                <c:pt idx="1655">
                  <c:v>14219.380000000001</c:v>
                </c:pt>
                <c:pt idx="1656">
                  <c:v>16865.2</c:v>
                </c:pt>
                <c:pt idx="1657">
                  <c:v>39936.22</c:v>
                </c:pt>
                <c:pt idx="1658">
                  <c:v>116508.65</c:v>
                </c:pt>
                <c:pt idx="1659">
                  <c:v>17478.38</c:v>
                </c:pt>
                <c:pt idx="1660">
                  <c:v>5570.28</c:v>
                </c:pt>
                <c:pt idx="1661">
                  <c:v>14914.12</c:v>
                </c:pt>
                <c:pt idx="1662">
                  <c:v>11248.99</c:v>
                </c:pt>
                <c:pt idx="1663">
                  <c:v>10308.61</c:v>
                </c:pt>
                <c:pt idx="1664">
                  <c:v>22850.27</c:v>
                </c:pt>
                <c:pt idx="1665">
                  <c:v>2510.31</c:v>
                </c:pt>
                <c:pt idx="1666">
                  <c:v>24728.03</c:v>
                </c:pt>
                <c:pt idx="1667">
                  <c:v>54573.61</c:v>
                </c:pt>
                <c:pt idx="1668">
                  <c:v>3390.62</c:v>
                </c:pt>
                <c:pt idx="1669">
                  <c:v>38431.579999999994</c:v>
                </c:pt>
                <c:pt idx="1670">
                  <c:v>32641.17</c:v>
                </c:pt>
                <c:pt idx="1671">
                  <c:v>13480.41</c:v>
                </c:pt>
                <c:pt idx="1672">
                  <c:v>38753.160000000003</c:v>
                </c:pt>
                <c:pt idx="1673">
                  <c:v>22992.79</c:v>
                </c:pt>
                <c:pt idx="1674">
                  <c:v>13790.169999999998</c:v>
                </c:pt>
                <c:pt idx="1675">
                  <c:v>29858.910000000003</c:v>
                </c:pt>
                <c:pt idx="1676">
                  <c:v>25474.080000000002</c:v>
                </c:pt>
                <c:pt idx="1677">
                  <c:v>25283.43</c:v>
                </c:pt>
                <c:pt idx="1678">
                  <c:v>8721.35</c:v>
                </c:pt>
                <c:pt idx="1679">
                  <c:v>20513.879999999997</c:v>
                </c:pt>
                <c:pt idx="1680">
                  <c:v>15987.79</c:v>
                </c:pt>
                <c:pt idx="1681">
                  <c:v>31129.370000000003</c:v>
                </c:pt>
                <c:pt idx="1682">
                  <c:v>9713.07</c:v>
                </c:pt>
                <c:pt idx="1683">
                  <c:v>4445.33</c:v>
                </c:pt>
                <c:pt idx="1684">
                  <c:v>13035.16</c:v>
                </c:pt>
                <c:pt idx="1685">
                  <c:v>90590.94</c:v>
                </c:pt>
                <c:pt idx="1686">
                  <c:v>6825.98</c:v>
                </c:pt>
                <c:pt idx="1687">
                  <c:v>9805.5</c:v>
                </c:pt>
                <c:pt idx="1688">
                  <c:v>12399.16</c:v>
                </c:pt>
                <c:pt idx="1689">
                  <c:v>8239.7999999999993</c:v>
                </c:pt>
                <c:pt idx="1690">
                  <c:v>84040.48</c:v>
                </c:pt>
                <c:pt idx="1691">
                  <c:v>21790.309999999998</c:v>
                </c:pt>
                <c:pt idx="1692">
                  <c:v>11126.439999999999</c:v>
                </c:pt>
                <c:pt idx="1693">
                  <c:v>32341.229999999996</c:v>
                </c:pt>
                <c:pt idx="1694">
                  <c:v>21316.400000000001</c:v>
                </c:pt>
                <c:pt idx="1695">
                  <c:v>17323.689999999999</c:v>
                </c:pt>
                <c:pt idx="1696">
                  <c:v>28606.37</c:v>
                </c:pt>
                <c:pt idx="1697">
                  <c:v>14213.92</c:v>
                </c:pt>
                <c:pt idx="1698">
                  <c:v>26679.86</c:v>
                </c:pt>
                <c:pt idx="1699">
                  <c:v>11653.769999999999</c:v>
                </c:pt>
                <c:pt idx="1700">
                  <c:v>10645.12</c:v>
                </c:pt>
                <c:pt idx="1701">
                  <c:v>15211.99</c:v>
                </c:pt>
                <c:pt idx="1702">
                  <c:v>27863.15</c:v>
                </c:pt>
                <c:pt idx="1703">
                  <c:v>51548.72</c:v>
                </c:pt>
                <c:pt idx="1704">
                  <c:v>19530.670000000002</c:v>
                </c:pt>
                <c:pt idx="1705">
                  <c:v>6352.76</c:v>
                </c:pt>
                <c:pt idx="1706">
                  <c:v>14262.77</c:v>
                </c:pt>
                <c:pt idx="1707">
                  <c:v>14576.220000000001</c:v>
                </c:pt>
                <c:pt idx="1708">
                  <c:v>10051.09</c:v>
                </c:pt>
                <c:pt idx="1709">
                  <c:v>19302.68</c:v>
                </c:pt>
                <c:pt idx="1710">
                  <c:v>4183.9399999999996</c:v>
                </c:pt>
                <c:pt idx="1711">
                  <c:v>21427.82</c:v>
                </c:pt>
                <c:pt idx="1712">
                  <c:v>54896.02</c:v>
                </c:pt>
                <c:pt idx="1713">
                  <c:v>3371.92</c:v>
                </c:pt>
                <c:pt idx="1714">
                  <c:v>46346.09</c:v>
                </c:pt>
                <c:pt idx="1715">
                  <c:v>31712.83</c:v>
                </c:pt>
                <c:pt idx="1716">
                  <c:v>13870.519999999999</c:v>
                </c:pt>
                <c:pt idx="1717">
                  <c:v>40811.86</c:v>
                </c:pt>
                <c:pt idx="1718">
                  <c:v>24572.01</c:v>
                </c:pt>
                <c:pt idx="1719">
                  <c:v>12192</c:v>
                </c:pt>
                <c:pt idx="1720">
                  <c:v>27842.47</c:v>
                </c:pt>
                <c:pt idx="1721">
                  <c:v>24628.31</c:v>
                </c:pt>
                <c:pt idx="1722">
                  <c:v>21657.26</c:v>
                </c:pt>
                <c:pt idx="1723">
                  <c:v>9762.7099999999991</c:v>
                </c:pt>
                <c:pt idx="1724">
                  <c:v>20809.11</c:v>
                </c:pt>
                <c:pt idx="1725">
                  <c:v>24569.37</c:v>
                </c:pt>
                <c:pt idx="1726">
                  <c:v>28860.29</c:v>
                </c:pt>
                <c:pt idx="1727">
                  <c:v>10188.269999999999</c:v>
                </c:pt>
                <c:pt idx="1728">
                  <c:v>3397.23</c:v>
                </c:pt>
                <c:pt idx="1729">
                  <c:v>12612.740000000002</c:v>
                </c:pt>
                <c:pt idx="1730">
                  <c:v>95883.72</c:v>
                </c:pt>
                <c:pt idx="1731">
                  <c:v>5153.82</c:v>
                </c:pt>
                <c:pt idx="1732">
                  <c:v>7507.77</c:v>
                </c:pt>
                <c:pt idx="1733">
                  <c:v>10267.540000000001</c:v>
                </c:pt>
                <c:pt idx="1734">
                  <c:v>9300.68</c:v>
                </c:pt>
                <c:pt idx="1735">
                  <c:v>127303.22</c:v>
                </c:pt>
                <c:pt idx="1736">
                  <c:v>30759.120000000003</c:v>
                </c:pt>
                <c:pt idx="1737">
                  <c:v>9611.0499999999993</c:v>
                </c:pt>
                <c:pt idx="1738">
                  <c:v>38464.6</c:v>
                </c:pt>
                <c:pt idx="1739">
                  <c:v>21030.5</c:v>
                </c:pt>
                <c:pt idx="1740">
                  <c:v>16222.19</c:v>
                </c:pt>
                <c:pt idx="1741">
                  <c:v>28810.01</c:v>
                </c:pt>
                <c:pt idx="1742">
                  <c:v>15599.43</c:v>
                </c:pt>
                <c:pt idx="1743">
                  <c:v>25379.379999999997</c:v>
                </c:pt>
                <c:pt idx="1744">
                  <c:v>11492.98</c:v>
                </c:pt>
                <c:pt idx="1745">
                  <c:v>10330.34</c:v>
                </c:pt>
                <c:pt idx="1746">
                  <c:v>17850.64</c:v>
                </c:pt>
                <c:pt idx="1747">
                  <c:v>25338.78</c:v>
                </c:pt>
                <c:pt idx="1748">
                  <c:v>55046.34</c:v>
                </c:pt>
                <c:pt idx="1749">
                  <c:v>18101.14</c:v>
                </c:pt>
                <c:pt idx="1750">
                  <c:v>6446.51</c:v>
                </c:pt>
                <c:pt idx="1751">
                  <c:v>14528.980000000001</c:v>
                </c:pt>
                <c:pt idx="1752">
                  <c:v>9642.69</c:v>
                </c:pt>
                <c:pt idx="1753">
                  <c:v>8547.08</c:v>
                </c:pt>
                <c:pt idx="1754">
                  <c:v>25052.379999999997</c:v>
                </c:pt>
                <c:pt idx="1755">
                  <c:v>3861.7</c:v>
                </c:pt>
                <c:pt idx="1756">
                  <c:v>20399.02</c:v>
                </c:pt>
                <c:pt idx="1757">
                  <c:v>55119.839999999997</c:v>
                </c:pt>
                <c:pt idx="1758">
                  <c:v>3245.9300000000003</c:v>
                </c:pt>
                <c:pt idx="1759">
                  <c:v>43645.71</c:v>
                </c:pt>
                <c:pt idx="1760">
                  <c:v>30479.38</c:v>
                </c:pt>
                <c:pt idx="1761">
                  <c:v>13872.96</c:v>
                </c:pt>
                <c:pt idx="1762">
                  <c:v>38599.22</c:v>
                </c:pt>
                <c:pt idx="1763">
                  <c:v>21933.14</c:v>
                </c:pt>
                <c:pt idx="1764">
                  <c:v>14788.91</c:v>
                </c:pt>
                <c:pt idx="1765">
                  <c:v>32512.269999999997</c:v>
                </c:pt>
                <c:pt idx="1766">
                  <c:v>27501.949999999997</c:v>
                </c:pt>
                <c:pt idx="1767">
                  <c:v>21084.41</c:v>
                </c:pt>
                <c:pt idx="1768">
                  <c:v>8436.07</c:v>
                </c:pt>
                <c:pt idx="1769">
                  <c:v>19327.580000000002</c:v>
                </c:pt>
                <c:pt idx="1770">
                  <c:v>15903.45</c:v>
                </c:pt>
                <c:pt idx="1771">
                  <c:v>33998.54</c:v>
                </c:pt>
                <c:pt idx="1772">
                  <c:v>11441.529999999999</c:v>
                </c:pt>
                <c:pt idx="1773">
                  <c:v>3772.87</c:v>
                </c:pt>
                <c:pt idx="1774">
                  <c:v>13608.119999999999</c:v>
                </c:pt>
                <c:pt idx="1775">
                  <c:v>110641.29000000001</c:v>
                </c:pt>
                <c:pt idx="1776">
                  <c:v>5777.15</c:v>
                </c:pt>
                <c:pt idx="1777">
                  <c:v>9857.880000000001</c:v>
                </c:pt>
                <c:pt idx="1778">
                  <c:v>10690.3</c:v>
                </c:pt>
                <c:pt idx="1779">
                  <c:v>10686.5</c:v>
                </c:pt>
                <c:pt idx="1780">
                  <c:v>90085.62</c:v>
                </c:pt>
                <c:pt idx="1781">
                  <c:v>31973.52</c:v>
                </c:pt>
                <c:pt idx="1782">
                  <c:v>7773.6500000000005</c:v>
                </c:pt>
                <c:pt idx="1783">
                  <c:v>27374.59</c:v>
                </c:pt>
                <c:pt idx="1784">
                  <c:v>23475.57</c:v>
                </c:pt>
                <c:pt idx="1785">
                  <c:v>16588.36</c:v>
                </c:pt>
                <c:pt idx="1786">
                  <c:v>27835.16</c:v>
                </c:pt>
                <c:pt idx="1787">
                  <c:v>16448.45</c:v>
                </c:pt>
                <c:pt idx="1788">
                  <c:v>26178.46</c:v>
                </c:pt>
                <c:pt idx="1789">
                  <c:v>13216.9</c:v>
                </c:pt>
                <c:pt idx="1790">
                  <c:v>11659.380000000001</c:v>
                </c:pt>
                <c:pt idx="1791">
                  <c:v>23490.79</c:v>
                </c:pt>
                <c:pt idx="1792">
                  <c:v>43212.009999999995</c:v>
                </c:pt>
                <c:pt idx="1793">
                  <c:v>53808.850000000006</c:v>
                </c:pt>
                <c:pt idx="1794">
                  <c:v>19470</c:v>
                </c:pt>
                <c:pt idx="1795">
                  <c:v>6053.41</c:v>
                </c:pt>
                <c:pt idx="1796">
                  <c:v>22932.38</c:v>
                </c:pt>
                <c:pt idx="1797">
                  <c:v>11376.83</c:v>
                </c:pt>
                <c:pt idx="1798">
                  <c:v>7956.7699999999995</c:v>
                </c:pt>
                <c:pt idx="1799">
                  <c:v>25922.239999999998</c:v>
                </c:pt>
                <c:pt idx="1800">
                  <c:v>5006.34</c:v>
                </c:pt>
                <c:pt idx="1801">
                  <c:v>16714.190000000002</c:v>
                </c:pt>
                <c:pt idx="1802">
                  <c:v>58619.13</c:v>
                </c:pt>
                <c:pt idx="1803">
                  <c:v>3616.52</c:v>
                </c:pt>
                <c:pt idx="1804">
                  <c:v>32246.02</c:v>
                </c:pt>
                <c:pt idx="1805">
                  <c:v>14598.43</c:v>
                </c:pt>
                <c:pt idx="1806">
                  <c:v>13444.95</c:v>
                </c:pt>
                <c:pt idx="1807">
                  <c:v>127832.85</c:v>
                </c:pt>
                <c:pt idx="1808">
                  <c:v>10194.470000000001</c:v>
                </c:pt>
                <c:pt idx="1809">
                  <c:v>9851.41</c:v>
                </c:pt>
                <c:pt idx="1810">
                  <c:v>35901.019999999997</c:v>
                </c:pt>
                <c:pt idx="1811">
                  <c:v>28821.800000000003</c:v>
                </c:pt>
                <c:pt idx="1812">
                  <c:v>16513.3</c:v>
                </c:pt>
                <c:pt idx="1813">
                  <c:v>13832.869999999999</c:v>
                </c:pt>
                <c:pt idx="1814">
                  <c:v>24102.28</c:v>
                </c:pt>
                <c:pt idx="1815">
                  <c:v>16827.14</c:v>
                </c:pt>
                <c:pt idx="1816">
                  <c:v>25574.660000000003</c:v>
                </c:pt>
                <c:pt idx="1817">
                  <c:v>9604.15</c:v>
                </c:pt>
                <c:pt idx="1818">
                  <c:v>2720.6000000000004</c:v>
                </c:pt>
                <c:pt idx="1819">
                  <c:v>14802.19</c:v>
                </c:pt>
                <c:pt idx="1820">
                  <c:v>129838.17</c:v>
                </c:pt>
                <c:pt idx="1821">
                  <c:v>5541.45</c:v>
                </c:pt>
                <c:pt idx="1822">
                  <c:v>9260.23</c:v>
                </c:pt>
                <c:pt idx="1823">
                  <c:v>5994.73</c:v>
                </c:pt>
                <c:pt idx="1824">
                  <c:v>3778.11</c:v>
                </c:pt>
                <c:pt idx="1825">
                  <c:v>94808.68</c:v>
                </c:pt>
                <c:pt idx="1826">
                  <c:v>38307.479999999996</c:v>
                </c:pt>
                <c:pt idx="1827">
                  <c:v>7906.9800000000005</c:v>
                </c:pt>
                <c:pt idx="1828">
                  <c:v>35769.149999999994</c:v>
                </c:pt>
                <c:pt idx="1829">
                  <c:v>22618.68</c:v>
                </c:pt>
                <c:pt idx="1830">
                  <c:v>16263.089999999998</c:v>
                </c:pt>
                <c:pt idx="1831">
                  <c:v>34149.369999999995</c:v>
                </c:pt>
                <c:pt idx="1832">
                  <c:v>18203.61</c:v>
                </c:pt>
                <c:pt idx="1833">
                  <c:v>23507.079999999998</c:v>
                </c:pt>
                <c:pt idx="1834">
                  <c:v>9215.2099999999991</c:v>
                </c:pt>
                <c:pt idx="1835">
                  <c:v>10887.05</c:v>
                </c:pt>
                <c:pt idx="1836">
                  <c:v>21157.279999999999</c:v>
                </c:pt>
                <c:pt idx="1837">
                  <c:v>24680.350000000002</c:v>
                </c:pt>
                <c:pt idx="1838">
                  <c:v>95024.99</c:v>
                </c:pt>
                <c:pt idx="1839">
                  <c:v>19190.29</c:v>
                </c:pt>
                <c:pt idx="1840">
                  <c:v>5702.5</c:v>
                </c:pt>
                <c:pt idx="1841">
                  <c:v>19562.45</c:v>
                </c:pt>
                <c:pt idx="1842">
                  <c:v>7747.16</c:v>
                </c:pt>
                <c:pt idx="1843">
                  <c:v>6512.32</c:v>
                </c:pt>
                <c:pt idx="1844">
                  <c:v>23569.760000000002</c:v>
                </c:pt>
                <c:pt idx="1845">
                  <c:v>6013.38</c:v>
                </c:pt>
                <c:pt idx="1846">
                  <c:v>13862.810000000001</c:v>
                </c:pt>
                <c:pt idx="1847">
                  <c:v>65114.19</c:v>
                </c:pt>
                <c:pt idx="1848">
                  <c:v>3584.8999999999996</c:v>
                </c:pt>
                <c:pt idx="1849">
                  <c:v>38679.910000000003</c:v>
                </c:pt>
                <c:pt idx="1850">
                  <c:v>25713.19</c:v>
                </c:pt>
                <c:pt idx="1851">
                  <c:v>13456.14</c:v>
                </c:pt>
                <c:pt idx="1852">
                  <c:v>75950.2</c:v>
                </c:pt>
                <c:pt idx="1853">
                  <c:v>12141.7</c:v>
                </c:pt>
                <c:pt idx="1854">
                  <c:v>14096.189999999999</c:v>
                </c:pt>
                <c:pt idx="1855">
                  <c:v>29932.120000000003</c:v>
                </c:pt>
                <c:pt idx="1856">
                  <c:v>21663.690000000002</c:v>
                </c:pt>
                <c:pt idx="1857">
                  <c:v>16688.199999999997</c:v>
                </c:pt>
                <c:pt idx="1858">
                  <c:v>14677.689999999999</c:v>
                </c:pt>
                <c:pt idx="1859">
                  <c:v>28225.14</c:v>
                </c:pt>
                <c:pt idx="1860">
                  <c:v>17151.18</c:v>
                </c:pt>
                <c:pt idx="1861">
                  <c:v>38827.51</c:v>
                </c:pt>
                <c:pt idx="1862">
                  <c:v>10430.34</c:v>
                </c:pt>
                <c:pt idx="1863">
                  <c:v>2991.39</c:v>
                </c:pt>
                <c:pt idx="1864">
                  <c:v>13053.279999999999</c:v>
                </c:pt>
                <c:pt idx="1865">
                  <c:v>113283.23999999999</c:v>
                </c:pt>
                <c:pt idx="1866">
                  <c:v>4859.88</c:v>
                </c:pt>
                <c:pt idx="1867">
                  <c:v>10478.549999999999</c:v>
                </c:pt>
                <c:pt idx="1868">
                  <c:v>3920.0299999999997</c:v>
                </c:pt>
                <c:pt idx="1869">
                  <c:v>3694.3999999999996</c:v>
                </c:pt>
                <c:pt idx="1870">
                  <c:v>90089.579999999987</c:v>
                </c:pt>
                <c:pt idx="1871">
                  <c:v>51986.189999999995</c:v>
                </c:pt>
                <c:pt idx="1872">
                  <c:v>8608.27</c:v>
                </c:pt>
                <c:pt idx="1873">
                  <c:v>36167.520000000004</c:v>
                </c:pt>
                <c:pt idx="1874">
                  <c:v>21331.989999999998</c:v>
                </c:pt>
                <c:pt idx="1875">
                  <c:v>17723.849999999999</c:v>
                </c:pt>
                <c:pt idx="1876">
                  <c:v>32096.909999999996</c:v>
                </c:pt>
                <c:pt idx="1877">
                  <c:v>17244.599999999999</c:v>
                </c:pt>
                <c:pt idx="1878">
                  <c:v>24797.93</c:v>
                </c:pt>
                <c:pt idx="1879">
                  <c:v>12040.439999999999</c:v>
                </c:pt>
                <c:pt idx="1880">
                  <c:v>8399.56</c:v>
                </c:pt>
                <c:pt idx="1881">
                  <c:v>16684.57</c:v>
                </c:pt>
                <c:pt idx="1882">
                  <c:v>25954.52</c:v>
                </c:pt>
                <c:pt idx="1883">
                  <c:v>51536.79</c:v>
                </c:pt>
                <c:pt idx="1884">
                  <c:v>17440.89</c:v>
                </c:pt>
                <c:pt idx="1885">
                  <c:v>5375.52</c:v>
                </c:pt>
                <c:pt idx="1886">
                  <c:v>17015.03</c:v>
                </c:pt>
                <c:pt idx="1887">
                  <c:v>10774.27</c:v>
                </c:pt>
                <c:pt idx="1888">
                  <c:v>8314.619999999999</c:v>
                </c:pt>
                <c:pt idx="1889">
                  <c:v>19214.38</c:v>
                </c:pt>
                <c:pt idx="1890">
                  <c:v>4690.37</c:v>
                </c:pt>
                <c:pt idx="1891">
                  <c:v>17487.440000000002</c:v>
                </c:pt>
                <c:pt idx="1892">
                  <c:v>51058.04</c:v>
                </c:pt>
                <c:pt idx="1893">
                  <c:v>3065.66</c:v>
                </c:pt>
                <c:pt idx="1894">
                  <c:v>39243.75</c:v>
                </c:pt>
                <c:pt idx="1895">
                  <c:v>17478.98</c:v>
                </c:pt>
                <c:pt idx="1896">
                  <c:v>13634.46</c:v>
                </c:pt>
                <c:pt idx="1897">
                  <c:v>65164.240000000005</c:v>
                </c:pt>
                <c:pt idx="1898">
                  <c:v>13815.57</c:v>
                </c:pt>
                <c:pt idx="1899">
                  <c:v>10989.810000000001</c:v>
                </c:pt>
                <c:pt idx="1900">
                  <c:v>32783.17</c:v>
                </c:pt>
                <c:pt idx="1901">
                  <c:v>31552.760000000002</c:v>
                </c:pt>
                <c:pt idx="1902">
                  <c:v>20409.03</c:v>
                </c:pt>
                <c:pt idx="1903">
                  <c:v>12431.369999999999</c:v>
                </c:pt>
                <c:pt idx="1904">
                  <c:v>25830.16</c:v>
                </c:pt>
                <c:pt idx="1905">
                  <c:v>21294.120000000003</c:v>
                </c:pt>
                <c:pt idx="1906">
                  <c:v>27241.510000000002</c:v>
                </c:pt>
                <c:pt idx="1907">
                  <c:v>10320.790000000001</c:v>
                </c:pt>
                <c:pt idx="1908">
                  <c:v>2794.13</c:v>
                </c:pt>
                <c:pt idx="1909">
                  <c:v>13823.75</c:v>
                </c:pt>
                <c:pt idx="1910">
                  <c:v>86816.63</c:v>
                </c:pt>
                <c:pt idx="1911">
                  <c:v>5074.5</c:v>
                </c:pt>
                <c:pt idx="1912">
                  <c:v>9670.4500000000007</c:v>
                </c:pt>
                <c:pt idx="1913">
                  <c:v>8172.29</c:v>
                </c:pt>
                <c:pt idx="1914">
                  <c:v>3298.19</c:v>
                </c:pt>
                <c:pt idx="1915">
                  <c:v>109285.38</c:v>
                </c:pt>
                <c:pt idx="1916">
                  <c:v>37301</c:v>
                </c:pt>
                <c:pt idx="1917">
                  <c:v>6096.55</c:v>
                </c:pt>
                <c:pt idx="1918">
                  <c:v>33247.97</c:v>
                </c:pt>
                <c:pt idx="1919">
                  <c:v>23067.910000000003</c:v>
                </c:pt>
                <c:pt idx="1920">
                  <c:v>12613.61</c:v>
                </c:pt>
                <c:pt idx="1921">
                  <c:v>38834.35</c:v>
                </c:pt>
                <c:pt idx="1922">
                  <c:v>17363.18</c:v>
                </c:pt>
                <c:pt idx="1923">
                  <c:v>20170.589999999997</c:v>
                </c:pt>
                <c:pt idx="1924">
                  <c:v>10565.77</c:v>
                </c:pt>
                <c:pt idx="1925">
                  <c:v>11967.6</c:v>
                </c:pt>
                <c:pt idx="1926">
                  <c:v>15916.77</c:v>
                </c:pt>
                <c:pt idx="1927">
                  <c:v>41968.33</c:v>
                </c:pt>
                <c:pt idx="1928">
                  <c:v>119004.54000000001</c:v>
                </c:pt>
                <c:pt idx="1929">
                  <c:v>19637.82</c:v>
                </c:pt>
                <c:pt idx="1930">
                  <c:v>5608.1900000000005</c:v>
                </c:pt>
                <c:pt idx="1931">
                  <c:v>21431.14</c:v>
                </c:pt>
                <c:pt idx="1932">
                  <c:v>8509.880000000001</c:v>
                </c:pt>
                <c:pt idx="1933">
                  <c:v>5307.3600000000006</c:v>
                </c:pt>
                <c:pt idx="1934">
                  <c:v>24500.23</c:v>
                </c:pt>
                <c:pt idx="1935">
                  <c:v>3970.02</c:v>
                </c:pt>
                <c:pt idx="1936">
                  <c:v>12556.39</c:v>
                </c:pt>
                <c:pt idx="1937">
                  <c:v>54428.160000000003</c:v>
                </c:pt>
                <c:pt idx="1938">
                  <c:v>3477.75</c:v>
                </c:pt>
                <c:pt idx="1939">
                  <c:v>31041.989999999998</c:v>
                </c:pt>
                <c:pt idx="1940">
                  <c:v>12171.65</c:v>
                </c:pt>
                <c:pt idx="1941">
                  <c:v>14111.22</c:v>
                </c:pt>
                <c:pt idx="1942">
                  <c:v>62937.39</c:v>
                </c:pt>
                <c:pt idx="1943">
                  <c:v>8364.6</c:v>
                </c:pt>
                <c:pt idx="1944">
                  <c:v>8161.77</c:v>
                </c:pt>
                <c:pt idx="1945">
                  <c:v>32848.78</c:v>
                </c:pt>
                <c:pt idx="1946">
                  <c:v>29886.080000000002</c:v>
                </c:pt>
                <c:pt idx="1947">
                  <c:v>17656.919999999998</c:v>
                </c:pt>
                <c:pt idx="1948">
                  <c:v>11900.699999999999</c:v>
                </c:pt>
                <c:pt idx="1949">
                  <c:v>26197.449999999997</c:v>
                </c:pt>
                <c:pt idx="1950">
                  <c:v>23577.21</c:v>
                </c:pt>
                <c:pt idx="1951">
                  <c:v>25852.09</c:v>
                </c:pt>
                <c:pt idx="1952">
                  <c:v>8596.5</c:v>
                </c:pt>
                <c:pt idx="1953">
                  <c:v>3616.79</c:v>
                </c:pt>
                <c:pt idx="1954">
                  <c:v>16635.88</c:v>
                </c:pt>
                <c:pt idx="1955">
                  <c:v>97708.2</c:v>
                </c:pt>
                <c:pt idx="1956">
                  <c:v>3216.8599999999997</c:v>
                </c:pt>
                <c:pt idx="1957">
                  <c:v>11356.68</c:v>
                </c:pt>
                <c:pt idx="1958">
                  <c:v>4148.01</c:v>
                </c:pt>
                <c:pt idx="1959">
                  <c:v>1491.22</c:v>
                </c:pt>
                <c:pt idx="1960">
                  <c:v>199353.77</c:v>
                </c:pt>
                <c:pt idx="1961">
                  <c:v>30691.02</c:v>
                </c:pt>
                <c:pt idx="1962">
                  <c:v>8662.25</c:v>
                </c:pt>
                <c:pt idx="1963">
                  <c:v>55521.46</c:v>
                </c:pt>
                <c:pt idx="1964">
                  <c:v>24180.98</c:v>
                </c:pt>
                <c:pt idx="1965">
                  <c:v>14310.419999999998</c:v>
                </c:pt>
                <c:pt idx="1966">
                  <c:v>33135.86</c:v>
                </c:pt>
                <c:pt idx="1967">
                  <c:v>17283.23</c:v>
                </c:pt>
                <c:pt idx="1968">
                  <c:v>17040.259999999998</c:v>
                </c:pt>
                <c:pt idx="1969">
                  <c:v>9423.09</c:v>
                </c:pt>
                <c:pt idx="1970">
                  <c:v>14721.08</c:v>
                </c:pt>
                <c:pt idx="1971">
                  <c:v>18917.129999999997</c:v>
                </c:pt>
                <c:pt idx="1972">
                  <c:v>46206.65</c:v>
                </c:pt>
                <c:pt idx="1973">
                  <c:v>80755</c:v>
                </c:pt>
                <c:pt idx="1974">
                  <c:v>23429.279999999999</c:v>
                </c:pt>
                <c:pt idx="1975">
                  <c:v>5581.78</c:v>
                </c:pt>
                <c:pt idx="1976">
                  <c:v>16469.88</c:v>
                </c:pt>
                <c:pt idx="1977">
                  <c:v>5536.6799999999994</c:v>
                </c:pt>
                <c:pt idx="1978">
                  <c:v>7795.49</c:v>
                </c:pt>
                <c:pt idx="1979">
                  <c:v>23944.219999999998</c:v>
                </c:pt>
                <c:pt idx="1980">
                  <c:v>4530.76</c:v>
                </c:pt>
                <c:pt idx="1981">
                  <c:v>12730.330000000002</c:v>
                </c:pt>
                <c:pt idx="1982">
                  <c:v>49961.18</c:v>
                </c:pt>
                <c:pt idx="1983">
                  <c:v>3329.71</c:v>
                </c:pt>
                <c:pt idx="1984">
                  <c:v>29595.15</c:v>
                </c:pt>
                <c:pt idx="1985">
                  <c:v>15234.189999999999</c:v>
                </c:pt>
                <c:pt idx="1986">
                  <c:v>14099.77</c:v>
                </c:pt>
                <c:pt idx="1987">
                  <c:v>100305.97</c:v>
                </c:pt>
                <c:pt idx="1988">
                  <c:v>7504.55</c:v>
                </c:pt>
                <c:pt idx="1989">
                  <c:v>7770.24</c:v>
                </c:pt>
                <c:pt idx="1990">
                  <c:v>30566.560000000001</c:v>
                </c:pt>
                <c:pt idx="1991">
                  <c:v>27802.550000000003</c:v>
                </c:pt>
                <c:pt idx="1992">
                  <c:v>11779.76</c:v>
                </c:pt>
                <c:pt idx="1993">
                  <c:v>18197.849999999999</c:v>
                </c:pt>
                <c:pt idx="1994">
                  <c:v>24530.949999999997</c:v>
                </c:pt>
                <c:pt idx="1995">
                  <c:v>14929.9</c:v>
                </c:pt>
                <c:pt idx="1996">
                  <c:v>20971.899999999998</c:v>
                </c:pt>
                <c:pt idx="1997">
                  <c:v>8708.14</c:v>
                </c:pt>
                <c:pt idx="1998">
                  <c:v>2899.59</c:v>
                </c:pt>
                <c:pt idx="1999">
                  <c:v>12181.21</c:v>
                </c:pt>
                <c:pt idx="2000">
                  <c:v>122735.73</c:v>
                </c:pt>
                <c:pt idx="2001">
                  <c:v>3944.75</c:v>
                </c:pt>
                <c:pt idx="2002">
                  <c:v>9627.4599999999991</c:v>
                </c:pt>
                <c:pt idx="2003">
                  <c:v>5077.8899999999994</c:v>
                </c:pt>
                <c:pt idx="2004">
                  <c:v>1264.25</c:v>
                </c:pt>
                <c:pt idx="2005">
                  <c:v>94634.38</c:v>
                </c:pt>
                <c:pt idx="2006">
                  <c:v>31394.79</c:v>
                </c:pt>
                <c:pt idx="2007">
                  <c:v>8819.7799999999988</c:v>
                </c:pt>
                <c:pt idx="2008">
                  <c:v>30433.61</c:v>
                </c:pt>
                <c:pt idx="2009">
                  <c:v>21965.22</c:v>
                </c:pt>
                <c:pt idx="2010">
                  <c:v>13660.92</c:v>
                </c:pt>
                <c:pt idx="2011">
                  <c:v>29251.919999999998</c:v>
                </c:pt>
                <c:pt idx="2012">
                  <c:v>16401.600000000002</c:v>
                </c:pt>
                <c:pt idx="2013">
                  <c:v>19681.72</c:v>
                </c:pt>
                <c:pt idx="2014">
                  <c:v>10013.94</c:v>
                </c:pt>
                <c:pt idx="2015">
                  <c:v>13916.72</c:v>
                </c:pt>
                <c:pt idx="2016">
                  <c:v>21072.880000000001</c:v>
                </c:pt>
                <c:pt idx="2017">
                  <c:v>48158.25</c:v>
                </c:pt>
                <c:pt idx="2018">
                  <c:v>114469.44</c:v>
                </c:pt>
                <c:pt idx="2019">
                  <c:v>21993.079999999998</c:v>
                </c:pt>
                <c:pt idx="2020">
                  <c:v>4194.28</c:v>
                </c:pt>
                <c:pt idx="2021">
                  <c:v>14937.41</c:v>
                </c:pt>
                <c:pt idx="2022">
                  <c:v>7867.92</c:v>
                </c:pt>
                <c:pt idx="2023">
                  <c:v>8483.65</c:v>
                </c:pt>
                <c:pt idx="2024">
                  <c:v>22006.22</c:v>
                </c:pt>
                <c:pt idx="2025">
                  <c:v>4483.93</c:v>
                </c:pt>
                <c:pt idx="2026">
                  <c:v>17597.010000000002</c:v>
                </c:pt>
                <c:pt idx="2027">
                  <c:v>57182.94</c:v>
                </c:pt>
                <c:pt idx="2028">
                  <c:v>3672.98</c:v>
                </c:pt>
                <c:pt idx="2029">
                  <c:v>31146.14</c:v>
                </c:pt>
                <c:pt idx="2030">
                  <c:v>15240.19</c:v>
                </c:pt>
                <c:pt idx="2031">
                  <c:v>16119.2</c:v>
                </c:pt>
                <c:pt idx="2032">
                  <c:v>95544.55</c:v>
                </c:pt>
                <c:pt idx="2033">
                  <c:v>5623.84</c:v>
                </c:pt>
                <c:pt idx="2034">
                  <c:v>8891.17</c:v>
                </c:pt>
                <c:pt idx="2035">
                  <c:v>39088.58</c:v>
                </c:pt>
                <c:pt idx="2036">
                  <c:v>28932.46</c:v>
                </c:pt>
                <c:pt idx="2037">
                  <c:v>12794.13</c:v>
                </c:pt>
                <c:pt idx="2038">
                  <c:v>8798</c:v>
                </c:pt>
                <c:pt idx="2039">
                  <c:v>25088.679999999997</c:v>
                </c:pt>
                <c:pt idx="2040">
                  <c:v>18474.919999999998</c:v>
                </c:pt>
                <c:pt idx="2041">
                  <c:v>30570.77</c:v>
                </c:pt>
                <c:pt idx="2042">
                  <c:v>8352.9699999999993</c:v>
                </c:pt>
                <c:pt idx="2043">
                  <c:v>2558.98</c:v>
                </c:pt>
                <c:pt idx="2044">
                  <c:v>15206.53</c:v>
                </c:pt>
                <c:pt idx="2045">
                  <c:v>101309.25</c:v>
                </c:pt>
                <c:pt idx="2046">
                  <c:v>4244.57</c:v>
                </c:pt>
                <c:pt idx="2047">
                  <c:v>11083.93</c:v>
                </c:pt>
                <c:pt idx="2048">
                  <c:v>6111.08</c:v>
                </c:pt>
                <c:pt idx="2049">
                  <c:v>3054.67</c:v>
                </c:pt>
                <c:pt idx="2050">
                  <c:v>147878.56</c:v>
                </c:pt>
                <c:pt idx="2051">
                  <c:v>32145.85</c:v>
                </c:pt>
                <c:pt idx="2052">
                  <c:v>7192.5099999999993</c:v>
                </c:pt>
                <c:pt idx="2053">
                  <c:v>48887.97</c:v>
                </c:pt>
                <c:pt idx="2054">
                  <c:v>29333.73</c:v>
                </c:pt>
                <c:pt idx="2055">
                  <c:v>15516.23</c:v>
                </c:pt>
                <c:pt idx="2056">
                  <c:v>34911.599999999999</c:v>
                </c:pt>
                <c:pt idx="2057">
                  <c:v>19726.37</c:v>
                </c:pt>
                <c:pt idx="2058">
                  <c:v>21035.67</c:v>
                </c:pt>
                <c:pt idx="2059">
                  <c:v>9610.7800000000007</c:v>
                </c:pt>
                <c:pt idx="2060">
                  <c:v>14174.199999999999</c:v>
                </c:pt>
                <c:pt idx="2061">
                  <c:v>19544.47</c:v>
                </c:pt>
                <c:pt idx="2062">
                  <c:v>50083.18</c:v>
                </c:pt>
                <c:pt idx="2063">
                  <c:v>87475.9</c:v>
                </c:pt>
                <c:pt idx="2064">
                  <c:v>22498.3</c:v>
                </c:pt>
                <c:pt idx="2065">
                  <c:v>4552.3500000000004</c:v>
                </c:pt>
                <c:pt idx="2066">
                  <c:v>10372.51</c:v>
                </c:pt>
                <c:pt idx="2067">
                  <c:v>7663.01</c:v>
                </c:pt>
                <c:pt idx="2068">
                  <c:v>6578.97</c:v>
                </c:pt>
                <c:pt idx="2069">
                  <c:v>23896.2</c:v>
                </c:pt>
                <c:pt idx="2070">
                  <c:v>3963.57</c:v>
                </c:pt>
                <c:pt idx="2071">
                  <c:v>12791.41</c:v>
                </c:pt>
                <c:pt idx="2072">
                  <c:v>48737.24</c:v>
                </c:pt>
                <c:pt idx="2073">
                  <c:v>2971.42</c:v>
                </c:pt>
                <c:pt idx="2074">
                  <c:v>33111.99</c:v>
                </c:pt>
                <c:pt idx="2075">
                  <c:v>14937.83</c:v>
                </c:pt>
                <c:pt idx="2076">
                  <c:v>14847.880000000001</c:v>
                </c:pt>
                <c:pt idx="2077">
                  <c:v>61778.5</c:v>
                </c:pt>
                <c:pt idx="2078">
                  <c:v>7314.61</c:v>
                </c:pt>
                <c:pt idx="2079">
                  <c:v>8206.68</c:v>
                </c:pt>
                <c:pt idx="2080">
                  <c:v>31308.050000000003</c:v>
                </c:pt>
                <c:pt idx="2081">
                  <c:v>29727.31</c:v>
                </c:pt>
                <c:pt idx="2082">
                  <c:v>12277.82</c:v>
                </c:pt>
                <c:pt idx="2083">
                  <c:v>6960.77</c:v>
                </c:pt>
                <c:pt idx="2084">
                  <c:v>20668.600000000002</c:v>
                </c:pt>
                <c:pt idx="2085">
                  <c:v>17173.989999999998</c:v>
                </c:pt>
                <c:pt idx="2086">
                  <c:v>34362.14</c:v>
                </c:pt>
                <c:pt idx="2087">
                  <c:v>8657.15</c:v>
                </c:pt>
                <c:pt idx="2088">
                  <c:v>3366.36</c:v>
                </c:pt>
                <c:pt idx="2089">
                  <c:v>12683.240000000002</c:v>
                </c:pt>
                <c:pt idx="2090">
                  <c:v>89865.15</c:v>
                </c:pt>
                <c:pt idx="2091">
                  <c:v>4195.87</c:v>
                </c:pt>
                <c:pt idx="2092">
                  <c:v>9822.0399999999991</c:v>
                </c:pt>
                <c:pt idx="2093">
                  <c:v>3916.9300000000003</c:v>
                </c:pt>
                <c:pt idx="2094">
                  <c:v>1358.1399999999999</c:v>
                </c:pt>
                <c:pt idx="2095">
                  <c:v>84164.07</c:v>
                </c:pt>
                <c:pt idx="2096">
                  <c:v>31065.26</c:v>
                </c:pt>
                <c:pt idx="2097">
                  <c:v>7393.25</c:v>
                </c:pt>
                <c:pt idx="2098">
                  <c:v>33706.050000000003</c:v>
                </c:pt>
                <c:pt idx="2099">
                  <c:v>22015.52</c:v>
                </c:pt>
                <c:pt idx="2100">
                  <c:v>14837.17</c:v>
                </c:pt>
                <c:pt idx="2101">
                  <c:v>19863.36</c:v>
                </c:pt>
                <c:pt idx="2102">
                  <c:v>15256.43</c:v>
                </c:pt>
                <c:pt idx="2103">
                  <c:v>21045.739999999998</c:v>
                </c:pt>
                <c:pt idx="2104">
                  <c:v>8854.84</c:v>
                </c:pt>
                <c:pt idx="2105">
                  <c:v>15261.539999999999</c:v>
                </c:pt>
                <c:pt idx="2106">
                  <c:v>18277.84</c:v>
                </c:pt>
                <c:pt idx="2107">
                  <c:v>51190.559999999998</c:v>
                </c:pt>
                <c:pt idx="2108">
                  <c:v>32364.66</c:v>
                </c:pt>
                <c:pt idx="2109">
                  <c:v>22111.770000000004</c:v>
                </c:pt>
                <c:pt idx="2110">
                  <c:v>4143.6000000000004</c:v>
                </c:pt>
                <c:pt idx="2111">
                  <c:v>9389.9599999999991</c:v>
                </c:pt>
                <c:pt idx="2112">
                  <c:v>5979.66</c:v>
                </c:pt>
                <c:pt idx="2113">
                  <c:v>8408.67</c:v>
                </c:pt>
                <c:pt idx="2114">
                  <c:v>22268.62</c:v>
                </c:pt>
                <c:pt idx="2115">
                  <c:v>4185.3099999999995</c:v>
                </c:pt>
                <c:pt idx="2116">
                  <c:v>20462.82</c:v>
                </c:pt>
                <c:pt idx="2117">
                  <c:v>51179.240000000005</c:v>
                </c:pt>
                <c:pt idx="2118">
                  <c:v>4152.67</c:v>
                </c:pt>
                <c:pt idx="2119">
                  <c:v>33540.339999999997</c:v>
                </c:pt>
                <c:pt idx="2120">
                  <c:v>16231.39</c:v>
                </c:pt>
                <c:pt idx="2121">
                  <c:v>15187.37</c:v>
                </c:pt>
                <c:pt idx="2122">
                  <c:v>67883.58</c:v>
                </c:pt>
                <c:pt idx="2123">
                  <c:v>13471.82</c:v>
                </c:pt>
                <c:pt idx="2124">
                  <c:v>10033.57</c:v>
                </c:pt>
                <c:pt idx="2125">
                  <c:v>34402.49</c:v>
                </c:pt>
                <c:pt idx="2126">
                  <c:v>28789.74</c:v>
                </c:pt>
                <c:pt idx="2127">
                  <c:v>14577.880000000001</c:v>
                </c:pt>
                <c:pt idx="2128">
                  <c:v>8061.6399999999994</c:v>
                </c:pt>
                <c:pt idx="2129">
                  <c:v>22396.59</c:v>
                </c:pt>
                <c:pt idx="2130">
                  <c:v>13348.130000000001</c:v>
                </c:pt>
                <c:pt idx="2131">
                  <c:v>41098.65</c:v>
                </c:pt>
                <c:pt idx="2132">
                  <c:v>8698.15</c:v>
                </c:pt>
                <c:pt idx="2133">
                  <c:v>3337.8999999999996</c:v>
                </c:pt>
                <c:pt idx="2134">
                  <c:v>15098.23</c:v>
                </c:pt>
                <c:pt idx="2135">
                  <c:v>95183.18</c:v>
                </c:pt>
                <c:pt idx="2136">
                  <c:v>5003.9699999999993</c:v>
                </c:pt>
                <c:pt idx="2137">
                  <c:v>9230.23</c:v>
                </c:pt>
                <c:pt idx="2138">
                  <c:v>8290.4</c:v>
                </c:pt>
                <c:pt idx="2139">
                  <c:v>1406.54</c:v>
                </c:pt>
                <c:pt idx="2140">
                  <c:v>96740.95</c:v>
                </c:pt>
                <c:pt idx="2141">
                  <c:v>31586.52</c:v>
                </c:pt>
                <c:pt idx="2142">
                  <c:v>7677.09</c:v>
                </c:pt>
                <c:pt idx="2143">
                  <c:v>37990.379999999997</c:v>
                </c:pt>
                <c:pt idx="2144">
                  <c:v>23895.69</c:v>
                </c:pt>
                <c:pt idx="2145">
                  <c:v>13214.29</c:v>
                </c:pt>
                <c:pt idx="2146">
                  <c:v>50464.92</c:v>
                </c:pt>
                <c:pt idx="2147">
                  <c:v>15736.29</c:v>
                </c:pt>
                <c:pt idx="2148">
                  <c:v>20636.28</c:v>
                </c:pt>
                <c:pt idx="2149">
                  <c:v>10337.129999999999</c:v>
                </c:pt>
                <c:pt idx="2150">
                  <c:v>13655.76</c:v>
                </c:pt>
                <c:pt idx="2151">
                  <c:v>17198.810000000001</c:v>
                </c:pt>
                <c:pt idx="2152">
                  <c:v>51804.85</c:v>
                </c:pt>
                <c:pt idx="2153">
                  <c:v>52412.04</c:v>
                </c:pt>
                <c:pt idx="2154">
                  <c:v>24927.54</c:v>
                </c:pt>
                <c:pt idx="2155">
                  <c:v>5082.21</c:v>
                </c:pt>
                <c:pt idx="2156">
                  <c:v>13315.310000000001</c:v>
                </c:pt>
                <c:pt idx="2157">
                  <c:v>7288.3</c:v>
                </c:pt>
                <c:pt idx="2158">
                  <c:v>8202.8700000000008</c:v>
                </c:pt>
                <c:pt idx="2159">
                  <c:v>23745.64</c:v>
                </c:pt>
                <c:pt idx="2160">
                  <c:v>5775.92</c:v>
                </c:pt>
                <c:pt idx="2161">
                  <c:v>20234.48</c:v>
                </c:pt>
                <c:pt idx="2162">
                  <c:v>51964.350000000006</c:v>
                </c:pt>
                <c:pt idx="2163">
                  <c:v>4156.1900000000005</c:v>
                </c:pt>
                <c:pt idx="2164">
                  <c:v>37459.339999999997</c:v>
                </c:pt>
                <c:pt idx="2165">
                  <c:v>16853.88</c:v>
                </c:pt>
                <c:pt idx="2166">
                  <c:v>18298.38</c:v>
                </c:pt>
                <c:pt idx="2167">
                  <c:v>83300.320000000007</c:v>
                </c:pt>
                <c:pt idx="2168">
                  <c:v>12450.69</c:v>
                </c:pt>
                <c:pt idx="2169">
                  <c:v>9305.57</c:v>
                </c:pt>
                <c:pt idx="2170">
                  <c:v>37754.17</c:v>
                </c:pt>
                <c:pt idx="2171">
                  <c:v>42778.28</c:v>
                </c:pt>
                <c:pt idx="2172">
                  <c:v>13832.82</c:v>
                </c:pt>
                <c:pt idx="2173">
                  <c:v>9544.67</c:v>
                </c:pt>
                <c:pt idx="2174">
                  <c:v>25174.55</c:v>
                </c:pt>
                <c:pt idx="2175">
                  <c:v>20652.98</c:v>
                </c:pt>
                <c:pt idx="2176">
                  <c:v>70859.94</c:v>
                </c:pt>
                <c:pt idx="2177">
                  <c:v>9672.3700000000008</c:v>
                </c:pt>
                <c:pt idx="2178">
                  <c:v>3437.3500000000004</c:v>
                </c:pt>
                <c:pt idx="2179">
                  <c:v>16901.699999999997</c:v>
                </c:pt>
                <c:pt idx="2180">
                  <c:v>98078.89</c:v>
                </c:pt>
                <c:pt idx="2181">
                  <c:v>4979.8099999999995</c:v>
                </c:pt>
                <c:pt idx="2182">
                  <c:v>10350.83</c:v>
                </c:pt>
                <c:pt idx="2183">
                  <c:v>7334.1399999999994</c:v>
                </c:pt>
                <c:pt idx="2184">
                  <c:v>1315.5900000000001</c:v>
                </c:pt>
                <c:pt idx="2185">
                  <c:v>146622.43</c:v>
                </c:pt>
                <c:pt idx="2186">
                  <c:v>40499.9</c:v>
                </c:pt>
                <c:pt idx="2187">
                  <c:v>8739.08</c:v>
                </c:pt>
                <c:pt idx="2188">
                  <c:v>36761.870000000003</c:v>
                </c:pt>
                <c:pt idx="2189">
                  <c:v>23609.759999999998</c:v>
                </c:pt>
                <c:pt idx="2190">
                  <c:v>15606.17</c:v>
                </c:pt>
                <c:pt idx="2191">
                  <c:v>37807.53</c:v>
                </c:pt>
                <c:pt idx="2192">
                  <c:v>18930.560000000001</c:v>
                </c:pt>
                <c:pt idx="2193">
                  <c:v>21391.260000000002</c:v>
                </c:pt>
                <c:pt idx="2194">
                  <c:v>10607.84</c:v>
                </c:pt>
                <c:pt idx="2195">
                  <c:v>14283.779999999999</c:v>
                </c:pt>
                <c:pt idx="2196">
                  <c:v>20889.809999999998</c:v>
                </c:pt>
                <c:pt idx="2197">
                  <c:v>49279.69</c:v>
                </c:pt>
                <c:pt idx="2198">
                  <c:v>55566.33</c:v>
                </c:pt>
                <c:pt idx="2199">
                  <c:v>30318.84</c:v>
                </c:pt>
                <c:pt idx="2200">
                  <c:v>6774.98</c:v>
                </c:pt>
                <c:pt idx="2201">
                  <c:v>11119.04</c:v>
                </c:pt>
                <c:pt idx="2202">
                  <c:v>7624.23</c:v>
                </c:pt>
                <c:pt idx="2203">
                  <c:v>8472.2000000000007</c:v>
                </c:pt>
                <c:pt idx="2204">
                  <c:v>27259.289999999997</c:v>
                </c:pt>
                <c:pt idx="2205">
                  <c:v>5630</c:v>
                </c:pt>
                <c:pt idx="2206">
                  <c:v>16377.76</c:v>
                </c:pt>
                <c:pt idx="2207">
                  <c:v>59175.899999999994</c:v>
                </c:pt>
                <c:pt idx="2208">
                  <c:v>4740.7700000000004</c:v>
                </c:pt>
                <c:pt idx="2209">
                  <c:v>34165.729999999996</c:v>
                </c:pt>
                <c:pt idx="2210">
                  <c:v>19210.36</c:v>
                </c:pt>
                <c:pt idx="2211">
                  <c:v>16191.349999999999</c:v>
                </c:pt>
                <c:pt idx="2212">
                  <c:v>65959.39</c:v>
                </c:pt>
                <c:pt idx="2213">
                  <c:v>6859.6399999999994</c:v>
                </c:pt>
                <c:pt idx="2214">
                  <c:v>12163.08</c:v>
                </c:pt>
                <c:pt idx="2215">
                  <c:v>38725.18</c:v>
                </c:pt>
                <c:pt idx="2216">
                  <c:v>67249.47</c:v>
                </c:pt>
                <c:pt idx="2217">
                  <c:v>9733.4000000000015</c:v>
                </c:pt>
                <c:pt idx="2218">
                  <c:v>9061.07</c:v>
                </c:pt>
                <c:pt idx="2219">
                  <c:v>28615.210000000003</c:v>
                </c:pt>
                <c:pt idx="2220">
                  <c:v>17463.22</c:v>
                </c:pt>
                <c:pt idx="2221">
                  <c:v>34470.949999999997</c:v>
                </c:pt>
                <c:pt idx="2222">
                  <c:v>6542.7000000000007</c:v>
                </c:pt>
                <c:pt idx="2223">
                  <c:v>3449.08</c:v>
                </c:pt>
                <c:pt idx="2224">
                  <c:v>14147.77</c:v>
                </c:pt>
                <c:pt idx="2225">
                  <c:v>89059.79</c:v>
                </c:pt>
                <c:pt idx="2226">
                  <c:v>4518.93</c:v>
                </c:pt>
                <c:pt idx="2227">
                  <c:v>11906.25</c:v>
                </c:pt>
                <c:pt idx="2228">
                  <c:v>6035.61</c:v>
                </c:pt>
                <c:pt idx="2229">
                  <c:v>1457.13</c:v>
                </c:pt>
                <c:pt idx="2230">
                  <c:v>101088.71999999999</c:v>
                </c:pt>
                <c:pt idx="2231">
                  <c:v>30388.93</c:v>
                </c:pt>
                <c:pt idx="2232">
                  <c:v>10775.960000000001</c:v>
                </c:pt>
                <c:pt idx="2233">
                  <c:v>35680.400000000001</c:v>
                </c:pt>
                <c:pt idx="2234">
                  <c:v>22489.77</c:v>
                </c:pt>
                <c:pt idx="2235">
                  <c:v>17542.07</c:v>
                </c:pt>
                <c:pt idx="2236">
                  <c:v>33976.949999999997</c:v>
                </c:pt>
                <c:pt idx="2237">
                  <c:v>17802.849999999999</c:v>
                </c:pt>
                <c:pt idx="2238">
                  <c:v>26292.38</c:v>
                </c:pt>
                <c:pt idx="2239">
                  <c:v>12809.78</c:v>
                </c:pt>
                <c:pt idx="2240">
                  <c:v>15195.65</c:v>
                </c:pt>
                <c:pt idx="2241">
                  <c:v>17570.77</c:v>
                </c:pt>
                <c:pt idx="2242">
                  <c:v>53456.31</c:v>
                </c:pt>
                <c:pt idx="2243">
                  <c:v>48290.12</c:v>
                </c:pt>
                <c:pt idx="2244">
                  <c:v>23456.170000000002</c:v>
                </c:pt>
                <c:pt idx="2245">
                  <c:v>5857.77</c:v>
                </c:pt>
                <c:pt idx="2246">
                  <c:v>7846.2400000000007</c:v>
                </c:pt>
                <c:pt idx="2247">
                  <c:v>7768.83</c:v>
                </c:pt>
                <c:pt idx="2248">
                  <c:v>10032.950000000001</c:v>
                </c:pt>
                <c:pt idx="2249">
                  <c:v>23059.379999999997</c:v>
                </c:pt>
                <c:pt idx="2250">
                  <c:v>5196.32</c:v>
                </c:pt>
                <c:pt idx="2251">
                  <c:v>15328.630000000001</c:v>
                </c:pt>
                <c:pt idx="2252">
                  <c:v>50845.22</c:v>
                </c:pt>
                <c:pt idx="2253">
                  <c:v>4802.7299999999996</c:v>
                </c:pt>
                <c:pt idx="2254">
                  <c:v>35190.080000000002</c:v>
                </c:pt>
                <c:pt idx="2255">
                  <c:v>16948.27</c:v>
                </c:pt>
                <c:pt idx="2256">
                  <c:v>17408.36</c:v>
                </c:pt>
                <c:pt idx="2257">
                  <c:v>57990.909999999996</c:v>
                </c:pt>
                <c:pt idx="2258">
                  <c:v>8031.7800000000007</c:v>
                </c:pt>
                <c:pt idx="2259">
                  <c:v>7753.47</c:v>
                </c:pt>
                <c:pt idx="2260">
                  <c:v>33928.35</c:v>
                </c:pt>
                <c:pt idx="2261">
                  <c:v>44668.930000000008</c:v>
                </c:pt>
                <c:pt idx="2262">
                  <c:v>9134.99</c:v>
                </c:pt>
                <c:pt idx="2263">
                  <c:v>8564.39</c:v>
                </c:pt>
                <c:pt idx="2264">
                  <c:v>20449.13</c:v>
                </c:pt>
                <c:pt idx="2265">
                  <c:v>25117.379999999997</c:v>
                </c:pt>
                <c:pt idx="2266">
                  <c:v>30652.46</c:v>
                </c:pt>
                <c:pt idx="2267">
                  <c:v>4756.1499999999996</c:v>
                </c:pt>
                <c:pt idx="2268">
                  <c:v>3440.96</c:v>
                </c:pt>
                <c:pt idx="2269">
                  <c:v>14692.09</c:v>
                </c:pt>
                <c:pt idx="2270">
                  <c:v>115014.29000000001</c:v>
                </c:pt>
                <c:pt idx="2271">
                  <c:v>2882.7799999999997</c:v>
                </c:pt>
                <c:pt idx="2272">
                  <c:v>11997.23</c:v>
                </c:pt>
                <c:pt idx="2273">
                  <c:v>3365.34</c:v>
                </c:pt>
                <c:pt idx="2274">
                  <c:v>1337.13</c:v>
                </c:pt>
                <c:pt idx="2275">
                  <c:v>151468.94</c:v>
                </c:pt>
                <c:pt idx="2276">
                  <c:v>31248.239999999998</c:v>
                </c:pt>
                <c:pt idx="2277">
                  <c:v>8654.01</c:v>
                </c:pt>
                <c:pt idx="2278">
                  <c:v>46803.78</c:v>
                </c:pt>
                <c:pt idx="2279">
                  <c:v>22376.04</c:v>
                </c:pt>
                <c:pt idx="2280">
                  <c:v>15679.480000000001</c:v>
                </c:pt>
                <c:pt idx="2281">
                  <c:v>41060.53</c:v>
                </c:pt>
                <c:pt idx="2282">
                  <c:v>18020.79</c:v>
                </c:pt>
                <c:pt idx="2283">
                  <c:v>18050.46</c:v>
                </c:pt>
                <c:pt idx="2284">
                  <c:v>9200.630000000001</c:v>
                </c:pt>
                <c:pt idx="2285">
                  <c:v>13728.49</c:v>
                </c:pt>
                <c:pt idx="2286">
                  <c:v>23259.93</c:v>
                </c:pt>
                <c:pt idx="2287">
                  <c:v>48587.039999999994</c:v>
                </c:pt>
                <c:pt idx="2288">
                  <c:v>82625.679999999993</c:v>
                </c:pt>
                <c:pt idx="2289">
                  <c:v>19536.77</c:v>
                </c:pt>
                <c:pt idx="2290">
                  <c:v>10156.02</c:v>
                </c:pt>
                <c:pt idx="2291">
                  <c:v>12597.849999999999</c:v>
                </c:pt>
                <c:pt idx="2292">
                  <c:v>7285.61</c:v>
                </c:pt>
                <c:pt idx="2293">
                  <c:v>7298.0599999999995</c:v>
                </c:pt>
                <c:pt idx="2294">
                  <c:v>23462.85</c:v>
                </c:pt>
                <c:pt idx="2295">
                  <c:v>4907.84</c:v>
                </c:pt>
                <c:pt idx="2296">
                  <c:v>31246.25</c:v>
                </c:pt>
                <c:pt idx="2297">
                  <c:v>46135.88</c:v>
                </c:pt>
                <c:pt idx="2298">
                  <c:v>4013.57</c:v>
                </c:pt>
                <c:pt idx="2299">
                  <c:v>34202.71</c:v>
                </c:pt>
                <c:pt idx="2300">
                  <c:v>14100.72</c:v>
                </c:pt>
                <c:pt idx="2301">
                  <c:v>17511.66</c:v>
                </c:pt>
                <c:pt idx="2302">
                  <c:v>48853.869999999995</c:v>
                </c:pt>
                <c:pt idx="2303">
                  <c:v>10106.030000000001</c:v>
                </c:pt>
                <c:pt idx="2304">
                  <c:v>9692.43</c:v>
                </c:pt>
                <c:pt idx="2305">
                  <c:v>37438.39</c:v>
                </c:pt>
                <c:pt idx="2306">
                  <c:v>40953.089999999997</c:v>
                </c:pt>
                <c:pt idx="2307">
                  <c:v>11865.43</c:v>
                </c:pt>
                <c:pt idx="2308">
                  <c:v>11805.8</c:v>
                </c:pt>
                <c:pt idx="2309">
                  <c:v>19337.370000000003</c:v>
                </c:pt>
                <c:pt idx="2310">
                  <c:v>13722.85</c:v>
                </c:pt>
                <c:pt idx="2311">
                  <c:v>30765.190000000002</c:v>
                </c:pt>
                <c:pt idx="2312">
                  <c:v>6064.6900000000005</c:v>
                </c:pt>
                <c:pt idx="2313">
                  <c:v>3569.9</c:v>
                </c:pt>
                <c:pt idx="2314">
                  <c:v>12766.279999999999</c:v>
                </c:pt>
                <c:pt idx="2315">
                  <c:v>105379.73999999999</c:v>
                </c:pt>
                <c:pt idx="2316">
                  <c:v>3020.51</c:v>
                </c:pt>
                <c:pt idx="2317">
                  <c:v>11002.79</c:v>
                </c:pt>
                <c:pt idx="2318">
                  <c:v>6947.1900000000005</c:v>
                </c:pt>
                <c:pt idx="2319">
                  <c:v>1599.66</c:v>
                </c:pt>
                <c:pt idx="2320">
                  <c:v>87643.58</c:v>
                </c:pt>
                <c:pt idx="2321">
                  <c:v>41441.179999999993</c:v>
                </c:pt>
                <c:pt idx="2322">
                  <c:v>8588.9599999999991</c:v>
                </c:pt>
                <c:pt idx="2323">
                  <c:v>30335.27</c:v>
                </c:pt>
                <c:pt idx="2324">
                  <c:v>20843.18</c:v>
                </c:pt>
                <c:pt idx="2325">
                  <c:v>9956.32</c:v>
                </c:pt>
                <c:pt idx="2326">
                  <c:v>47296.61</c:v>
                </c:pt>
                <c:pt idx="2327">
                  <c:v>18198.690000000002</c:v>
                </c:pt>
                <c:pt idx="2328">
                  <c:v>15696.740000000002</c:v>
                </c:pt>
                <c:pt idx="2329">
                  <c:v>8531.07</c:v>
                </c:pt>
                <c:pt idx="2330">
                  <c:v>18637.78</c:v>
                </c:pt>
                <c:pt idx="2331">
                  <c:v>19710.629999999997</c:v>
                </c:pt>
                <c:pt idx="2332">
                  <c:v>40760.28</c:v>
                </c:pt>
                <c:pt idx="2333">
                  <c:v>127642.75</c:v>
                </c:pt>
                <c:pt idx="2334">
                  <c:v>23072.93</c:v>
                </c:pt>
                <c:pt idx="2335">
                  <c:v>5062.7299999999996</c:v>
                </c:pt>
                <c:pt idx="2336">
                  <c:v>13872.32</c:v>
                </c:pt>
                <c:pt idx="2337">
                  <c:v>6314.12</c:v>
                </c:pt>
                <c:pt idx="2338">
                  <c:v>7050.33</c:v>
                </c:pt>
                <c:pt idx="2339">
                  <c:v>36234.869999999995</c:v>
                </c:pt>
                <c:pt idx="2340">
                  <c:v>3091.79</c:v>
                </c:pt>
                <c:pt idx="2341">
                  <c:v>19111.22</c:v>
                </c:pt>
                <c:pt idx="2342">
                  <c:v>47676.14</c:v>
                </c:pt>
                <c:pt idx="2343">
                  <c:v>4203.5</c:v>
                </c:pt>
                <c:pt idx="2344">
                  <c:v>32058.57</c:v>
                </c:pt>
                <c:pt idx="2345">
                  <c:v>13007.61</c:v>
                </c:pt>
                <c:pt idx="2346">
                  <c:v>14208.64</c:v>
                </c:pt>
                <c:pt idx="2347">
                  <c:v>43257.45</c:v>
                </c:pt>
                <c:pt idx="2348">
                  <c:v>15858.800000000001</c:v>
                </c:pt>
                <c:pt idx="2349">
                  <c:v>9984.1299999999992</c:v>
                </c:pt>
                <c:pt idx="2350">
                  <c:v>38129.99</c:v>
                </c:pt>
                <c:pt idx="2351">
                  <c:v>28277.42</c:v>
                </c:pt>
                <c:pt idx="2352">
                  <c:v>13334.380000000001</c:v>
                </c:pt>
                <c:pt idx="2353">
                  <c:v>12453.43</c:v>
                </c:pt>
                <c:pt idx="2354">
                  <c:v>18490.71</c:v>
                </c:pt>
                <c:pt idx="2355">
                  <c:v>14309.52</c:v>
                </c:pt>
                <c:pt idx="2356">
                  <c:v>29271.269999999997</c:v>
                </c:pt>
                <c:pt idx="2357">
                  <c:v>6437.38</c:v>
                </c:pt>
                <c:pt idx="2358">
                  <c:v>3186.15</c:v>
                </c:pt>
                <c:pt idx="2359">
                  <c:v>12993.539999999999</c:v>
                </c:pt>
                <c:pt idx="2360">
                  <c:v>112189.73999999999</c:v>
                </c:pt>
                <c:pt idx="2361">
                  <c:v>3564.5</c:v>
                </c:pt>
                <c:pt idx="2362">
                  <c:v>10161.219999999999</c:v>
                </c:pt>
                <c:pt idx="2363">
                  <c:v>4989.0700000000006</c:v>
                </c:pt>
                <c:pt idx="2364">
                  <c:v>2244.48</c:v>
                </c:pt>
                <c:pt idx="2365">
                  <c:v>119194.66</c:v>
                </c:pt>
                <c:pt idx="2366">
                  <c:v>32801.97</c:v>
                </c:pt>
                <c:pt idx="2367">
                  <c:v>8313.93</c:v>
                </c:pt>
                <c:pt idx="2368">
                  <c:v>32109.95</c:v>
                </c:pt>
                <c:pt idx="2369">
                  <c:v>18277.480000000003</c:v>
                </c:pt>
                <c:pt idx="2370">
                  <c:v>9744.4000000000015</c:v>
                </c:pt>
                <c:pt idx="2371">
                  <c:v>39889.61</c:v>
                </c:pt>
                <c:pt idx="2372">
                  <c:v>14677.150000000001</c:v>
                </c:pt>
                <c:pt idx="2373">
                  <c:v>14890.06</c:v>
                </c:pt>
                <c:pt idx="2374">
                  <c:v>9160.5499999999993</c:v>
                </c:pt>
                <c:pt idx="2375">
                  <c:v>13793.51</c:v>
                </c:pt>
                <c:pt idx="2376">
                  <c:v>19300.16</c:v>
                </c:pt>
                <c:pt idx="2377">
                  <c:v>36024.28</c:v>
                </c:pt>
                <c:pt idx="2378">
                  <c:v>119913.29999999999</c:v>
                </c:pt>
                <c:pt idx="2379">
                  <c:v>22569.01</c:v>
                </c:pt>
                <c:pt idx="2380">
                  <c:v>6713.98</c:v>
                </c:pt>
                <c:pt idx="2381">
                  <c:v>6795.7999999999993</c:v>
                </c:pt>
                <c:pt idx="2382">
                  <c:v>5105.34</c:v>
                </c:pt>
                <c:pt idx="2383">
                  <c:v>7955.35</c:v>
                </c:pt>
                <c:pt idx="2384">
                  <c:v>21150.06</c:v>
                </c:pt>
                <c:pt idx="2385">
                  <c:v>3191.14</c:v>
                </c:pt>
                <c:pt idx="2386">
                  <c:v>16591.329999999998</c:v>
                </c:pt>
                <c:pt idx="2387">
                  <c:v>51213.07</c:v>
                </c:pt>
                <c:pt idx="2388">
                  <c:v>4613</c:v>
                </c:pt>
                <c:pt idx="2389">
                  <c:v>30944.22</c:v>
                </c:pt>
                <c:pt idx="2390">
                  <c:v>13555.15</c:v>
                </c:pt>
                <c:pt idx="2391">
                  <c:v>15391.87</c:v>
                </c:pt>
                <c:pt idx="2392">
                  <c:v>40747.899999999994</c:v>
                </c:pt>
                <c:pt idx="2393">
                  <c:v>8719.52</c:v>
                </c:pt>
                <c:pt idx="2394">
                  <c:v>6008.56</c:v>
                </c:pt>
                <c:pt idx="2395">
                  <c:v>40248.53</c:v>
                </c:pt>
                <c:pt idx="2396">
                  <c:v>37930.729999999996</c:v>
                </c:pt>
                <c:pt idx="2397">
                  <c:v>13158.740000000002</c:v>
                </c:pt>
                <c:pt idx="2398">
                  <c:v>9701.08</c:v>
                </c:pt>
                <c:pt idx="2399">
                  <c:v>19777.560000000001</c:v>
                </c:pt>
                <c:pt idx="2400">
                  <c:v>15628.810000000001</c:v>
                </c:pt>
                <c:pt idx="2401">
                  <c:v>33407.620000000003</c:v>
                </c:pt>
                <c:pt idx="2402">
                  <c:v>7065.04</c:v>
                </c:pt>
                <c:pt idx="2403">
                  <c:v>3018.72</c:v>
                </c:pt>
                <c:pt idx="2404">
                  <c:v>18900.439999999999</c:v>
                </c:pt>
                <c:pt idx="2405">
                  <c:v>109694.32</c:v>
                </c:pt>
                <c:pt idx="2406">
                  <c:v>3453.99</c:v>
                </c:pt>
                <c:pt idx="2407">
                  <c:v>10426.529999999999</c:v>
                </c:pt>
                <c:pt idx="2408">
                  <c:v>5278.5999999999995</c:v>
                </c:pt>
                <c:pt idx="2409">
                  <c:v>2021.49</c:v>
                </c:pt>
                <c:pt idx="2410">
                  <c:v>129753.53</c:v>
                </c:pt>
                <c:pt idx="2411">
                  <c:v>27504.45</c:v>
                </c:pt>
                <c:pt idx="2412">
                  <c:v>8998.34</c:v>
                </c:pt>
                <c:pt idx="2413">
                  <c:v>37636.03</c:v>
                </c:pt>
                <c:pt idx="2414">
                  <c:v>37979.18</c:v>
                </c:pt>
                <c:pt idx="2415">
                  <c:v>10718.31</c:v>
                </c:pt>
                <c:pt idx="2416">
                  <c:v>52726.9</c:v>
                </c:pt>
                <c:pt idx="2417">
                  <c:v>15631.04</c:v>
                </c:pt>
                <c:pt idx="2418">
                  <c:v>15869.55</c:v>
                </c:pt>
                <c:pt idx="2419">
                  <c:v>8939.91</c:v>
                </c:pt>
                <c:pt idx="2420">
                  <c:v>12962.94</c:v>
                </c:pt>
                <c:pt idx="2421">
                  <c:v>20870.730000000003</c:v>
                </c:pt>
                <c:pt idx="2422">
                  <c:v>32598.880000000001</c:v>
                </c:pt>
                <c:pt idx="2423">
                  <c:v>65053.55</c:v>
                </c:pt>
                <c:pt idx="2424">
                  <c:v>18699.870000000003</c:v>
                </c:pt>
                <c:pt idx="2425">
                  <c:v>6976.43</c:v>
                </c:pt>
                <c:pt idx="2426">
                  <c:v>13655.179999999998</c:v>
                </c:pt>
                <c:pt idx="2427">
                  <c:v>6019.2300000000005</c:v>
                </c:pt>
                <c:pt idx="2428">
                  <c:v>6465.6500000000005</c:v>
                </c:pt>
                <c:pt idx="2429">
                  <c:v>27853.739999999998</c:v>
                </c:pt>
                <c:pt idx="2430">
                  <c:v>4825.59</c:v>
                </c:pt>
                <c:pt idx="2431">
                  <c:v>11216.6</c:v>
                </c:pt>
                <c:pt idx="2432">
                  <c:v>36253.19</c:v>
                </c:pt>
                <c:pt idx="2433">
                  <c:v>4491.4400000000005</c:v>
                </c:pt>
                <c:pt idx="2434">
                  <c:v>30583.269999999997</c:v>
                </c:pt>
                <c:pt idx="2435">
                  <c:v>13037.68</c:v>
                </c:pt>
                <c:pt idx="2436">
                  <c:v>12314.92</c:v>
                </c:pt>
                <c:pt idx="2437">
                  <c:v>44004.979999999996</c:v>
                </c:pt>
                <c:pt idx="2438">
                  <c:v>8192.14</c:v>
                </c:pt>
                <c:pt idx="2439">
                  <c:v>5256.32</c:v>
                </c:pt>
                <c:pt idx="2440">
                  <c:v>44325.9</c:v>
                </c:pt>
                <c:pt idx="2441">
                  <c:v>69540.649999999994</c:v>
                </c:pt>
                <c:pt idx="2442">
                  <c:v>11257.029999999999</c:v>
                </c:pt>
                <c:pt idx="2443">
                  <c:v>12833.19</c:v>
                </c:pt>
                <c:pt idx="2444">
                  <c:v>16562.900000000001</c:v>
                </c:pt>
                <c:pt idx="2445">
                  <c:v>29758.809999999998</c:v>
                </c:pt>
                <c:pt idx="2446">
                  <c:v>35716.229999999996</c:v>
                </c:pt>
                <c:pt idx="2447">
                  <c:v>7079.23</c:v>
                </c:pt>
                <c:pt idx="2448">
                  <c:v>2669.71</c:v>
                </c:pt>
                <c:pt idx="2449">
                  <c:v>15330.390000000001</c:v>
                </c:pt>
                <c:pt idx="2450">
                  <c:v>136504.29999999999</c:v>
                </c:pt>
                <c:pt idx="2451">
                  <c:v>2731.5699999999997</c:v>
                </c:pt>
                <c:pt idx="2452">
                  <c:v>10537.95</c:v>
                </c:pt>
                <c:pt idx="2453">
                  <c:v>3332.32</c:v>
                </c:pt>
                <c:pt idx="2454">
                  <c:v>2052.6799999999998</c:v>
                </c:pt>
                <c:pt idx="2455">
                  <c:v>277683.09999999998</c:v>
                </c:pt>
                <c:pt idx="2456">
                  <c:v>31821.91</c:v>
                </c:pt>
                <c:pt idx="2457">
                  <c:v>6596.21</c:v>
                </c:pt>
                <c:pt idx="2458">
                  <c:v>55545.090000000004</c:v>
                </c:pt>
                <c:pt idx="2459">
                  <c:v>47945.100000000006</c:v>
                </c:pt>
                <c:pt idx="2460">
                  <c:v>10470.91</c:v>
                </c:pt>
                <c:pt idx="2461">
                  <c:v>56245.130000000005</c:v>
                </c:pt>
                <c:pt idx="2462">
                  <c:v>12165.14</c:v>
                </c:pt>
                <c:pt idx="2463">
                  <c:v>11801.550000000001</c:v>
                </c:pt>
                <c:pt idx="2464">
                  <c:v>4941.5300000000007</c:v>
                </c:pt>
                <c:pt idx="2465">
                  <c:v>11689.66</c:v>
                </c:pt>
                <c:pt idx="2466">
                  <c:v>22395.160000000003</c:v>
                </c:pt>
                <c:pt idx="2467">
                  <c:v>27924.68</c:v>
                </c:pt>
                <c:pt idx="2468">
                  <c:v>144516.19999999998</c:v>
                </c:pt>
                <c:pt idx="2469">
                  <c:v>11927.869999999999</c:v>
                </c:pt>
                <c:pt idx="2470">
                  <c:v>6784.43</c:v>
                </c:pt>
                <c:pt idx="2471">
                  <c:v>8152.7699999999995</c:v>
                </c:pt>
                <c:pt idx="2472">
                  <c:v>4366.1399999999994</c:v>
                </c:pt>
                <c:pt idx="2473">
                  <c:v>4357.96</c:v>
                </c:pt>
                <c:pt idx="2474">
                  <c:v>28591.49</c:v>
                </c:pt>
                <c:pt idx="2475">
                  <c:v>2833.15</c:v>
                </c:pt>
                <c:pt idx="2476">
                  <c:v>15014.08</c:v>
                </c:pt>
                <c:pt idx="2477">
                  <c:v>44873.22</c:v>
                </c:pt>
                <c:pt idx="2478">
                  <c:v>4213.58</c:v>
                </c:pt>
                <c:pt idx="2479">
                  <c:v>28647.57</c:v>
                </c:pt>
                <c:pt idx="2480">
                  <c:v>9083.0299999999988</c:v>
                </c:pt>
                <c:pt idx="2481">
                  <c:v>11381.45</c:v>
                </c:pt>
                <c:pt idx="2482">
                  <c:v>40192.57</c:v>
                </c:pt>
                <c:pt idx="2483">
                  <c:v>10374.529999999999</c:v>
                </c:pt>
                <c:pt idx="2484">
                  <c:v>6600.26</c:v>
                </c:pt>
                <c:pt idx="2485">
                  <c:v>45018.600000000006</c:v>
                </c:pt>
                <c:pt idx="2486">
                  <c:v>24347.360000000001</c:v>
                </c:pt>
                <c:pt idx="2487">
                  <c:v>11859.2</c:v>
                </c:pt>
                <c:pt idx="2488">
                  <c:v>14985.550000000001</c:v>
                </c:pt>
                <c:pt idx="2489">
                  <c:v>12553.130000000001</c:v>
                </c:pt>
                <c:pt idx="2490">
                  <c:v>11259.110000000002</c:v>
                </c:pt>
                <c:pt idx="2491">
                  <c:v>33894.04</c:v>
                </c:pt>
                <c:pt idx="2492">
                  <c:v>5163.07</c:v>
                </c:pt>
                <c:pt idx="2493">
                  <c:v>637.08999999999992</c:v>
                </c:pt>
                <c:pt idx="2494">
                  <c:v>11864.810000000001</c:v>
                </c:pt>
                <c:pt idx="2495">
                  <c:v>124674.68</c:v>
                </c:pt>
                <c:pt idx="2496">
                  <c:v>2428.9299999999998</c:v>
                </c:pt>
                <c:pt idx="2497">
                  <c:v>4397.45</c:v>
                </c:pt>
                <c:pt idx="2498">
                  <c:v>3700.8</c:v>
                </c:pt>
                <c:pt idx="2499">
                  <c:v>1335.8</c:v>
                </c:pt>
                <c:pt idx="2500">
                  <c:v>101792.11000000002</c:v>
                </c:pt>
                <c:pt idx="2501">
                  <c:v>32451.43</c:v>
                </c:pt>
                <c:pt idx="2502">
                  <c:v>3240.87</c:v>
                </c:pt>
                <c:pt idx="2503">
                  <c:v>29203.119999999999</c:v>
                </c:pt>
                <c:pt idx="2504">
                  <c:v>17927.830000000002</c:v>
                </c:pt>
                <c:pt idx="2505">
                  <c:v>9994.0499999999993</c:v>
                </c:pt>
                <c:pt idx="2506">
                  <c:v>44203.97</c:v>
                </c:pt>
                <c:pt idx="2507">
                  <c:v>12970.39</c:v>
                </c:pt>
                <c:pt idx="2508">
                  <c:v>14491.580000000002</c:v>
                </c:pt>
                <c:pt idx="2509">
                  <c:v>5661.5</c:v>
                </c:pt>
                <c:pt idx="2510">
                  <c:v>18052.079999999998</c:v>
                </c:pt>
                <c:pt idx="2511">
                  <c:v>24436.91</c:v>
                </c:pt>
                <c:pt idx="2512">
                  <c:v>39335.99</c:v>
                </c:pt>
                <c:pt idx="2513">
                  <c:v>125700.89</c:v>
                </c:pt>
                <c:pt idx="2514">
                  <c:v>10875.150000000001</c:v>
                </c:pt>
                <c:pt idx="2515">
                  <c:v>5666.77</c:v>
                </c:pt>
                <c:pt idx="2516">
                  <c:v>7873.22</c:v>
                </c:pt>
                <c:pt idx="2517">
                  <c:v>3362.99</c:v>
                </c:pt>
                <c:pt idx="2518">
                  <c:v>1877.26</c:v>
                </c:pt>
                <c:pt idx="2519">
                  <c:v>15161.2</c:v>
                </c:pt>
                <c:pt idx="2520">
                  <c:v>2524.23</c:v>
                </c:pt>
                <c:pt idx="2521">
                  <c:v>19522.47</c:v>
                </c:pt>
                <c:pt idx="2522">
                  <c:v>35342.18</c:v>
                </c:pt>
                <c:pt idx="2523">
                  <c:v>3884.5699999999997</c:v>
                </c:pt>
                <c:pt idx="2524">
                  <c:v>39445.329999999994</c:v>
                </c:pt>
                <c:pt idx="2525">
                  <c:v>21740.739999999998</c:v>
                </c:pt>
                <c:pt idx="2526">
                  <c:v>14679.69</c:v>
                </c:pt>
                <c:pt idx="2527">
                  <c:v>33591.660000000003</c:v>
                </c:pt>
                <c:pt idx="2528">
                  <c:v>13718.970000000001</c:v>
                </c:pt>
                <c:pt idx="2529">
                  <c:v>6724.8600000000006</c:v>
                </c:pt>
                <c:pt idx="2530">
                  <c:v>38073.479999999996</c:v>
                </c:pt>
                <c:pt idx="2531">
                  <c:v>26422.210000000003</c:v>
                </c:pt>
                <c:pt idx="2532">
                  <c:v>12706.83</c:v>
                </c:pt>
                <c:pt idx="2533">
                  <c:v>8162.99</c:v>
                </c:pt>
                <c:pt idx="2534">
                  <c:v>7899.62</c:v>
                </c:pt>
                <c:pt idx="2535">
                  <c:v>10621.29</c:v>
                </c:pt>
                <c:pt idx="2536">
                  <c:v>34221.96</c:v>
                </c:pt>
                <c:pt idx="2537">
                  <c:v>5036.13</c:v>
                </c:pt>
                <c:pt idx="2538">
                  <c:v>644.66999999999996</c:v>
                </c:pt>
                <c:pt idx="2539">
                  <c:v>10384.719999999999</c:v>
                </c:pt>
                <c:pt idx="2540">
                  <c:v>116663.91</c:v>
                </c:pt>
                <c:pt idx="2541">
                  <c:v>2907.58</c:v>
                </c:pt>
                <c:pt idx="2542">
                  <c:v>3073.85</c:v>
                </c:pt>
                <c:pt idx="2543">
                  <c:v>4339.58</c:v>
                </c:pt>
                <c:pt idx="2544">
                  <c:v>1315.31</c:v>
                </c:pt>
                <c:pt idx="2545">
                  <c:v>71811.959999999992</c:v>
                </c:pt>
                <c:pt idx="2546">
                  <c:v>26415.309999999998</c:v>
                </c:pt>
                <c:pt idx="2547">
                  <c:v>1886.38</c:v>
                </c:pt>
                <c:pt idx="2548">
                  <c:v>16523.14</c:v>
                </c:pt>
                <c:pt idx="2549">
                  <c:v>12888.92</c:v>
                </c:pt>
                <c:pt idx="2550">
                  <c:v>11208.3</c:v>
                </c:pt>
                <c:pt idx="2551">
                  <c:v>34889.729999999996</c:v>
                </c:pt>
                <c:pt idx="2552">
                  <c:v>13916.54</c:v>
                </c:pt>
                <c:pt idx="2553">
                  <c:v>13814.43</c:v>
                </c:pt>
                <c:pt idx="2554">
                  <c:v>6073.25</c:v>
                </c:pt>
                <c:pt idx="2555">
                  <c:v>14419</c:v>
                </c:pt>
                <c:pt idx="2556">
                  <c:v>17804.509999999998</c:v>
                </c:pt>
                <c:pt idx="2557">
                  <c:v>36384.589999999997</c:v>
                </c:pt>
                <c:pt idx="2558">
                  <c:v>60529.850000000006</c:v>
                </c:pt>
                <c:pt idx="2559">
                  <c:v>14393.82</c:v>
                </c:pt>
                <c:pt idx="2560">
                  <c:v>5462.84</c:v>
                </c:pt>
                <c:pt idx="2561">
                  <c:v>12673.17</c:v>
                </c:pt>
                <c:pt idx="2562">
                  <c:v>8024.37</c:v>
                </c:pt>
                <c:pt idx="2563">
                  <c:v>919.4</c:v>
                </c:pt>
                <c:pt idx="2564">
                  <c:v>12925.25</c:v>
                </c:pt>
                <c:pt idx="2565">
                  <c:v>2750.62</c:v>
                </c:pt>
                <c:pt idx="2566">
                  <c:v>12761.72</c:v>
                </c:pt>
                <c:pt idx="2567">
                  <c:v>33223.39</c:v>
                </c:pt>
                <c:pt idx="2568">
                  <c:v>3632.33</c:v>
                </c:pt>
                <c:pt idx="2569">
                  <c:v>37387.159999999996</c:v>
                </c:pt>
                <c:pt idx="2570">
                  <c:v>16995.47</c:v>
                </c:pt>
                <c:pt idx="2571">
                  <c:v>13046.83</c:v>
                </c:pt>
                <c:pt idx="2572">
                  <c:v>38561.74</c:v>
                </c:pt>
                <c:pt idx="2573">
                  <c:v>7844.35</c:v>
                </c:pt>
                <c:pt idx="2574">
                  <c:v>6064.7699999999995</c:v>
                </c:pt>
                <c:pt idx="2575">
                  <c:v>31493.11</c:v>
                </c:pt>
                <c:pt idx="2576">
                  <c:v>32092.19</c:v>
                </c:pt>
                <c:pt idx="2577">
                  <c:v>15349.93</c:v>
                </c:pt>
                <c:pt idx="2578">
                  <c:v>8516.36</c:v>
                </c:pt>
                <c:pt idx="2579">
                  <c:v>8201.5299999999988</c:v>
                </c:pt>
                <c:pt idx="2580">
                  <c:v>13870.91</c:v>
                </c:pt>
                <c:pt idx="2581">
                  <c:v>31907.780000000002</c:v>
                </c:pt>
                <c:pt idx="2582">
                  <c:v>5357.58</c:v>
                </c:pt>
                <c:pt idx="2583">
                  <c:v>578.88</c:v>
                </c:pt>
                <c:pt idx="2584">
                  <c:v>11348.73</c:v>
                </c:pt>
                <c:pt idx="2585">
                  <c:v>93133.91</c:v>
                </c:pt>
                <c:pt idx="2586">
                  <c:v>3014.67</c:v>
                </c:pt>
                <c:pt idx="2587">
                  <c:v>3726.25</c:v>
                </c:pt>
                <c:pt idx="2588">
                  <c:v>6960.03</c:v>
                </c:pt>
                <c:pt idx="2589">
                  <c:v>6423.5599999999995</c:v>
                </c:pt>
                <c:pt idx="2590">
                  <c:v>77787.78</c:v>
                </c:pt>
                <c:pt idx="2591">
                  <c:v>26627.190000000002</c:v>
                </c:pt>
                <c:pt idx="2592">
                  <c:v>2434.88</c:v>
                </c:pt>
                <c:pt idx="2593">
                  <c:v>19295.189999999999</c:v>
                </c:pt>
                <c:pt idx="2594">
                  <c:v>15973.009999999998</c:v>
                </c:pt>
                <c:pt idx="2595">
                  <c:v>9515.23</c:v>
                </c:pt>
                <c:pt idx="2596">
                  <c:v>37137.229999999996</c:v>
                </c:pt>
                <c:pt idx="2597">
                  <c:v>14903.740000000002</c:v>
                </c:pt>
                <c:pt idx="2598">
                  <c:v>13518.02</c:v>
                </c:pt>
                <c:pt idx="2599">
                  <c:v>5967.3099999999995</c:v>
                </c:pt>
                <c:pt idx="2600">
                  <c:v>10854.43</c:v>
                </c:pt>
                <c:pt idx="2601">
                  <c:v>20015.060000000001</c:v>
                </c:pt>
                <c:pt idx="2602">
                  <c:v>41085.040000000001</c:v>
                </c:pt>
                <c:pt idx="2603">
                  <c:v>114211.05</c:v>
                </c:pt>
                <c:pt idx="2604">
                  <c:v>11887.55</c:v>
                </c:pt>
                <c:pt idx="2605">
                  <c:v>5204.95</c:v>
                </c:pt>
                <c:pt idx="2606">
                  <c:v>10944.869999999999</c:v>
                </c:pt>
                <c:pt idx="2607">
                  <c:v>4688.1000000000004</c:v>
                </c:pt>
                <c:pt idx="2608">
                  <c:v>980.85</c:v>
                </c:pt>
                <c:pt idx="2609">
                  <c:v>13099.64</c:v>
                </c:pt>
                <c:pt idx="2610">
                  <c:v>4082.72</c:v>
                </c:pt>
                <c:pt idx="2611">
                  <c:v>13033.89</c:v>
                </c:pt>
                <c:pt idx="2612">
                  <c:v>46086.68</c:v>
                </c:pt>
                <c:pt idx="2613">
                  <c:v>4108.1099999999997</c:v>
                </c:pt>
                <c:pt idx="2614">
                  <c:v>35134.950000000004</c:v>
                </c:pt>
                <c:pt idx="2615">
                  <c:v>15656.630000000001</c:v>
                </c:pt>
                <c:pt idx="2616">
                  <c:v>18351.2</c:v>
                </c:pt>
                <c:pt idx="2617">
                  <c:v>39686.44</c:v>
                </c:pt>
                <c:pt idx="2618">
                  <c:v>10968.62</c:v>
                </c:pt>
                <c:pt idx="2619">
                  <c:v>5351.3600000000006</c:v>
                </c:pt>
                <c:pt idx="2620">
                  <c:v>28998.27</c:v>
                </c:pt>
                <c:pt idx="2621">
                  <c:v>28241.5</c:v>
                </c:pt>
                <c:pt idx="2622">
                  <c:v>15020.34</c:v>
                </c:pt>
                <c:pt idx="2623">
                  <c:v>12555.220000000001</c:v>
                </c:pt>
                <c:pt idx="2624">
                  <c:v>14623.03</c:v>
                </c:pt>
                <c:pt idx="2625">
                  <c:v>13406.33</c:v>
                </c:pt>
                <c:pt idx="2626">
                  <c:v>34366.97</c:v>
                </c:pt>
                <c:pt idx="2627">
                  <c:v>6205.33</c:v>
                </c:pt>
                <c:pt idx="2628">
                  <c:v>630.28</c:v>
                </c:pt>
                <c:pt idx="2629">
                  <c:v>12112.74</c:v>
                </c:pt>
                <c:pt idx="2630">
                  <c:v>83851.199999999997</c:v>
                </c:pt>
                <c:pt idx="2631">
                  <c:v>3633.45</c:v>
                </c:pt>
                <c:pt idx="2632">
                  <c:v>3168.53</c:v>
                </c:pt>
                <c:pt idx="2633">
                  <c:v>12638.58</c:v>
                </c:pt>
                <c:pt idx="2634">
                  <c:v>9648.33</c:v>
                </c:pt>
                <c:pt idx="2635">
                  <c:v>83843.94</c:v>
                </c:pt>
                <c:pt idx="2636">
                  <c:v>36253.65</c:v>
                </c:pt>
                <c:pt idx="2637">
                  <c:v>1328.7</c:v>
                </c:pt>
                <c:pt idx="2638">
                  <c:v>24676.399999999998</c:v>
                </c:pt>
                <c:pt idx="2639">
                  <c:v>14552.58</c:v>
                </c:pt>
                <c:pt idx="2640">
                  <c:v>10233.530000000001</c:v>
                </c:pt>
                <c:pt idx="2641">
                  <c:v>33884.229999999996</c:v>
                </c:pt>
                <c:pt idx="2642">
                  <c:v>16976.169999999998</c:v>
                </c:pt>
                <c:pt idx="2643">
                  <c:v>18803.5</c:v>
                </c:pt>
                <c:pt idx="2644">
                  <c:v>7698.66</c:v>
                </c:pt>
                <c:pt idx="2645">
                  <c:v>12431.44</c:v>
                </c:pt>
                <c:pt idx="2646">
                  <c:v>16473.05</c:v>
                </c:pt>
                <c:pt idx="2647">
                  <c:v>36932.61</c:v>
                </c:pt>
                <c:pt idx="2648">
                  <c:v>86006.82</c:v>
                </c:pt>
                <c:pt idx="2649">
                  <c:v>14356.8</c:v>
                </c:pt>
                <c:pt idx="2650">
                  <c:v>4274.38</c:v>
                </c:pt>
                <c:pt idx="2651">
                  <c:v>11374.099999999999</c:v>
                </c:pt>
                <c:pt idx="2652">
                  <c:v>6335.8600000000006</c:v>
                </c:pt>
                <c:pt idx="2653">
                  <c:v>1264.1099999999999</c:v>
                </c:pt>
                <c:pt idx="2654">
                  <c:v>13694.02</c:v>
                </c:pt>
                <c:pt idx="2655">
                  <c:v>3540.75</c:v>
                </c:pt>
                <c:pt idx="2656">
                  <c:v>12048.669999999998</c:v>
                </c:pt>
                <c:pt idx="2657">
                  <c:v>33865.19</c:v>
                </c:pt>
                <c:pt idx="2658">
                  <c:v>2822.2599999999998</c:v>
                </c:pt>
                <c:pt idx="2659">
                  <c:v>31801.260000000002</c:v>
                </c:pt>
                <c:pt idx="2660">
                  <c:v>7983.83</c:v>
                </c:pt>
                <c:pt idx="2661">
                  <c:v>16429.669999999998</c:v>
                </c:pt>
                <c:pt idx="2662">
                  <c:v>57012.53</c:v>
                </c:pt>
                <c:pt idx="2663">
                  <c:v>7355.3799999999992</c:v>
                </c:pt>
                <c:pt idx="2664">
                  <c:v>4514.93</c:v>
                </c:pt>
                <c:pt idx="2665">
                  <c:v>31170.200000000004</c:v>
                </c:pt>
                <c:pt idx="2666">
                  <c:v>23566.89</c:v>
                </c:pt>
                <c:pt idx="2667">
                  <c:v>9994.0299999999988</c:v>
                </c:pt>
                <c:pt idx="2668">
                  <c:v>9771.76</c:v>
                </c:pt>
                <c:pt idx="2669">
                  <c:v>6512.75</c:v>
                </c:pt>
                <c:pt idx="2670">
                  <c:v>12455.029999999999</c:v>
                </c:pt>
                <c:pt idx="2671">
                  <c:v>33330.61</c:v>
                </c:pt>
                <c:pt idx="2672">
                  <c:v>6599.73</c:v>
                </c:pt>
                <c:pt idx="2673">
                  <c:v>658.6400000000001</c:v>
                </c:pt>
                <c:pt idx="2674">
                  <c:v>12095.94</c:v>
                </c:pt>
                <c:pt idx="2675">
                  <c:v>97314.97</c:v>
                </c:pt>
                <c:pt idx="2676">
                  <c:v>2795.78</c:v>
                </c:pt>
                <c:pt idx="2677">
                  <c:v>3011.34</c:v>
                </c:pt>
                <c:pt idx="2678">
                  <c:v>9184.61</c:v>
                </c:pt>
                <c:pt idx="2679">
                  <c:v>7760.62</c:v>
                </c:pt>
                <c:pt idx="2680">
                  <c:v>81666.41</c:v>
                </c:pt>
                <c:pt idx="2681">
                  <c:v>44953.38</c:v>
                </c:pt>
                <c:pt idx="2682">
                  <c:v>4719.62</c:v>
                </c:pt>
                <c:pt idx="2683">
                  <c:v>19299.870000000003</c:v>
                </c:pt>
                <c:pt idx="2684">
                  <c:v>15830.04</c:v>
                </c:pt>
                <c:pt idx="2685">
                  <c:v>10976.689999999999</c:v>
                </c:pt>
                <c:pt idx="2686">
                  <c:v>21741.61</c:v>
                </c:pt>
                <c:pt idx="2687">
                  <c:v>16485.75</c:v>
                </c:pt>
                <c:pt idx="2688">
                  <c:v>13215.050000000001</c:v>
                </c:pt>
                <c:pt idx="2689">
                  <c:v>6344.46</c:v>
                </c:pt>
                <c:pt idx="2690">
                  <c:v>10354.49</c:v>
                </c:pt>
                <c:pt idx="2691">
                  <c:v>21891</c:v>
                </c:pt>
                <c:pt idx="2692">
                  <c:v>35983.279999999999</c:v>
                </c:pt>
                <c:pt idx="2693">
                  <c:v>30781.54</c:v>
                </c:pt>
                <c:pt idx="2694">
                  <c:v>12059.689999999999</c:v>
                </c:pt>
                <c:pt idx="2695">
                  <c:v>3405.41</c:v>
                </c:pt>
                <c:pt idx="2696">
                  <c:v>12342.24</c:v>
                </c:pt>
                <c:pt idx="2697">
                  <c:v>3691.6400000000003</c:v>
                </c:pt>
                <c:pt idx="2698">
                  <c:v>1866.3200000000002</c:v>
                </c:pt>
                <c:pt idx="2699">
                  <c:v>13574.400000000001</c:v>
                </c:pt>
                <c:pt idx="2700">
                  <c:v>2152.91</c:v>
                </c:pt>
                <c:pt idx="2701">
                  <c:v>30540.920000000002</c:v>
                </c:pt>
                <c:pt idx="2702">
                  <c:v>40369.81</c:v>
                </c:pt>
                <c:pt idx="2703">
                  <c:v>5494.54</c:v>
                </c:pt>
                <c:pt idx="2704">
                  <c:v>23220.06</c:v>
                </c:pt>
                <c:pt idx="2705">
                  <c:v>12334.859999999999</c:v>
                </c:pt>
                <c:pt idx="2706">
                  <c:v>17694.919999999998</c:v>
                </c:pt>
                <c:pt idx="2707">
                  <c:v>126287.98000000001</c:v>
                </c:pt>
                <c:pt idx="2708">
                  <c:v>19579.100000000002</c:v>
                </c:pt>
                <c:pt idx="2709">
                  <c:v>15200.51</c:v>
                </c:pt>
                <c:pt idx="2710">
                  <c:v>33244</c:v>
                </c:pt>
                <c:pt idx="2711">
                  <c:v>37216.76</c:v>
                </c:pt>
                <c:pt idx="2712">
                  <c:v>32078.09</c:v>
                </c:pt>
                <c:pt idx="2713">
                  <c:v>8158.28</c:v>
                </c:pt>
                <c:pt idx="2714">
                  <c:v>11579.85</c:v>
                </c:pt>
                <c:pt idx="2715">
                  <c:v>12614.08</c:v>
                </c:pt>
                <c:pt idx="2716">
                  <c:v>16699.149999999998</c:v>
                </c:pt>
                <c:pt idx="2717">
                  <c:v>8698.99</c:v>
                </c:pt>
                <c:pt idx="2718">
                  <c:v>2794.63</c:v>
                </c:pt>
                <c:pt idx="2719">
                  <c:v>16064.45</c:v>
                </c:pt>
                <c:pt idx="2720">
                  <c:v>123537.29000000001</c:v>
                </c:pt>
                <c:pt idx="2721">
                  <c:v>11720.86</c:v>
                </c:pt>
                <c:pt idx="2722">
                  <c:v>10196.25</c:v>
                </c:pt>
                <c:pt idx="2723">
                  <c:v>19720.43</c:v>
                </c:pt>
                <c:pt idx="2724">
                  <c:v>3134.52</c:v>
                </c:pt>
                <c:pt idx="2725">
                  <c:v>76275.77</c:v>
                </c:pt>
                <c:pt idx="2726">
                  <c:v>23410.329999999998</c:v>
                </c:pt>
                <c:pt idx="2727">
                  <c:v>9328.25</c:v>
                </c:pt>
                <c:pt idx="2728">
                  <c:v>23759.79</c:v>
                </c:pt>
                <c:pt idx="2729">
                  <c:v>25650.7</c:v>
                </c:pt>
                <c:pt idx="2730">
                  <c:v>14095.94</c:v>
                </c:pt>
                <c:pt idx="2731">
                  <c:v>29529.65</c:v>
                </c:pt>
                <c:pt idx="2732">
                  <c:v>17410.530000000002</c:v>
                </c:pt>
                <c:pt idx="2733">
                  <c:v>28332.880000000001</c:v>
                </c:pt>
                <c:pt idx="2734">
                  <c:v>18932.7</c:v>
                </c:pt>
                <c:pt idx="2735">
                  <c:v>17627.39</c:v>
                </c:pt>
                <c:pt idx="2736">
                  <c:v>27263.25</c:v>
                </c:pt>
                <c:pt idx="2737">
                  <c:v>67140.53</c:v>
                </c:pt>
                <c:pt idx="2738">
                  <c:v>40220.619999999995</c:v>
                </c:pt>
                <c:pt idx="2739">
                  <c:v>18537.670000000002</c:v>
                </c:pt>
                <c:pt idx="2740">
                  <c:v>3356.13</c:v>
                </c:pt>
                <c:pt idx="2741">
                  <c:v>7833.62</c:v>
                </c:pt>
                <c:pt idx="2742">
                  <c:v>4228.66</c:v>
                </c:pt>
                <c:pt idx="2743">
                  <c:v>9233.65</c:v>
                </c:pt>
                <c:pt idx="2744">
                  <c:v>25878.23</c:v>
                </c:pt>
                <c:pt idx="2745">
                  <c:v>2441.56</c:v>
                </c:pt>
                <c:pt idx="2746">
                  <c:v>37789.06</c:v>
                </c:pt>
                <c:pt idx="2747">
                  <c:v>47889.120000000003</c:v>
                </c:pt>
                <c:pt idx="2748">
                  <c:v>4308.8599999999997</c:v>
                </c:pt>
                <c:pt idx="2749">
                  <c:v>26799.1</c:v>
                </c:pt>
                <c:pt idx="2750">
                  <c:v>11568.34</c:v>
                </c:pt>
                <c:pt idx="2751">
                  <c:v>13131.17</c:v>
                </c:pt>
                <c:pt idx="2752">
                  <c:v>111494.93</c:v>
                </c:pt>
                <c:pt idx="2753">
                  <c:v>24158.489999999998</c:v>
                </c:pt>
                <c:pt idx="2754">
                  <c:v>17117.41</c:v>
                </c:pt>
                <c:pt idx="2755">
                  <c:v>37496.97</c:v>
                </c:pt>
                <c:pt idx="2756">
                  <c:v>175557.89</c:v>
                </c:pt>
                <c:pt idx="2757">
                  <c:v>34814.370000000003</c:v>
                </c:pt>
                <c:pt idx="2758">
                  <c:v>8352.56</c:v>
                </c:pt>
                <c:pt idx="2759">
                  <c:v>17591.57</c:v>
                </c:pt>
                <c:pt idx="2760">
                  <c:v>12158.92</c:v>
                </c:pt>
                <c:pt idx="2761">
                  <c:v>21093.88</c:v>
                </c:pt>
                <c:pt idx="2762">
                  <c:v>11253.5</c:v>
                </c:pt>
                <c:pt idx="2763">
                  <c:v>3146.34</c:v>
                </c:pt>
                <c:pt idx="2764">
                  <c:v>12324.71</c:v>
                </c:pt>
                <c:pt idx="2765">
                  <c:v>151586.44</c:v>
                </c:pt>
                <c:pt idx="2766">
                  <c:v>8423.9500000000007</c:v>
                </c:pt>
                <c:pt idx="2767">
                  <c:v>11472.65</c:v>
                </c:pt>
                <c:pt idx="2768">
                  <c:v>18870.64</c:v>
                </c:pt>
                <c:pt idx="2769">
                  <c:v>3692.22</c:v>
                </c:pt>
                <c:pt idx="2770">
                  <c:v>93522.32</c:v>
                </c:pt>
                <c:pt idx="2771">
                  <c:v>27335.89</c:v>
                </c:pt>
                <c:pt idx="2772">
                  <c:v>9914.56</c:v>
                </c:pt>
                <c:pt idx="2773">
                  <c:v>32591.730000000003</c:v>
                </c:pt>
                <c:pt idx="2774">
                  <c:v>22069.14</c:v>
                </c:pt>
                <c:pt idx="2775">
                  <c:v>14351.939999999999</c:v>
                </c:pt>
                <c:pt idx="2776">
                  <c:v>40775.29</c:v>
                </c:pt>
                <c:pt idx="2777">
                  <c:v>14694.23</c:v>
                </c:pt>
                <c:pt idx="2778">
                  <c:v>20628.64</c:v>
                </c:pt>
                <c:pt idx="2779">
                  <c:v>16050.51</c:v>
                </c:pt>
                <c:pt idx="2780">
                  <c:v>14862.41</c:v>
                </c:pt>
                <c:pt idx="2781">
                  <c:v>34982.329999999994</c:v>
                </c:pt>
                <c:pt idx="2782">
                  <c:v>52045.619999999995</c:v>
                </c:pt>
                <c:pt idx="2783">
                  <c:v>41949.49</c:v>
                </c:pt>
                <c:pt idx="2784">
                  <c:v>18172.64</c:v>
                </c:pt>
                <c:pt idx="2785">
                  <c:v>4438.6000000000004</c:v>
                </c:pt>
                <c:pt idx="2786">
                  <c:v>8091.67</c:v>
                </c:pt>
                <c:pt idx="2787">
                  <c:v>4401.25</c:v>
                </c:pt>
                <c:pt idx="2788">
                  <c:v>10241.99</c:v>
                </c:pt>
                <c:pt idx="2789">
                  <c:v>24120.9</c:v>
                </c:pt>
                <c:pt idx="2790">
                  <c:v>2558.84</c:v>
                </c:pt>
                <c:pt idx="2791">
                  <c:v>33132.53</c:v>
                </c:pt>
                <c:pt idx="2792">
                  <c:v>54481.45</c:v>
                </c:pt>
                <c:pt idx="2793">
                  <c:v>3442.5299999999997</c:v>
                </c:pt>
                <c:pt idx="2794">
                  <c:v>24722.07</c:v>
                </c:pt>
                <c:pt idx="2795">
                  <c:v>11212.740000000002</c:v>
                </c:pt>
                <c:pt idx="2796">
                  <c:v>14710.800000000001</c:v>
                </c:pt>
                <c:pt idx="2797">
                  <c:v>68464.56</c:v>
                </c:pt>
                <c:pt idx="2798">
                  <c:v>35235.94</c:v>
                </c:pt>
                <c:pt idx="2799">
                  <c:v>17676.939999999999</c:v>
                </c:pt>
                <c:pt idx="2800">
                  <c:v>37051.879999999997</c:v>
                </c:pt>
                <c:pt idx="2801">
                  <c:v>184687.75999999998</c:v>
                </c:pt>
                <c:pt idx="2802">
                  <c:v>37159.25</c:v>
                </c:pt>
                <c:pt idx="2803">
                  <c:v>6001.24</c:v>
                </c:pt>
                <c:pt idx="2804">
                  <c:v>24327.57</c:v>
                </c:pt>
                <c:pt idx="2805">
                  <c:v>16669.09</c:v>
                </c:pt>
                <c:pt idx="2806">
                  <c:v>13752.43</c:v>
                </c:pt>
                <c:pt idx="2807">
                  <c:v>13658.65</c:v>
                </c:pt>
                <c:pt idx="2808">
                  <c:v>3394.66</c:v>
                </c:pt>
                <c:pt idx="2809">
                  <c:v>13413.17</c:v>
                </c:pt>
                <c:pt idx="2810">
                  <c:v>149635.06</c:v>
                </c:pt>
                <c:pt idx="2811">
                  <c:v>4461.1499999999996</c:v>
                </c:pt>
                <c:pt idx="2812">
                  <c:v>10393.73</c:v>
                </c:pt>
                <c:pt idx="2813">
                  <c:v>11348.07</c:v>
                </c:pt>
                <c:pt idx="2814">
                  <c:v>3546.16</c:v>
                </c:pt>
                <c:pt idx="2815">
                  <c:v>137227.21</c:v>
                </c:pt>
                <c:pt idx="2816">
                  <c:v>22326.48</c:v>
                </c:pt>
                <c:pt idx="2817">
                  <c:v>9255.2000000000007</c:v>
                </c:pt>
                <c:pt idx="2818">
                  <c:v>43427.09</c:v>
                </c:pt>
                <c:pt idx="2819">
                  <c:v>24915.759999999998</c:v>
                </c:pt>
                <c:pt idx="2820">
                  <c:v>17075.66</c:v>
                </c:pt>
                <c:pt idx="2821">
                  <c:v>38342.07</c:v>
                </c:pt>
                <c:pt idx="2822">
                  <c:v>15448.73</c:v>
                </c:pt>
                <c:pt idx="2823">
                  <c:v>14071.6</c:v>
                </c:pt>
                <c:pt idx="2824">
                  <c:v>13672.93</c:v>
                </c:pt>
                <c:pt idx="2825">
                  <c:v>15450.98</c:v>
                </c:pt>
                <c:pt idx="2826">
                  <c:v>36225.119999999995</c:v>
                </c:pt>
                <c:pt idx="2827">
                  <c:v>55185.39</c:v>
                </c:pt>
                <c:pt idx="2828">
                  <c:v>85385.700000000012</c:v>
                </c:pt>
                <c:pt idx="2829">
                  <c:v>16881.66</c:v>
                </c:pt>
                <c:pt idx="2830">
                  <c:v>5156.7699999999995</c:v>
                </c:pt>
                <c:pt idx="2831">
                  <c:v>25244.97</c:v>
                </c:pt>
                <c:pt idx="2832">
                  <c:v>3650.33</c:v>
                </c:pt>
                <c:pt idx="2833">
                  <c:v>8500.3799999999992</c:v>
                </c:pt>
                <c:pt idx="2834">
                  <c:v>26229.1</c:v>
                </c:pt>
                <c:pt idx="2835">
                  <c:v>2903.36</c:v>
                </c:pt>
                <c:pt idx="2836">
                  <c:v>35831.03</c:v>
                </c:pt>
                <c:pt idx="2837">
                  <c:v>56441.760000000002</c:v>
                </c:pt>
                <c:pt idx="2838">
                  <c:v>3605.88</c:v>
                </c:pt>
                <c:pt idx="2839">
                  <c:v>26924.97</c:v>
                </c:pt>
                <c:pt idx="2840">
                  <c:v>9885.01</c:v>
                </c:pt>
                <c:pt idx="2841">
                  <c:v>14841.13</c:v>
                </c:pt>
                <c:pt idx="2842">
                  <c:v>19211.02</c:v>
                </c:pt>
                <c:pt idx="2843">
                  <c:v>25846.73</c:v>
                </c:pt>
                <c:pt idx="2844">
                  <c:v>24200.19</c:v>
                </c:pt>
                <c:pt idx="2845">
                  <c:v>36624.89</c:v>
                </c:pt>
                <c:pt idx="2846">
                  <c:v>66422.11</c:v>
                </c:pt>
                <c:pt idx="2847">
                  <c:v>30744.510000000002</c:v>
                </c:pt>
                <c:pt idx="2848">
                  <c:v>17958.91</c:v>
                </c:pt>
                <c:pt idx="2849">
                  <c:v>20504.03</c:v>
                </c:pt>
                <c:pt idx="2850">
                  <c:v>12936.58</c:v>
                </c:pt>
                <c:pt idx="2851">
                  <c:v>11980.380000000001</c:v>
                </c:pt>
                <c:pt idx="2852">
                  <c:v>9568.75</c:v>
                </c:pt>
                <c:pt idx="2853">
                  <c:v>3554.0299999999997</c:v>
                </c:pt>
                <c:pt idx="2854">
                  <c:v>13529.68</c:v>
                </c:pt>
                <c:pt idx="2855">
                  <c:v>131989.56</c:v>
                </c:pt>
                <c:pt idx="2856">
                  <c:v>6063.2</c:v>
                </c:pt>
                <c:pt idx="2857">
                  <c:v>10938.61</c:v>
                </c:pt>
                <c:pt idx="2858">
                  <c:v>11378.93</c:v>
                </c:pt>
                <c:pt idx="2859">
                  <c:v>4727.08</c:v>
                </c:pt>
                <c:pt idx="2860">
                  <c:v>96534.17</c:v>
                </c:pt>
                <c:pt idx="2861">
                  <c:v>26226.68</c:v>
                </c:pt>
                <c:pt idx="2862">
                  <c:v>9035.85</c:v>
                </c:pt>
                <c:pt idx="2863">
                  <c:v>35621.51</c:v>
                </c:pt>
                <c:pt idx="2864">
                  <c:v>24615.71</c:v>
                </c:pt>
                <c:pt idx="2865">
                  <c:v>15255.67</c:v>
                </c:pt>
                <c:pt idx="2866">
                  <c:v>32521.510000000002</c:v>
                </c:pt>
                <c:pt idx="2867">
                  <c:v>17992.59</c:v>
                </c:pt>
                <c:pt idx="2868">
                  <c:v>21960.69</c:v>
                </c:pt>
                <c:pt idx="2869">
                  <c:v>18204.04</c:v>
                </c:pt>
                <c:pt idx="2870">
                  <c:v>15658.57</c:v>
                </c:pt>
                <c:pt idx="2871">
                  <c:v>27585.4</c:v>
                </c:pt>
                <c:pt idx="2872">
                  <c:v>58211.27</c:v>
                </c:pt>
                <c:pt idx="2873">
                  <c:v>67461.350000000006</c:v>
                </c:pt>
                <c:pt idx="2874">
                  <c:v>20761.79</c:v>
                </c:pt>
                <c:pt idx="2875">
                  <c:v>4704.7700000000004</c:v>
                </c:pt>
                <c:pt idx="2876">
                  <c:v>9071.57</c:v>
                </c:pt>
                <c:pt idx="2877">
                  <c:v>3266.78</c:v>
                </c:pt>
                <c:pt idx="2878">
                  <c:v>9497.86</c:v>
                </c:pt>
                <c:pt idx="2879">
                  <c:v>26160.83</c:v>
                </c:pt>
                <c:pt idx="2880">
                  <c:v>2390.2800000000002</c:v>
                </c:pt>
                <c:pt idx="2881">
                  <c:v>28670.480000000003</c:v>
                </c:pt>
                <c:pt idx="2882">
                  <c:v>60918.559999999998</c:v>
                </c:pt>
                <c:pt idx="2883">
                  <c:v>3629.49</c:v>
                </c:pt>
                <c:pt idx="2884">
                  <c:v>23966.63</c:v>
                </c:pt>
                <c:pt idx="2885">
                  <c:v>11945.76</c:v>
                </c:pt>
                <c:pt idx="2886">
                  <c:v>16890.310000000001</c:v>
                </c:pt>
                <c:pt idx="2887">
                  <c:v>99504.909999999989</c:v>
                </c:pt>
                <c:pt idx="2888">
                  <c:v>23358.77</c:v>
                </c:pt>
                <c:pt idx="2889">
                  <c:v>22617.32</c:v>
                </c:pt>
                <c:pt idx="2890">
                  <c:v>33979.46</c:v>
                </c:pt>
                <c:pt idx="2891">
                  <c:v>64312.26</c:v>
                </c:pt>
                <c:pt idx="2892">
                  <c:v>43920.880000000005</c:v>
                </c:pt>
                <c:pt idx="2893">
                  <c:v>8913.64</c:v>
                </c:pt>
                <c:pt idx="2894">
                  <c:v>21424.29</c:v>
                </c:pt>
                <c:pt idx="2895">
                  <c:v>14346.529999999999</c:v>
                </c:pt>
                <c:pt idx="2896">
                  <c:v>15030.12</c:v>
                </c:pt>
                <c:pt idx="2897">
                  <c:v>13359.18</c:v>
                </c:pt>
                <c:pt idx="2898">
                  <c:v>3478.18</c:v>
                </c:pt>
                <c:pt idx="2899">
                  <c:v>13281.810000000001</c:v>
                </c:pt>
                <c:pt idx="2900">
                  <c:v>134778.12</c:v>
                </c:pt>
                <c:pt idx="2901">
                  <c:v>6091.23</c:v>
                </c:pt>
                <c:pt idx="2902">
                  <c:v>9505.880000000001</c:v>
                </c:pt>
                <c:pt idx="2903">
                  <c:v>12287.83</c:v>
                </c:pt>
                <c:pt idx="2904">
                  <c:v>3859.99</c:v>
                </c:pt>
                <c:pt idx="2905">
                  <c:v>116908.61</c:v>
                </c:pt>
                <c:pt idx="2906">
                  <c:v>21289.77</c:v>
                </c:pt>
                <c:pt idx="2907">
                  <c:v>9227.6200000000008</c:v>
                </c:pt>
                <c:pt idx="2908">
                  <c:v>34499.33</c:v>
                </c:pt>
                <c:pt idx="2909">
                  <c:v>24152.989999999998</c:v>
                </c:pt>
                <c:pt idx="2910">
                  <c:v>17434.829999999998</c:v>
                </c:pt>
                <c:pt idx="2911">
                  <c:v>47644.78</c:v>
                </c:pt>
                <c:pt idx="2912">
                  <c:v>18209.86</c:v>
                </c:pt>
                <c:pt idx="2913">
                  <c:v>16148.26</c:v>
                </c:pt>
                <c:pt idx="2914">
                  <c:v>13128.54</c:v>
                </c:pt>
                <c:pt idx="2915">
                  <c:v>17145.13</c:v>
                </c:pt>
                <c:pt idx="2916">
                  <c:v>34872.980000000003</c:v>
                </c:pt>
                <c:pt idx="2917">
                  <c:v>66734.09</c:v>
                </c:pt>
                <c:pt idx="2918">
                  <c:v>120818.85</c:v>
                </c:pt>
                <c:pt idx="2919">
                  <c:v>17845.2</c:v>
                </c:pt>
                <c:pt idx="2920">
                  <c:v>5512.7</c:v>
                </c:pt>
                <c:pt idx="2921">
                  <c:v>6837.84</c:v>
                </c:pt>
                <c:pt idx="2922">
                  <c:v>3754.6099999999997</c:v>
                </c:pt>
                <c:pt idx="2923">
                  <c:v>8706.35</c:v>
                </c:pt>
                <c:pt idx="2924">
                  <c:v>22561.81</c:v>
                </c:pt>
                <c:pt idx="2925">
                  <c:v>3775.63</c:v>
                </c:pt>
                <c:pt idx="2926">
                  <c:v>18639.64</c:v>
                </c:pt>
                <c:pt idx="2927">
                  <c:v>46570.840000000004</c:v>
                </c:pt>
                <c:pt idx="2928">
                  <c:v>4040.3</c:v>
                </c:pt>
                <c:pt idx="2929">
                  <c:v>25625.3</c:v>
                </c:pt>
                <c:pt idx="2930">
                  <c:v>10403.290000000001</c:v>
                </c:pt>
                <c:pt idx="2931">
                  <c:v>15341.49</c:v>
                </c:pt>
                <c:pt idx="2932">
                  <c:v>121001.71</c:v>
                </c:pt>
                <c:pt idx="2933">
                  <c:v>12651.310000000001</c:v>
                </c:pt>
                <c:pt idx="2934">
                  <c:v>15346.85</c:v>
                </c:pt>
                <c:pt idx="2935">
                  <c:v>36242.67</c:v>
                </c:pt>
                <c:pt idx="2936">
                  <c:v>46659.01</c:v>
                </c:pt>
                <c:pt idx="2937">
                  <c:v>17609.93</c:v>
                </c:pt>
                <c:pt idx="2938">
                  <c:v>8621.9599999999991</c:v>
                </c:pt>
                <c:pt idx="2939">
                  <c:v>19216.54</c:v>
                </c:pt>
                <c:pt idx="2940">
                  <c:v>11003.12</c:v>
                </c:pt>
                <c:pt idx="2941">
                  <c:v>14230.39</c:v>
                </c:pt>
                <c:pt idx="2942">
                  <c:v>6868.21</c:v>
                </c:pt>
                <c:pt idx="2943">
                  <c:v>3272.68</c:v>
                </c:pt>
                <c:pt idx="2944">
                  <c:v>11853.9</c:v>
                </c:pt>
                <c:pt idx="2945">
                  <c:v>131489.66</c:v>
                </c:pt>
                <c:pt idx="2946">
                  <c:v>4776.62</c:v>
                </c:pt>
                <c:pt idx="2947">
                  <c:v>11429.08</c:v>
                </c:pt>
                <c:pt idx="2948">
                  <c:v>7629.4699999999993</c:v>
                </c:pt>
                <c:pt idx="2949">
                  <c:v>3907.8</c:v>
                </c:pt>
                <c:pt idx="2950">
                  <c:v>73982.61</c:v>
                </c:pt>
                <c:pt idx="2951">
                  <c:v>31341.929999999997</c:v>
                </c:pt>
                <c:pt idx="2952">
                  <c:v>9073.84</c:v>
                </c:pt>
                <c:pt idx="2953">
                  <c:v>29242.39</c:v>
                </c:pt>
                <c:pt idx="2954">
                  <c:v>27745.07</c:v>
                </c:pt>
                <c:pt idx="2955">
                  <c:v>17584.98</c:v>
                </c:pt>
                <c:pt idx="2956">
                  <c:v>50823.48</c:v>
                </c:pt>
                <c:pt idx="2957">
                  <c:v>17134.71</c:v>
                </c:pt>
                <c:pt idx="2958">
                  <c:v>14300.25</c:v>
                </c:pt>
                <c:pt idx="2959">
                  <c:v>10283.75</c:v>
                </c:pt>
                <c:pt idx="2960">
                  <c:v>18931.78</c:v>
                </c:pt>
                <c:pt idx="2961">
                  <c:v>31907.27</c:v>
                </c:pt>
                <c:pt idx="2962">
                  <c:v>64805.270000000004</c:v>
                </c:pt>
                <c:pt idx="2963">
                  <c:v>110615.44</c:v>
                </c:pt>
                <c:pt idx="2964">
                  <c:v>16831.670000000002</c:v>
                </c:pt>
                <c:pt idx="2965">
                  <c:v>6321.06</c:v>
                </c:pt>
                <c:pt idx="2966">
                  <c:v>5097.3600000000006</c:v>
                </c:pt>
                <c:pt idx="2967">
                  <c:v>3898.5699999999997</c:v>
                </c:pt>
                <c:pt idx="2968">
                  <c:v>8041.47</c:v>
                </c:pt>
                <c:pt idx="2969">
                  <c:v>23598.85</c:v>
                </c:pt>
                <c:pt idx="2970">
                  <c:v>2831.99</c:v>
                </c:pt>
                <c:pt idx="2971">
                  <c:v>29847.79</c:v>
                </c:pt>
                <c:pt idx="2972">
                  <c:v>52711.299999999996</c:v>
                </c:pt>
                <c:pt idx="2973">
                  <c:v>4378.1099999999997</c:v>
                </c:pt>
                <c:pt idx="2974">
                  <c:v>24494.31</c:v>
                </c:pt>
                <c:pt idx="2975">
                  <c:v>11037.359999999999</c:v>
                </c:pt>
                <c:pt idx="2976">
                  <c:v>14271.31</c:v>
                </c:pt>
                <c:pt idx="2977">
                  <c:v>67075.099999999991</c:v>
                </c:pt>
                <c:pt idx="2978">
                  <c:v>16405.09</c:v>
                </c:pt>
                <c:pt idx="2979">
                  <c:v>26771.29</c:v>
                </c:pt>
                <c:pt idx="2980">
                  <c:v>37490.400000000001</c:v>
                </c:pt>
                <c:pt idx="2981">
                  <c:v>33742.79</c:v>
                </c:pt>
                <c:pt idx="2982">
                  <c:v>30452.36</c:v>
                </c:pt>
                <c:pt idx="2983">
                  <c:v>6802.7699999999995</c:v>
                </c:pt>
                <c:pt idx="2984">
                  <c:v>20809.98</c:v>
                </c:pt>
                <c:pt idx="2985">
                  <c:v>10348.849999999999</c:v>
                </c:pt>
                <c:pt idx="2986">
                  <c:v>17429.88</c:v>
                </c:pt>
                <c:pt idx="2987">
                  <c:v>11603.15</c:v>
                </c:pt>
                <c:pt idx="2988">
                  <c:v>4025.4300000000003</c:v>
                </c:pt>
                <c:pt idx="2989">
                  <c:v>10762.63</c:v>
                </c:pt>
                <c:pt idx="2990">
                  <c:v>137579.07999999999</c:v>
                </c:pt>
                <c:pt idx="2991">
                  <c:v>9627.89</c:v>
                </c:pt>
                <c:pt idx="2992">
                  <c:v>11991.18</c:v>
                </c:pt>
                <c:pt idx="2993">
                  <c:v>18551.579999999998</c:v>
                </c:pt>
                <c:pt idx="2994">
                  <c:v>4149.3500000000004</c:v>
                </c:pt>
                <c:pt idx="2995">
                  <c:v>73108.12</c:v>
                </c:pt>
                <c:pt idx="2996">
                  <c:v>25187.039999999997</c:v>
                </c:pt>
                <c:pt idx="2997">
                  <c:v>10033.869999999999</c:v>
                </c:pt>
                <c:pt idx="2998">
                  <c:v>28225.43</c:v>
                </c:pt>
                <c:pt idx="2999">
                  <c:v>23743.9</c:v>
                </c:pt>
                <c:pt idx="3000">
                  <c:v>17839.59</c:v>
                </c:pt>
                <c:pt idx="3001">
                  <c:v>43391.05</c:v>
                </c:pt>
                <c:pt idx="3002">
                  <c:v>17601.98</c:v>
                </c:pt>
                <c:pt idx="3003">
                  <c:v>15755.67</c:v>
                </c:pt>
                <c:pt idx="3004">
                  <c:v>12926.94</c:v>
                </c:pt>
                <c:pt idx="3005">
                  <c:v>17858.11</c:v>
                </c:pt>
                <c:pt idx="3006">
                  <c:v>31403.899999999998</c:v>
                </c:pt>
                <c:pt idx="3007">
                  <c:v>62205.75</c:v>
                </c:pt>
                <c:pt idx="3008">
                  <c:v>91931.989999999991</c:v>
                </c:pt>
                <c:pt idx="3009">
                  <c:v>18796.53</c:v>
                </c:pt>
                <c:pt idx="3010">
                  <c:v>5762.91</c:v>
                </c:pt>
                <c:pt idx="3011">
                  <c:v>4634.25</c:v>
                </c:pt>
                <c:pt idx="3012">
                  <c:v>3824.42</c:v>
                </c:pt>
                <c:pt idx="3013">
                  <c:v>9532.0400000000009</c:v>
                </c:pt>
                <c:pt idx="3014">
                  <c:v>23521.600000000002</c:v>
                </c:pt>
                <c:pt idx="3015">
                  <c:v>2755.25</c:v>
                </c:pt>
                <c:pt idx="3016">
                  <c:v>27860.42</c:v>
                </c:pt>
                <c:pt idx="3017">
                  <c:v>49781.469999999994</c:v>
                </c:pt>
                <c:pt idx="3018">
                  <c:v>4378.32</c:v>
                </c:pt>
                <c:pt idx="3019">
                  <c:v>26087.89</c:v>
                </c:pt>
                <c:pt idx="3020">
                  <c:v>16699.79</c:v>
                </c:pt>
                <c:pt idx="3021">
                  <c:v>15863.61</c:v>
                </c:pt>
                <c:pt idx="3022">
                  <c:v>43078.54</c:v>
                </c:pt>
                <c:pt idx="3023">
                  <c:v>31825.489999999998</c:v>
                </c:pt>
                <c:pt idx="3024">
                  <c:v>33227.01</c:v>
                </c:pt>
                <c:pt idx="3025">
                  <c:v>35129.450000000004</c:v>
                </c:pt>
                <c:pt idx="3026">
                  <c:v>35935.81</c:v>
                </c:pt>
                <c:pt idx="3027">
                  <c:v>50351.880000000005</c:v>
                </c:pt>
                <c:pt idx="3028">
                  <c:v>9106.98</c:v>
                </c:pt>
                <c:pt idx="3029">
                  <c:v>19605.940000000002</c:v>
                </c:pt>
                <c:pt idx="3030">
                  <c:v>11071.259999999998</c:v>
                </c:pt>
                <c:pt idx="3031">
                  <c:v>16004.689999999999</c:v>
                </c:pt>
                <c:pt idx="3032">
                  <c:v>31427.88</c:v>
                </c:pt>
                <c:pt idx="3033">
                  <c:v>4239.28</c:v>
                </c:pt>
                <c:pt idx="3034">
                  <c:v>13084.26</c:v>
                </c:pt>
                <c:pt idx="3035">
                  <c:v>145429.78</c:v>
                </c:pt>
                <c:pt idx="3036">
                  <c:v>6232.2699999999995</c:v>
                </c:pt>
                <c:pt idx="3037">
                  <c:v>13396.75</c:v>
                </c:pt>
                <c:pt idx="3038">
                  <c:v>8874.84</c:v>
                </c:pt>
                <c:pt idx="3039">
                  <c:v>5675.6</c:v>
                </c:pt>
                <c:pt idx="3040">
                  <c:v>64224.770000000004</c:v>
                </c:pt>
                <c:pt idx="3041">
                  <c:v>26148.91</c:v>
                </c:pt>
                <c:pt idx="3042">
                  <c:v>10490.36</c:v>
                </c:pt>
                <c:pt idx="3043">
                  <c:v>27722.83</c:v>
                </c:pt>
                <c:pt idx="3044">
                  <c:v>27420.71</c:v>
                </c:pt>
                <c:pt idx="3045">
                  <c:v>17647.190000000002</c:v>
                </c:pt>
                <c:pt idx="3046">
                  <c:v>48059.049999999996</c:v>
                </c:pt>
                <c:pt idx="3047">
                  <c:v>19130.62</c:v>
                </c:pt>
                <c:pt idx="3048">
                  <c:v>18556.66</c:v>
                </c:pt>
                <c:pt idx="3049">
                  <c:v>12891.99</c:v>
                </c:pt>
                <c:pt idx="3050">
                  <c:v>19064.89</c:v>
                </c:pt>
                <c:pt idx="3051">
                  <c:v>33326.76</c:v>
                </c:pt>
                <c:pt idx="3052">
                  <c:v>62746.36</c:v>
                </c:pt>
                <c:pt idx="3053">
                  <c:v>108460.1</c:v>
                </c:pt>
                <c:pt idx="3054">
                  <c:v>16659.71</c:v>
                </c:pt>
                <c:pt idx="3055">
                  <c:v>5167.17</c:v>
                </c:pt>
                <c:pt idx="3056">
                  <c:v>23426.6</c:v>
                </c:pt>
                <c:pt idx="3057">
                  <c:v>5302.1399999999994</c:v>
                </c:pt>
                <c:pt idx="3058">
                  <c:v>9516.619999999999</c:v>
                </c:pt>
                <c:pt idx="3059">
                  <c:v>23908.87</c:v>
                </c:pt>
                <c:pt idx="3060">
                  <c:v>4880.3899999999994</c:v>
                </c:pt>
                <c:pt idx="3061">
                  <c:v>22305.48</c:v>
                </c:pt>
                <c:pt idx="3062">
                  <c:v>46399.100000000006</c:v>
                </c:pt>
                <c:pt idx="3063">
                  <c:v>3739.3</c:v>
                </c:pt>
                <c:pt idx="3064">
                  <c:v>31018.670000000002</c:v>
                </c:pt>
                <c:pt idx="3065">
                  <c:v>12933.47</c:v>
                </c:pt>
                <c:pt idx="3066">
                  <c:v>17077.989999999998</c:v>
                </c:pt>
                <c:pt idx="3067">
                  <c:v>41140.89</c:v>
                </c:pt>
                <c:pt idx="3068">
                  <c:v>22817.64</c:v>
                </c:pt>
                <c:pt idx="3069">
                  <c:v>24512.19</c:v>
                </c:pt>
                <c:pt idx="3070">
                  <c:v>34709.050000000003</c:v>
                </c:pt>
                <c:pt idx="3071">
                  <c:v>36173.869999999995</c:v>
                </c:pt>
                <c:pt idx="3072">
                  <c:v>39155.379999999997</c:v>
                </c:pt>
                <c:pt idx="3073">
                  <c:v>14686.380000000001</c:v>
                </c:pt>
                <c:pt idx="3074">
                  <c:v>19304.62</c:v>
                </c:pt>
                <c:pt idx="3075">
                  <c:v>17989.410000000003</c:v>
                </c:pt>
                <c:pt idx="3076">
                  <c:v>21679.100000000002</c:v>
                </c:pt>
                <c:pt idx="3077">
                  <c:v>20510.45</c:v>
                </c:pt>
                <c:pt idx="3078">
                  <c:v>4751.6499999999996</c:v>
                </c:pt>
                <c:pt idx="3079">
                  <c:v>10183.790000000001</c:v>
                </c:pt>
                <c:pt idx="3080">
                  <c:v>194378.69</c:v>
                </c:pt>
                <c:pt idx="3081">
                  <c:v>6775.42</c:v>
                </c:pt>
                <c:pt idx="3082">
                  <c:v>15801.26</c:v>
                </c:pt>
                <c:pt idx="3083">
                  <c:v>10550.17</c:v>
                </c:pt>
                <c:pt idx="3084">
                  <c:v>8956.380000000001</c:v>
                </c:pt>
                <c:pt idx="3085">
                  <c:v>199760.80000000002</c:v>
                </c:pt>
                <c:pt idx="3086">
                  <c:v>31973.47</c:v>
                </c:pt>
                <c:pt idx="3087">
                  <c:v>11946.16</c:v>
                </c:pt>
                <c:pt idx="3088">
                  <c:v>39399.25</c:v>
                </c:pt>
                <c:pt idx="3089">
                  <c:v>23341.489999999998</c:v>
                </c:pt>
                <c:pt idx="3090">
                  <c:v>17996.960000000003</c:v>
                </c:pt>
                <c:pt idx="3091">
                  <c:v>37873.79</c:v>
                </c:pt>
                <c:pt idx="3092">
                  <c:v>17160.400000000001</c:v>
                </c:pt>
                <c:pt idx="3093">
                  <c:v>14209.82</c:v>
                </c:pt>
                <c:pt idx="3094">
                  <c:v>11590.039999999999</c:v>
                </c:pt>
                <c:pt idx="3095">
                  <c:v>20461.82</c:v>
                </c:pt>
                <c:pt idx="3096">
                  <c:v>42440.329999999994</c:v>
                </c:pt>
                <c:pt idx="3097">
                  <c:v>73398.210000000006</c:v>
                </c:pt>
                <c:pt idx="3098">
                  <c:v>69189.790000000008</c:v>
                </c:pt>
                <c:pt idx="3099">
                  <c:v>19426.55</c:v>
                </c:pt>
                <c:pt idx="3100">
                  <c:v>5159.4799999999996</c:v>
                </c:pt>
                <c:pt idx="3101">
                  <c:v>12498.11</c:v>
                </c:pt>
                <c:pt idx="3102">
                  <c:v>4043.96</c:v>
                </c:pt>
                <c:pt idx="3103">
                  <c:v>14394.89</c:v>
                </c:pt>
                <c:pt idx="3104">
                  <c:v>24587.08</c:v>
                </c:pt>
                <c:pt idx="3105">
                  <c:v>3384.5499999999997</c:v>
                </c:pt>
                <c:pt idx="3106">
                  <c:v>36469.71</c:v>
                </c:pt>
                <c:pt idx="3107">
                  <c:v>51586.439999999995</c:v>
                </c:pt>
                <c:pt idx="3108">
                  <c:v>2865.6600000000003</c:v>
                </c:pt>
                <c:pt idx="3109">
                  <c:v>29797.33</c:v>
                </c:pt>
                <c:pt idx="3110">
                  <c:v>13024.990000000002</c:v>
                </c:pt>
                <c:pt idx="3111">
                  <c:v>18902.199999999997</c:v>
                </c:pt>
                <c:pt idx="3112">
                  <c:v>44497.259999999995</c:v>
                </c:pt>
                <c:pt idx="3113">
                  <c:v>21765.5</c:v>
                </c:pt>
                <c:pt idx="3114">
                  <c:v>16712.89</c:v>
                </c:pt>
                <c:pt idx="3115">
                  <c:v>35695.94</c:v>
                </c:pt>
                <c:pt idx="3116">
                  <c:v>37831.919999999998</c:v>
                </c:pt>
                <c:pt idx="3117">
                  <c:v>47100.18</c:v>
                </c:pt>
                <c:pt idx="3118">
                  <c:v>21512.73</c:v>
                </c:pt>
                <c:pt idx="3119">
                  <c:v>18646.77</c:v>
                </c:pt>
                <c:pt idx="3120">
                  <c:v>13016.279999999999</c:v>
                </c:pt>
                <c:pt idx="3121">
                  <c:v>26784.730000000003</c:v>
                </c:pt>
                <c:pt idx="3122">
                  <c:v>14613.03</c:v>
                </c:pt>
                <c:pt idx="3123">
                  <c:v>5813.3099999999995</c:v>
                </c:pt>
                <c:pt idx="3124">
                  <c:v>10593.85</c:v>
                </c:pt>
                <c:pt idx="3125">
                  <c:v>103060.35</c:v>
                </c:pt>
                <c:pt idx="3126">
                  <c:v>12055.36</c:v>
                </c:pt>
                <c:pt idx="3127">
                  <c:v>15229.36</c:v>
                </c:pt>
                <c:pt idx="3128">
                  <c:v>20279.7</c:v>
                </c:pt>
                <c:pt idx="3129">
                  <c:v>6253.2599999999993</c:v>
                </c:pt>
                <c:pt idx="3130">
                  <c:v>98222.11</c:v>
                </c:pt>
                <c:pt idx="3131">
                  <c:v>29316.41</c:v>
                </c:pt>
                <c:pt idx="3132">
                  <c:v>11330.47</c:v>
                </c:pt>
                <c:pt idx="3133">
                  <c:v>32485.54</c:v>
                </c:pt>
                <c:pt idx="3134">
                  <c:v>20698.23</c:v>
                </c:pt>
                <c:pt idx="3135">
                  <c:v>17973.5</c:v>
                </c:pt>
                <c:pt idx="3136">
                  <c:v>30235.690000000002</c:v>
                </c:pt>
                <c:pt idx="3137">
                  <c:v>16874.29</c:v>
                </c:pt>
                <c:pt idx="3138">
                  <c:v>23160.49</c:v>
                </c:pt>
                <c:pt idx="3139">
                  <c:v>21567</c:v>
                </c:pt>
                <c:pt idx="3140">
                  <c:v>19967.129999999997</c:v>
                </c:pt>
                <c:pt idx="3141">
                  <c:v>21689.11</c:v>
                </c:pt>
                <c:pt idx="3142">
                  <c:v>72217.26999999999</c:v>
                </c:pt>
                <c:pt idx="3143">
                  <c:v>33180.86</c:v>
                </c:pt>
                <c:pt idx="3144">
                  <c:v>24097.200000000001</c:v>
                </c:pt>
                <c:pt idx="3145">
                  <c:v>5679.01</c:v>
                </c:pt>
                <c:pt idx="3146">
                  <c:v>14459.04</c:v>
                </c:pt>
                <c:pt idx="3147">
                  <c:v>4352.2700000000004</c:v>
                </c:pt>
                <c:pt idx="3148">
                  <c:v>13873.97</c:v>
                </c:pt>
                <c:pt idx="3149">
                  <c:v>24625.72</c:v>
                </c:pt>
                <c:pt idx="3150">
                  <c:v>3875.67</c:v>
                </c:pt>
                <c:pt idx="3151">
                  <c:v>45501.48</c:v>
                </c:pt>
                <c:pt idx="3152">
                  <c:v>63574.13</c:v>
                </c:pt>
                <c:pt idx="3153">
                  <c:v>5568.34</c:v>
                </c:pt>
                <c:pt idx="3154">
                  <c:v>39102.1</c:v>
                </c:pt>
                <c:pt idx="3155">
                  <c:v>14029.9</c:v>
                </c:pt>
                <c:pt idx="3156">
                  <c:v>22202.77</c:v>
                </c:pt>
                <c:pt idx="3157">
                  <c:v>47346.67</c:v>
                </c:pt>
                <c:pt idx="3158">
                  <c:v>40530.119999999995</c:v>
                </c:pt>
                <c:pt idx="3159">
                  <c:v>27353.96</c:v>
                </c:pt>
                <c:pt idx="3160">
                  <c:v>52972.009999999995</c:v>
                </c:pt>
                <c:pt idx="3161">
                  <c:v>48029.15</c:v>
                </c:pt>
                <c:pt idx="3162">
                  <c:v>57505.35</c:v>
                </c:pt>
                <c:pt idx="3163">
                  <c:v>25547.89</c:v>
                </c:pt>
                <c:pt idx="3164">
                  <c:v>18888.079999999998</c:v>
                </c:pt>
                <c:pt idx="3165">
                  <c:v>15724.77</c:v>
                </c:pt>
                <c:pt idx="3166">
                  <c:v>33993.659999999996</c:v>
                </c:pt>
                <c:pt idx="3167">
                  <c:v>16329.3</c:v>
                </c:pt>
                <c:pt idx="3168">
                  <c:v>5122.12</c:v>
                </c:pt>
                <c:pt idx="3169">
                  <c:v>10881.67</c:v>
                </c:pt>
                <c:pt idx="3170">
                  <c:v>187548.61</c:v>
                </c:pt>
                <c:pt idx="3171">
                  <c:v>12007.53</c:v>
                </c:pt>
                <c:pt idx="3172">
                  <c:v>18949.73</c:v>
                </c:pt>
                <c:pt idx="3173">
                  <c:v>14768.8</c:v>
                </c:pt>
                <c:pt idx="3174">
                  <c:v>8455.7199999999993</c:v>
                </c:pt>
                <c:pt idx="3175">
                  <c:v>108261.31</c:v>
                </c:pt>
                <c:pt idx="3176">
                  <c:v>33566.29</c:v>
                </c:pt>
                <c:pt idx="3177">
                  <c:v>13239.4</c:v>
                </c:pt>
                <c:pt idx="3178">
                  <c:v>34158.86</c:v>
                </c:pt>
                <c:pt idx="3179">
                  <c:v>22312.329999999998</c:v>
                </c:pt>
                <c:pt idx="3180">
                  <c:v>26360.29</c:v>
                </c:pt>
                <c:pt idx="3181">
                  <c:v>52357.799999999996</c:v>
                </c:pt>
                <c:pt idx="3182">
                  <c:v>21297.52</c:v>
                </c:pt>
                <c:pt idx="3183">
                  <c:v>25824.57</c:v>
                </c:pt>
                <c:pt idx="3184">
                  <c:v>18435.469999999998</c:v>
                </c:pt>
                <c:pt idx="3185">
                  <c:v>24996.16</c:v>
                </c:pt>
                <c:pt idx="3186">
                  <c:v>37445.42</c:v>
                </c:pt>
                <c:pt idx="3187">
                  <c:v>95518.169999999984</c:v>
                </c:pt>
                <c:pt idx="3188">
                  <c:v>98257.56</c:v>
                </c:pt>
                <c:pt idx="3189">
                  <c:v>24348.080000000002</c:v>
                </c:pt>
                <c:pt idx="3190">
                  <c:v>6001.6399999999994</c:v>
                </c:pt>
                <c:pt idx="3191">
                  <c:v>12415.900000000001</c:v>
                </c:pt>
                <c:pt idx="3192">
                  <c:v>4956.54</c:v>
                </c:pt>
                <c:pt idx="3193">
                  <c:v>13494.22</c:v>
                </c:pt>
                <c:pt idx="3194">
                  <c:v>28102.399999999998</c:v>
                </c:pt>
                <c:pt idx="3195">
                  <c:v>3804.6600000000003</c:v>
                </c:pt>
                <c:pt idx="3196">
                  <c:v>31833.91</c:v>
                </c:pt>
                <c:pt idx="3197">
                  <c:v>58900.54</c:v>
                </c:pt>
                <c:pt idx="3198">
                  <c:v>4409</c:v>
                </c:pt>
                <c:pt idx="3199">
                  <c:v>32801.64</c:v>
                </c:pt>
                <c:pt idx="3200">
                  <c:v>10358.380000000001</c:v>
                </c:pt>
                <c:pt idx="3201">
                  <c:v>19492.45</c:v>
                </c:pt>
                <c:pt idx="3202">
                  <c:v>27300.78</c:v>
                </c:pt>
                <c:pt idx="3203">
                  <c:v>19373.11</c:v>
                </c:pt>
                <c:pt idx="3204">
                  <c:v>27017.599999999999</c:v>
                </c:pt>
                <c:pt idx="3205">
                  <c:v>49582.799999999996</c:v>
                </c:pt>
                <c:pt idx="3206">
                  <c:v>19605.82</c:v>
                </c:pt>
                <c:pt idx="3207">
                  <c:v>32796.71</c:v>
                </c:pt>
                <c:pt idx="3208">
                  <c:v>18804.39</c:v>
                </c:pt>
                <c:pt idx="3209">
                  <c:v>17614.93</c:v>
                </c:pt>
                <c:pt idx="3210">
                  <c:v>13385.11</c:v>
                </c:pt>
                <c:pt idx="3211">
                  <c:v>34543.630000000005</c:v>
                </c:pt>
                <c:pt idx="3212">
                  <c:v>19476.150000000001</c:v>
                </c:pt>
                <c:pt idx="3213">
                  <c:v>4377.12</c:v>
                </c:pt>
                <c:pt idx="3214">
                  <c:v>11243.259999999998</c:v>
                </c:pt>
                <c:pt idx="3215">
                  <c:v>143956.48000000001</c:v>
                </c:pt>
                <c:pt idx="3216">
                  <c:v>12927.050000000001</c:v>
                </c:pt>
                <c:pt idx="3217">
                  <c:v>17489.739999999998</c:v>
                </c:pt>
                <c:pt idx="3218">
                  <c:v>11321.4</c:v>
                </c:pt>
                <c:pt idx="3219">
                  <c:v>9811.44</c:v>
                </c:pt>
                <c:pt idx="3220">
                  <c:v>93316.82</c:v>
                </c:pt>
                <c:pt idx="3221">
                  <c:v>28805.62</c:v>
                </c:pt>
                <c:pt idx="3222">
                  <c:v>13613.32</c:v>
                </c:pt>
                <c:pt idx="3223">
                  <c:v>35558.080000000002</c:v>
                </c:pt>
                <c:pt idx="3224">
                  <c:v>22178.47</c:v>
                </c:pt>
                <c:pt idx="3225">
                  <c:v>23547.72</c:v>
                </c:pt>
                <c:pt idx="3226">
                  <c:v>45776.479999999996</c:v>
                </c:pt>
                <c:pt idx="3227">
                  <c:v>18909.98</c:v>
                </c:pt>
                <c:pt idx="3228">
                  <c:v>16190.6</c:v>
                </c:pt>
                <c:pt idx="3229">
                  <c:v>12069.19</c:v>
                </c:pt>
                <c:pt idx="3230">
                  <c:v>18822.900000000001</c:v>
                </c:pt>
                <c:pt idx="3231">
                  <c:v>35365.14</c:v>
                </c:pt>
                <c:pt idx="3232">
                  <c:v>69252.56</c:v>
                </c:pt>
                <c:pt idx="3233">
                  <c:v>68980.83</c:v>
                </c:pt>
                <c:pt idx="3234">
                  <c:v>24107.359999999997</c:v>
                </c:pt>
                <c:pt idx="3235">
                  <c:v>5334.76</c:v>
                </c:pt>
                <c:pt idx="3236">
                  <c:v>9490.32</c:v>
                </c:pt>
                <c:pt idx="3237">
                  <c:v>3507.46</c:v>
                </c:pt>
                <c:pt idx="3238">
                  <c:v>15127.03</c:v>
                </c:pt>
                <c:pt idx="3239">
                  <c:v>27648.04</c:v>
                </c:pt>
                <c:pt idx="3240">
                  <c:v>2285.9500000000003</c:v>
                </c:pt>
                <c:pt idx="3241">
                  <c:v>37217.86</c:v>
                </c:pt>
                <c:pt idx="3242">
                  <c:v>61448.36</c:v>
                </c:pt>
                <c:pt idx="3243">
                  <c:v>5539.85</c:v>
                </c:pt>
                <c:pt idx="3244">
                  <c:v>44509.200000000004</c:v>
                </c:pt>
                <c:pt idx="3245">
                  <c:v>12223.27</c:v>
                </c:pt>
                <c:pt idx="3246">
                  <c:v>19482.21</c:v>
                </c:pt>
                <c:pt idx="3247">
                  <c:v>54095.68</c:v>
                </c:pt>
                <c:pt idx="3248">
                  <c:v>16736.009999999998</c:v>
                </c:pt>
                <c:pt idx="3249">
                  <c:v>15283.04</c:v>
                </c:pt>
                <c:pt idx="3250">
                  <c:v>53023.92</c:v>
                </c:pt>
                <c:pt idx="3251">
                  <c:v>30958.07</c:v>
                </c:pt>
                <c:pt idx="3252">
                  <c:v>18772.46</c:v>
                </c:pt>
                <c:pt idx="3253">
                  <c:v>12165.859999999999</c:v>
                </c:pt>
                <c:pt idx="3254">
                  <c:v>24439.85</c:v>
                </c:pt>
                <c:pt idx="3255">
                  <c:v>18285.099999999999</c:v>
                </c:pt>
                <c:pt idx="3256">
                  <c:v>32872.5</c:v>
                </c:pt>
                <c:pt idx="3257">
                  <c:v>8535.84</c:v>
                </c:pt>
                <c:pt idx="3258">
                  <c:v>5760.6</c:v>
                </c:pt>
                <c:pt idx="3259">
                  <c:v>11348.5</c:v>
                </c:pt>
                <c:pt idx="3260">
                  <c:v>151064.25</c:v>
                </c:pt>
                <c:pt idx="3261">
                  <c:v>8440.7099999999991</c:v>
                </c:pt>
                <c:pt idx="3262">
                  <c:v>14997.869999999999</c:v>
                </c:pt>
                <c:pt idx="3263">
                  <c:v>13090.43</c:v>
                </c:pt>
                <c:pt idx="3264">
                  <c:v>7251.32</c:v>
                </c:pt>
                <c:pt idx="3265">
                  <c:v>127936.22</c:v>
                </c:pt>
                <c:pt idx="3266">
                  <c:v>22598.480000000003</c:v>
                </c:pt>
                <c:pt idx="3267">
                  <c:v>11418.24</c:v>
                </c:pt>
                <c:pt idx="3268">
                  <c:v>40369.61</c:v>
                </c:pt>
                <c:pt idx="3269">
                  <c:v>21361.32</c:v>
                </c:pt>
                <c:pt idx="3270">
                  <c:v>20105.07</c:v>
                </c:pt>
                <c:pt idx="3271">
                  <c:v>48275.79</c:v>
                </c:pt>
                <c:pt idx="3272">
                  <c:v>25448.14</c:v>
                </c:pt>
                <c:pt idx="3273">
                  <c:v>18989.419999999998</c:v>
                </c:pt>
                <c:pt idx="3274">
                  <c:v>13817.67</c:v>
                </c:pt>
                <c:pt idx="3275">
                  <c:v>19837.169999999998</c:v>
                </c:pt>
                <c:pt idx="3276">
                  <c:v>22658.52</c:v>
                </c:pt>
                <c:pt idx="3277">
                  <c:v>76484.23</c:v>
                </c:pt>
                <c:pt idx="3278">
                  <c:v>85816.56</c:v>
                </c:pt>
                <c:pt idx="3279">
                  <c:v>25881.7</c:v>
                </c:pt>
                <c:pt idx="3280">
                  <c:v>7867.79</c:v>
                </c:pt>
                <c:pt idx="3281">
                  <c:v>6879.82</c:v>
                </c:pt>
                <c:pt idx="3282">
                  <c:v>4695.3500000000004</c:v>
                </c:pt>
                <c:pt idx="3283">
                  <c:v>12375.84</c:v>
                </c:pt>
                <c:pt idx="3284">
                  <c:v>24544.94</c:v>
                </c:pt>
                <c:pt idx="3285">
                  <c:v>3758.9</c:v>
                </c:pt>
                <c:pt idx="3286">
                  <c:v>52854.679999999993</c:v>
                </c:pt>
                <c:pt idx="3287">
                  <c:v>77218.38</c:v>
                </c:pt>
                <c:pt idx="3288">
                  <c:v>6099.09</c:v>
                </c:pt>
                <c:pt idx="3289">
                  <c:v>57255.75</c:v>
                </c:pt>
                <c:pt idx="3290">
                  <c:v>14450.519999999999</c:v>
                </c:pt>
                <c:pt idx="3291">
                  <c:v>23755.74</c:v>
                </c:pt>
                <c:pt idx="3292">
                  <c:v>70822.080000000002</c:v>
                </c:pt>
                <c:pt idx="3293">
                  <c:v>18515.510000000002</c:v>
                </c:pt>
                <c:pt idx="3294">
                  <c:v>18004.189999999999</c:v>
                </c:pt>
                <c:pt idx="3295">
                  <c:v>56163.64</c:v>
                </c:pt>
                <c:pt idx="3296">
                  <c:v>44795.69</c:v>
                </c:pt>
                <c:pt idx="3297">
                  <c:v>27343.71</c:v>
                </c:pt>
                <c:pt idx="3298">
                  <c:v>13714.970000000001</c:v>
                </c:pt>
                <c:pt idx="3299">
                  <c:v>22634.25</c:v>
                </c:pt>
                <c:pt idx="3300">
                  <c:v>20633.099999999999</c:v>
                </c:pt>
                <c:pt idx="3301">
                  <c:v>46923.380000000005</c:v>
                </c:pt>
                <c:pt idx="3302">
                  <c:v>10759.310000000001</c:v>
                </c:pt>
                <c:pt idx="3303">
                  <c:v>4030.89</c:v>
                </c:pt>
                <c:pt idx="3304">
                  <c:v>16390.59</c:v>
                </c:pt>
                <c:pt idx="3305">
                  <c:v>199221</c:v>
                </c:pt>
                <c:pt idx="3306">
                  <c:v>10774.03</c:v>
                </c:pt>
                <c:pt idx="3307">
                  <c:v>13942.59</c:v>
                </c:pt>
                <c:pt idx="3308">
                  <c:v>20415.170000000002</c:v>
                </c:pt>
                <c:pt idx="3309">
                  <c:v>5688.46</c:v>
                </c:pt>
                <c:pt idx="3310">
                  <c:v>134647.34</c:v>
                </c:pt>
                <c:pt idx="3311">
                  <c:v>33823.35</c:v>
                </c:pt>
                <c:pt idx="3312">
                  <c:v>11028.119999999999</c:v>
                </c:pt>
                <c:pt idx="3313">
                  <c:v>37975</c:v>
                </c:pt>
                <c:pt idx="3314">
                  <c:v>28242.639999999999</c:v>
                </c:pt>
                <c:pt idx="3315">
                  <c:v>23924.440000000002</c:v>
                </c:pt>
                <c:pt idx="3316">
                  <c:v>51356.32</c:v>
                </c:pt>
                <c:pt idx="3317">
                  <c:v>25669.760000000002</c:v>
                </c:pt>
                <c:pt idx="3318">
                  <c:v>24805.690000000002</c:v>
                </c:pt>
                <c:pt idx="3319">
                  <c:v>18004.71</c:v>
                </c:pt>
                <c:pt idx="3320">
                  <c:v>21003.42</c:v>
                </c:pt>
                <c:pt idx="3321">
                  <c:v>39301.549999999996</c:v>
                </c:pt>
                <c:pt idx="3322">
                  <c:v>67268.299999999988</c:v>
                </c:pt>
                <c:pt idx="3323">
                  <c:v>84141.790000000008</c:v>
                </c:pt>
                <c:pt idx="3324">
                  <c:v>31181.14</c:v>
                </c:pt>
                <c:pt idx="3325">
                  <c:v>7238.54</c:v>
                </c:pt>
                <c:pt idx="3326">
                  <c:v>8834.5400000000009</c:v>
                </c:pt>
                <c:pt idx="3327">
                  <c:v>5338.71</c:v>
                </c:pt>
                <c:pt idx="3328">
                  <c:v>11944.41</c:v>
                </c:pt>
                <c:pt idx="3329">
                  <c:v>26787.670000000002</c:v>
                </c:pt>
                <c:pt idx="3330">
                  <c:v>4281.24</c:v>
                </c:pt>
                <c:pt idx="3331">
                  <c:v>48826.01</c:v>
                </c:pt>
                <c:pt idx="3332">
                  <c:v>73995.23</c:v>
                </c:pt>
                <c:pt idx="3333">
                  <c:v>7267.24</c:v>
                </c:pt>
                <c:pt idx="3334">
                  <c:v>58620.34</c:v>
                </c:pt>
                <c:pt idx="3335">
                  <c:v>17051.05</c:v>
                </c:pt>
                <c:pt idx="3336">
                  <c:v>21863.579999999998</c:v>
                </c:pt>
                <c:pt idx="3337">
                  <c:v>77833.549999999988</c:v>
                </c:pt>
                <c:pt idx="3338">
                  <c:v>20268.64</c:v>
                </c:pt>
                <c:pt idx="3339">
                  <c:v>16742.32</c:v>
                </c:pt>
                <c:pt idx="3340">
                  <c:v>60828.32</c:v>
                </c:pt>
                <c:pt idx="3341">
                  <c:v>49055.88</c:v>
                </c:pt>
                <c:pt idx="3342">
                  <c:v>25863.759999999998</c:v>
                </c:pt>
                <c:pt idx="3343">
                  <c:v>11256.57</c:v>
                </c:pt>
                <c:pt idx="3344">
                  <c:v>22284.91</c:v>
                </c:pt>
                <c:pt idx="3345">
                  <c:v>18000.5</c:v>
                </c:pt>
                <c:pt idx="3346">
                  <c:v>47718.57</c:v>
                </c:pt>
                <c:pt idx="3347">
                  <c:v>11799.859999999999</c:v>
                </c:pt>
                <c:pt idx="3348">
                  <c:v>2725.02</c:v>
                </c:pt>
                <c:pt idx="3349">
                  <c:v>16511.14</c:v>
                </c:pt>
                <c:pt idx="3350">
                  <c:v>195864.44</c:v>
                </c:pt>
                <c:pt idx="3351">
                  <c:v>10324.280000000001</c:v>
                </c:pt>
                <c:pt idx="3352">
                  <c:v>7688.09</c:v>
                </c:pt>
                <c:pt idx="3353">
                  <c:v>16290.64</c:v>
                </c:pt>
                <c:pt idx="3354">
                  <c:v>4805.3200000000006</c:v>
                </c:pt>
                <c:pt idx="3355">
                  <c:v>128514.34999999999</c:v>
                </c:pt>
                <c:pt idx="3356">
                  <c:v>36171.61</c:v>
                </c:pt>
                <c:pt idx="3357">
                  <c:v>7942.62</c:v>
                </c:pt>
                <c:pt idx="3358">
                  <c:v>38370.28</c:v>
                </c:pt>
                <c:pt idx="3359">
                  <c:v>25342.379999999997</c:v>
                </c:pt>
                <c:pt idx="3360">
                  <c:v>23755.78</c:v>
                </c:pt>
                <c:pt idx="3361">
                  <c:v>60172.479999999996</c:v>
                </c:pt>
                <c:pt idx="3362">
                  <c:v>26600.409999999996</c:v>
                </c:pt>
                <c:pt idx="3363">
                  <c:v>23039.89</c:v>
                </c:pt>
                <c:pt idx="3364">
                  <c:v>17394.46</c:v>
                </c:pt>
                <c:pt idx="3365">
                  <c:v>18560.259999999998</c:v>
                </c:pt>
                <c:pt idx="3366">
                  <c:v>38357.659999999996</c:v>
                </c:pt>
                <c:pt idx="3367">
                  <c:v>54842.87</c:v>
                </c:pt>
                <c:pt idx="3368">
                  <c:v>75119.960000000006</c:v>
                </c:pt>
                <c:pt idx="3369">
                  <c:v>28047.38</c:v>
                </c:pt>
                <c:pt idx="3370">
                  <c:v>8931.39</c:v>
                </c:pt>
                <c:pt idx="3371">
                  <c:v>7909.0599999999995</c:v>
                </c:pt>
                <c:pt idx="3372">
                  <c:v>5955.06</c:v>
                </c:pt>
                <c:pt idx="3373">
                  <c:v>8651.07</c:v>
                </c:pt>
                <c:pt idx="3374">
                  <c:v>16063</c:v>
                </c:pt>
                <c:pt idx="3375">
                  <c:v>4166.8500000000004</c:v>
                </c:pt>
                <c:pt idx="3376">
                  <c:v>37869.29</c:v>
                </c:pt>
                <c:pt idx="3377">
                  <c:v>84391.77</c:v>
                </c:pt>
                <c:pt idx="3378">
                  <c:v>7429.4900000000007</c:v>
                </c:pt>
                <c:pt idx="3379">
                  <c:v>47137.799999999996</c:v>
                </c:pt>
                <c:pt idx="3380">
                  <c:v>17248.23</c:v>
                </c:pt>
                <c:pt idx="3381">
                  <c:v>22006.639999999999</c:v>
                </c:pt>
                <c:pt idx="3382">
                  <c:v>116078.67</c:v>
                </c:pt>
                <c:pt idx="3383">
                  <c:v>19229.379999999997</c:v>
                </c:pt>
                <c:pt idx="3384">
                  <c:v>14748.970000000001</c:v>
                </c:pt>
                <c:pt idx="3385">
                  <c:v>60307.6</c:v>
                </c:pt>
                <c:pt idx="3386">
                  <c:v>51132.77</c:v>
                </c:pt>
                <c:pt idx="3387">
                  <c:v>23779.719999999998</c:v>
                </c:pt>
                <c:pt idx="3388">
                  <c:v>8398.0399999999991</c:v>
                </c:pt>
                <c:pt idx="3389">
                  <c:v>24095.359999999997</c:v>
                </c:pt>
                <c:pt idx="3390">
                  <c:v>17625.68</c:v>
                </c:pt>
                <c:pt idx="3391">
                  <c:v>43463.31</c:v>
                </c:pt>
                <c:pt idx="3392">
                  <c:v>11337.82</c:v>
                </c:pt>
                <c:pt idx="3393">
                  <c:v>5349.63</c:v>
                </c:pt>
                <c:pt idx="3394">
                  <c:v>17154.05</c:v>
                </c:pt>
                <c:pt idx="3395">
                  <c:v>189722.87999999998</c:v>
                </c:pt>
                <c:pt idx="3396">
                  <c:v>11805.57</c:v>
                </c:pt>
                <c:pt idx="3397">
                  <c:v>15483.039999999999</c:v>
                </c:pt>
                <c:pt idx="3398">
                  <c:v>16775.02</c:v>
                </c:pt>
                <c:pt idx="3399">
                  <c:v>5331.12</c:v>
                </c:pt>
                <c:pt idx="3400">
                  <c:v>121338.29000000001</c:v>
                </c:pt>
                <c:pt idx="3401">
                  <c:v>31365.21</c:v>
                </c:pt>
                <c:pt idx="3402">
                  <c:v>9273.6299999999992</c:v>
                </c:pt>
                <c:pt idx="3403">
                  <c:v>40703.39</c:v>
                </c:pt>
                <c:pt idx="3404">
                  <c:v>26704.27</c:v>
                </c:pt>
                <c:pt idx="3405">
                  <c:v>17135.18</c:v>
                </c:pt>
                <c:pt idx="3406">
                  <c:v>57327.28</c:v>
                </c:pt>
                <c:pt idx="3407">
                  <c:v>27463.279999999999</c:v>
                </c:pt>
                <c:pt idx="3408">
                  <c:v>26084.960000000003</c:v>
                </c:pt>
                <c:pt idx="3409">
                  <c:v>16563.61</c:v>
                </c:pt>
                <c:pt idx="3410">
                  <c:v>18296.86</c:v>
                </c:pt>
                <c:pt idx="3411">
                  <c:v>35295.72</c:v>
                </c:pt>
                <c:pt idx="3412">
                  <c:v>46960.78</c:v>
                </c:pt>
                <c:pt idx="3413">
                  <c:v>70071.819999999992</c:v>
                </c:pt>
                <c:pt idx="3414">
                  <c:v>27123.089999999997</c:v>
                </c:pt>
                <c:pt idx="3415">
                  <c:v>8047.32</c:v>
                </c:pt>
                <c:pt idx="3416">
                  <c:v>10150.01</c:v>
                </c:pt>
                <c:pt idx="3417">
                  <c:v>5661.65</c:v>
                </c:pt>
                <c:pt idx="3418">
                  <c:v>10230.83</c:v>
                </c:pt>
                <c:pt idx="3419">
                  <c:v>28991.82</c:v>
                </c:pt>
                <c:pt idx="3420">
                  <c:v>3979</c:v>
                </c:pt>
                <c:pt idx="3421">
                  <c:v>46134</c:v>
                </c:pt>
                <c:pt idx="3422">
                  <c:v>91979</c:v>
                </c:pt>
                <c:pt idx="3423">
                  <c:v>7609</c:v>
                </c:pt>
                <c:pt idx="3424">
                  <c:v>38064</c:v>
                </c:pt>
                <c:pt idx="3425">
                  <c:v>6485</c:v>
                </c:pt>
                <c:pt idx="3426">
                  <c:v>21401</c:v>
                </c:pt>
                <c:pt idx="3427">
                  <c:v>110469</c:v>
                </c:pt>
                <c:pt idx="3428">
                  <c:v>25549</c:v>
                </c:pt>
                <c:pt idx="3429">
                  <c:v>18158</c:v>
                </c:pt>
                <c:pt idx="3430">
                  <c:v>54351</c:v>
                </c:pt>
                <c:pt idx="3431">
                  <c:v>43289</c:v>
                </c:pt>
                <c:pt idx="3432">
                  <c:v>26275</c:v>
                </c:pt>
                <c:pt idx="3433">
                  <c:v>9950</c:v>
                </c:pt>
                <c:pt idx="3434">
                  <c:v>25267</c:v>
                </c:pt>
                <c:pt idx="3435">
                  <c:v>16879</c:v>
                </c:pt>
                <c:pt idx="3436">
                  <c:v>41200</c:v>
                </c:pt>
                <c:pt idx="3437">
                  <c:v>12251</c:v>
                </c:pt>
                <c:pt idx="3438">
                  <c:v>5240</c:v>
                </c:pt>
                <c:pt idx="3439">
                  <c:v>12004</c:v>
                </c:pt>
                <c:pt idx="3440">
                  <c:v>196945</c:v>
                </c:pt>
                <c:pt idx="3441">
                  <c:v>15015</c:v>
                </c:pt>
                <c:pt idx="3442">
                  <c:v>15015</c:v>
                </c:pt>
                <c:pt idx="3443">
                  <c:v>21596</c:v>
                </c:pt>
                <c:pt idx="3444">
                  <c:v>4678</c:v>
                </c:pt>
                <c:pt idx="3445">
                  <c:v>102375</c:v>
                </c:pt>
                <c:pt idx="3446">
                  <c:v>30835</c:v>
                </c:pt>
                <c:pt idx="3447">
                  <c:v>12710</c:v>
                </c:pt>
                <c:pt idx="3448">
                  <c:v>42900</c:v>
                </c:pt>
                <c:pt idx="3449">
                  <c:v>21309</c:v>
                </c:pt>
                <c:pt idx="3450">
                  <c:v>17757</c:v>
                </c:pt>
                <c:pt idx="3451">
                  <c:v>56926</c:v>
                </c:pt>
                <c:pt idx="3452">
                  <c:v>24193</c:v>
                </c:pt>
                <c:pt idx="3453">
                  <c:v>27336</c:v>
                </c:pt>
                <c:pt idx="3454">
                  <c:v>19466</c:v>
                </c:pt>
                <c:pt idx="3455">
                  <c:v>16436</c:v>
                </c:pt>
                <c:pt idx="3456">
                  <c:v>35800</c:v>
                </c:pt>
                <c:pt idx="3457">
                  <c:v>38434</c:v>
                </c:pt>
                <c:pt idx="3458">
                  <c:v>63463</c:v>
                </c:pt>
                <c:pt idx="3459">
                  <c:v>28346</c:v>
                </c:pt>
                <c:pt idx="3460">
                  <c:v>7689</c:v>
                </c:pt>
                <c:pt idx="3461">
                  <c:v>10068</c:v>
                </c:pt>
                <c:pt idx="3462">
                  <c:v>2862</c:v>
                </c:pt>
                <c:pt idx="3463">
                  <c:v>12214</c:v>
                </c:pt>
                <c:pt idx="3464">
                  <c:v>26519</c:v>
                </c:pt>
                <c:pt idx="3465">
                  <c:v>4137</c:v>
                </c:pt>
                <c:pt idx="3466">
                  <c:v>47103</c:v>
                </c:pt>
                <c:pt idx="3467">
                  <c:v>79874</c:v>
                </c:pt>
                <c:pt idx="3468">
                  <c:v>8215</c:v>
                </c:pt>
                <c:pt idx="3469">
                  <c:v>37431</c:v>
                </c:pt>
                <c:pt idx="3470">
                  <c:v>4607</c:v>
                </c:pt>
                <c:pt idx="3471">
                  <c:v>24065</c:v>
                </c:pt>
                <c:pt idx="3472">
                  <c:v>103746</c:v>
                </c:pt>
                <c:pt idx="3473">
                  <c:v>26511</c:v>
                </c:pt>
                <c:pt idx="3474">
                  <c:v>17843</c:v>
                </c:pt>
                <c:pt idx="3475">
                  <c:v>49086</c:v>
                </c:pt>
                <c:pt idx="3476">
                  <c:v>42493</c:v>
                </c:pt>
                <c:pt idx="3477">
                  <c:v>29764</c:v>
                </c:pt>
                <c:pt idx="3478">
                  <c:v>9678</c:v>
                </c:pt>
                <c:pt idx="3479">
                  <c:v>21427</c:v>
                </c:pt>
                <c:pt idx="3480">
                  <c:v>14770</c:v>
                </c:pt>
                <c:pt idx="3481">
                  <c:v>33869</c:v>
                </c:pt>
                <c:pt idx="3482">
                  <c:v>14479</c:v>
                </c:pt>
                <c:pt idx="3483">
                  <c:v>4763</c:v>
                </c:pt>
                <c:pt idx="3484">
                  <c:v>16043</c:v>
                </c:pt>
                <c:pt idx="3485">
                  <c:v>165443</c:v>
                </c:pt>
                <c:pt idx="3486">
                  <c:v>13277</c:v>
                </c:pt>
                <c:pt idx="3487">
                  <c:v>14662</c:v>
                </c:pt>
                <c:pt idx="3488">
                  <c:v>22999</c:v>
                </c:pt>
                <c:pt idx="3489">
                  <c:v>4638</c:v>
                </c:pt>
                <c:pt idx="3490">
                  <c:v>86400</c:v>
                </c:pt>
                <c:pt idx="3491">
                  <c:v>34958</c:v>
                </c:pt>
                <c:pt idx="3492">
                  <c:v>11760</c:v>
                </c:pt>
                <c:pt idx="3493">
                  <c:v>36287</c:v>
                </c:pt>
                <c:pt idx="3494">
                  <c:v>26213</c:v>
                </c:pt>
                <c:pt idx="3495">
                  <c:v>17196</c:v>
                </c:pt>
                <c:pt idx="3496">
                  <c:v>65595</c:v>
                </c:pt>
                <c:pt idx="3497">
                  <c:v>34929</c:v>
                </c:pt>
                <c:pt idx="3498">
                  <c:v>24957</c:v>
                </c:pt>
                <c:pt idx="3499">
                  <c:v>20267</c:v>
                </c:pt>
                <c:pt idx="3500">
                  <c:v>14789</c:v>
                </c:pt>
                <c:pt idx="3501">
                  <c:v>36464</c:v>
                </c:pt>
                <c:pt idx="3502">
                  <c:v>49612</c:v>
                </c:pt>
                <c:pt idx="3503">
                  <c:v>122423</c:v>
                </c:pt>
                <c:pt idx="3504">
                  <c:v>32310</c:v>
                </c:pt>
                <c:pt idx="3505">
                  <c:v>8929</c:v>
                </c:pt>
                <c:pt idx="3506">
                  <c:v>9268</c:v>
                </c:pt>
                <c:pt idx="3507">
                  <c:v>2062</c:v>
                </c:pt>
                <c:pt idx="3508">
                  <c:v>12174</c:v>
                </c:pt>
                <c:pt idx="3509">
                  <c:v>25155</c:v>
                </c:pt>
                <c:pt idx="3510">
                  <c:v>4871</c:v>
                </c:pt>
                <c:pt idx="3511">
                  <c:v>53353</c:v>
                </c:pt>
                <c:pt idx="3512">
                  <c:v>76649</c:v>
                </c:pt>
                <c:pt idx="3513">
                  <c:v>7645</c:v>
                </c:pt>
                <c:pt idx="3514">
                  <c:v>42554</c:v>
                </c:pt>
                <c:pt idx="3515">
                  <c:v>4965</c:v>
                </c:pt>
                <c:pt idx="3516">
                  <c:v>22675</c:v>
                </c:pt>
                <c:pt idx="3517">
                  <c:v>119967</c:v>
                </c:pt>
                <c:pt idx="3518">
                  <c:v>26878</c:v>
                </c:pt>
                <c:pt idx="3519">
                  <c:v>18535</c:v>
                </c:pt>
                <c:pt idx="3520">
                  <c:v>52438</c:v>
                </c:pt>
                <c:pt idx="3521">
                  <c:v>50008</c:v>
                </c:pt>
                <c:pt idx="3522">
                  <c:v>27903</c:v>
                </c:pt>
                <c:pt idx="3523">
                  <c:v>9311</c:v>
                </c:pt>
                <c:pt idx="3524">
                  <c:v>19985</c:v>
                </c:pt>
                <c:pt idx="3525">
                  <c:v>19497</c:v>
                </c:pt>
                <c:pt idx="3526">
                  <c:v>38397</c:v>
                </c:pt>
                <c:pt idx="3527">
                  <c:v>14731</c:v>
                </c:pt>
                <c:pt idx="3528">
                  <c:v>4842</c:v>
                </c:pt>
                <c:pt idx="3529">
                  <c:v>19621</c:v>
                </c:pt>
                <c:pt idx="3530">
                  <c:v>229892</c:v>
                </c:pt>
                <c:pt idx="3531">
                  <c:v>12799</c:v>
                </c:pt>
                <c:pt idx="3532">
                  <c:v>18286</c:v>
                </c:pt>
                <c:pt idx="3533">
                  <c:v>22876</c:v>
                </c:pt>
                <c:pt idx="3534">
                  <c:v>2844</c:v>
                </c:pt>
                <c:pt idx="3535">
                  <c:v>120055</c:v>
                </c:pt>
                <c:pt idx="3536">
                  <c:v>33376</c:v>
                </c:pt>
                <c:pt idx="3537">
                  <c:v>13344</c:v>
                </c:pt>
                <c:pt idx="3538">
                  <c:v>37497</c:v>
                </c:pt>
                <c:pt idx="3539">
                  <c:v>31947</c:v>
                </c:pt>
                <c:pt idx="3540">
                  <c:v>16057</c:v>
                </c:pt>
                <c:pt idx="3541">
                  <c:v>69197</c:v>
                </c:pt>
                <c:pt idx="3542">
                  <c:v>28391</c:v>
                </c:pt>
                <c:pt idx="3543">
                  <c:v>23823</c:v>
                </c:pt>
                <c:pt idx="3544">
                  <c:v>21333</c:v>
                </c:pt>
                <c:pt idx="3545">
                  <c:v>16145</c:v>
                </c:pt>
                <c:pt idx="3546">
                  <c:v>43958</c:v>
                </c:pt>
                <c:pt idx="3547">
                  <c:v>58080</c:v>
                </c:pt>
                <c:pt idx="3548">
                  <c:v>127308</c:v>
                </c:pt>
                <c:pt idx="3549">
                  <c:v>31429</c:v>
                </c:pt>
                <c:pt idx="3550">
                  <c:v>10084</c:v>
                </c:pt>
                <c:pt idx="3551">
                  <c:v>9686</c:v>
                </c:pt>
                <c:pt idx="3552">
                  <c:v>2043</c:v>
                </c:pt>
                <c:pt idx="3553">
                  <c:v>13094</c:v>
                </c:pt>
                <c:pt idx="3554">
                  <c:v>35772</c:v>
                </c:pt>
                <c:pt idx="3555">
                  <c:v>3913</c:v>
                </c:pt>
                <c:pt idx="3556">
                  <c:v>45121</c:v>
                </c:pt>
                <c:pt idx="3557">
                  <c:v>71214</c:v>
                </c:pt>
                <c:pt idx="3558">
                  <c:v>7237</c:v>
                </c:pt>
                <c:pt idx="3559">
                  <c:v>44906</c:v>
                </c:pt>
                <c:pt idx="3560">
                  <c:v>4379</c:v>
                </c:pt>
                <c:pt idx="3561">
                  <c:v>21594</c:v>
                </c:pt>
                <c:pt idx="3562">
                  <c:v>107362</c:v>
                </c:pt>
                <c:pt idx="3563">
                  <c:v>19843</c:v>
                </c:pt>
                <c:pt idx="3564">
                  <c:v>15488</c:v>
                </c:pt>
                <c:pt idx="3565">
                  <c:v>53007</c:v>
                </c:pt>
                <c:pt idx="3566">
                  <c:v>43277</c:v>
                </c:pt>
                <c:pt idx="3567">
                  <c:v>23659</c:v>
                </c:pt>
                <c:pt idx="3568">
                  <c:v>5851</c:v>
                </c:pt>
                <c:pt idx="3569">
                  <c:v>23023</c:v>
                </c:pt>
                <c:pt idx="3570">
                  <c:v>21979</c:v>
                </c:pt>
                <c:pt idx="3571">
                  <c:v>39049</c:v>
                </c:pt>
                <c:pt idx="3572">
                  <c:v>11082</c:v>
                </c:pt>
                <c:pt idx="3573">
                  <c:v>4837</c:v>
                </c:pt>
                <c:pt idx="3574">
                  <c:v>20031</c:v>
                </c:pt>
                <c:pt idx="3575">
                  <c:v>216945</c:v>
                </c:pt>
                <c:pt idx="3576">
                  <c:v>11446</c:v>
                </c:pt>
                <c:pt idx="3577">
                  <c:v>18089</c:v>
                </c:pt>
                <c:pt idx="3578">
                  <c:v>17422</c:v>
                </c:pt>
                <c:pt idx="3579">
                  <c:v>3744</c:v>
                </c:pt>
                <c:pt idx="3580">
                  <c:v>155460</c:v>
                </c:pt>
                <c:pt idx="3581">
                  <c:v>33037</c:v>
                </c:pt>
                <c:pt idx="3582">
                  <c:v>14563</c:v>
                </c:pt>
                <c:pt idx="3583">
                  <c:v>36968</c:v>
                </c:pt>
                <c:pt idx="3584">
                  <c:v>30551</c:v>
                </c:pt>
                <c:pt idx="3585">
                  <c:v>18529</c:v>
                </c:pt>
                <c:pt idx="3586">
                  <c:v>57251</c:v>
                </c:pt>
                <c:pt idx="3587">
                  <c:v>30749</c:v>
                </c:pt>
                <c:pt idx="3588">
                  <c:v>20498</c:v>
                </c:pt>
                <c:pt idx="3589">
                  <c:v>20826</c:v>
                </c:pt>
                <c:pt idx="3590">
                  <c:v>18162</c:v>
                </c:pt>
                <c:pt idx="3591">
                  <c:v>43804</c:v>
                </c:pt>
                <c:pt idx="3592">
                  <c:v>73885</c:v>
                </c:pt>
                <c:pt idx="3593">
                  <c:v>72954</c:v>
                </c:pt>
                <c:pt idx="3594">
                  <c:v>31573</c:v>
                </c:pt>
                <c:pt idx="3595">
                  <c:v>8283</c:v>
                </c:pt>
                <c:pt idx="3596">
                  <c:v>8477</c:v>
                </c:pt>
                <c:pt idx="3597">
                  <c:v>1798</c:v>
                </c:pt>
                <c:pt idx="3598">
                  <c:v>14133</c:v>
                </c:pt>
                <c:pt idx="3599">
                  <c:v>36881</c:v>
                </c:pt>
              </c:numCache>
            </c:numRef>
          </c:xVal>
          <c:yVal>
            <c:numRef>
              <c:f>Sheet4!$Z$2:$Z$3601</c:f>
              <c:numCache>
                <c:formatCode>_("$"* #,##0.00_);_("$"* \(#,##0.00\);_("$"* "-"??_);_(@_)</c:formatCode>
                <c:ptCount val="3600"/>
                <c:pt idx="0">
                  <c:v>4325.2687999999998</c:v>
                </c:pt>
                <c:pt idx="1">
                  <c:v>14344.855799999999</c:v>
                </c:pt>
                <c:pt idx="2">
                  <c:v>33280.445500000002</c:v>
                </c:pt>
                <c:pt idx="3">
                  <c:v>4302.844000000001</c:v>
                </c:pt>
                <c:pt idx="4">
                  <c:v>34232.639999999999</c:v>
                </c:pt>
                <c:pt idx="5">
                  <c:v>5617.9501</c:v>
                </c:pt>
                <c:pt idx="6">
                  <c:v>17489.053800000002</c:v>
                </c:pt>
                <c:pt idx="7">
                  <c:v>50859.805400000005</c:v>
                </c:pt>
                <c:pt idx="8">
                  <c:v>13210.230700000004</c:v>
                </c:pt>
                <c:pt idx="9">
                  <c:v>7787.0364000000009</c:v>
                </c:pt>
                <c:pt idx="10">
                  <c:v>24512.283000000003</c:v>
                </c:pt>
                <c:pt idx="11">
                  <c:v>31522.736000000001</c:v>
                </c:pt>
                <c:pt idx="12">
                  <c:v>14191.561799999999</c:v>
                </c:pt>
                <c:pt idx="13">
                  <c:v>4028.9272000000001</c:v>
                </c:pt>
                <c:pt idx="14">
                  <c:v>14364.3825</c:v>
                </c:pt>
                <c:pt idx="15">
                  <c:v>24009.809400000002</c:v>
                </c:pt>
                <c:pt idx="16">
                  <c:v>21525.136500000001</c:v>
                </c:pt>
                <c:pt idx="17">
                  <c:v>4667.1360000000004</c:v>
                </c:pt>
                <c:pt idx="18">
                  <c:v>5140.7874000000002</c:v>
                </c:pt>
                <c:pt idx="19">
                  <c:v>12982.2518</c:v>
                </c:pt>
                <c:pt idx="20">
                  <c:v>134414.4032</c:v>
                </c:pt>
                <c:pt idx="21">
                  <c:v>2825.5570000000002</c:v>
                </c:pt>
                <c:pt idx="22">
                  <c:v>7643.7489000000005</c:v>
                </c:pt>
                <c:pt idx="23">
                  <c:v>4843.5974999999999</c:v>
                </c:pt>
                <c:pt idx="24">
                  <c:v>6398.2422000000006</c:v>
                </c:pt>
                <c:pt idx="25">
                  <c:v>91924.97</c:v>
                </c:pt>
                <c:pt idx="26">
                  <c:v>23766.949799999999</c:v>
                </c:pt>
                <c:pt idx="27">
                  <c:v>8100.7290000000012</c:v>
                </c:pt>
                <c:pt idx="28">
                  <c:v>20869.465200000002</c:v>
                </c:pt>
                <c:pt idx="29">
                  <c:v>18542.719999999998</c:v>
                </c:pt>
                <c:pt idx="30">
                  <c:v>13029.293999999998</c:v>
                </c:pt>
                <c:pt idx="31">
                  <c:v>48032.256899999993</c:v>
                </c:pt>
                <c:pt idx="32">
                  <c:v>17139.5504</c:v>
                </c:pt>
                <c:pt idx="33">
                  <c:v>11946.456400000001</c:v>
                </c:pt>
                <c:pt idx="34">
                  <c:v>8438.3320000000022</c:v>
                </c:pt>
                <c:pt idx="35">
                  <c:v>12238.3375</c:v>
                </c:pt>
                <c:pt idx="36">
                  <c:v>25499.474400000003</c:v>
                </c:pt>
                <c:pt idx="37">
                  <c:v>46689.124800000005</c:v>
                </c:pt>
                <c:pt idx="38">
                  <c:v>62661.095400000006</c:v>
                </c:pt>
                <c:pt idx="39">
                  <c:v>14137.093199999999</c:v>
                </c:pt>
                <c:pt idx="40">
                  <c:v>4771.8919999999998</c:v>
                </c:pt>
                <c:pt idx="41">
                  <c:v>6789.6354999999994</c:v>
                </c:pt>
                <c:pt idx="42">
                  <c:v>4154.0690000000004</c:v>
                </c:pt>
                <c:pt idx="43">
                  <c:v>7890.0469999999996</c:v>
                </c:pt>
                <c:pt idx="44">
                  <c:v>16962.960199999998</c:v>
                </c:pt>
                <c:pt idx="45">
                  <c:v>3648.076</c:v>
                </c:pt>
                <c:pt idx="46">
                  <c:v>10191.889800000001</c:v>
                </c:pt>
                <c:pt idx="47">
                  <c:v>37781.998799999994</c:v>
                </c:pt>
                <c:pt idx="48">
                  <c:v>3256.1822000000006</c:v>
                </c:pt>
                <c:pt idx="49">
                  <c:v>31983.086399999997</c:v>
                </c:pt>
                <c:pt idx="50">
                  <c:v>6570.3826000000008</c:v>
                </c:pt>
                <c:pt idx="51">
                  <c:v>16008.105</c:v>
                </c:pt>
                <c:pt idx="52">
                  <c:v>71303.625</c:v>
                </c:pt>
                <c:pt idx="53">
                  <c:v>11937.5676</c:v>
                </c:pt>
                <c:pt idx="54">
                  <c:v>8907.7353999999996</c:v>
                </c:pt>
                <c:pt idx="55">
                  <c:v>20251.7016</c:v>
                </c:pt>
                <c:pt idx="56">
                  <c:v>37001.050099999993</c:v>
                </c:pt>
                <c:pt idx="57">
                  <c:v>14805.676800000001</c:v>
                </c:pt>
                <c:pt idx="58">
                  <c:v>2497.8799999999997</c:v>
                </c:pt>
                <c:pt idx="59">
                  <c:v>16225.170799999998</c:v>
                </c:pt>
                <c:pt idx="60">
                  <c:v>27223.946100000005</c:v>
                </c:pt>
                <c:pt idx="61">
                  <c:v>29163.993000000002</c:v>
                </c:pt>
                <c:pt idx="62">
                  <c:v>5268.2174000000005</c:v>
                </c:pt>
                <c:pt idx="63">
                  <c:v>5773.2124999999996</c:v>
                </c:pt>
                <c:pt idx="64">
                  <c:v>13125.533699999998</c:v>
                </c:pt>
                <c:pt idx="65">
                  <c:v>112899.436</c:v>
                </c:pt>
                <c:pt idx="66">
                  <c:v>3134.56</c:v>
                </c:pt>
                <c:pt idx="67">
                  <c:v>9171.6988999999994</c:v>
                </c:pt>
                <c:pt idx="68">
                  <c:v>4561.6802000000007</c:v>
                </c:pt>
                <c:pt idx="69">
                  <c:v>5035.4980000000005</c:v>
                </c:pt>
                <c:pt idx="70">
                  <c:v>88267.492499999993</c:v>
                </c:pt>
                <c:pt idx="71">
                  <c:v>19217.3148</c:v>
                </c:pt>
                <c:pt idx="72">
                  <c:v>9227.887200000001</c:v>
                </c:pt>
                <c:pt idx="73">
                  <c:v>23077.06</c:v>
                </c:pt>
                <c:pt idx="74">
                  <c:v>17258.416700000002</c:v>
                </c:pt>
                <c:pt idx="75">
                  <c:v>11630.0226</c:v>
                </c:pt>
                <c:pt idx="76">
                  <c:v>41841.923199999997</c:v>
                </c:pt>
                <c:pt idx="77">
                  <c:v>16540.848000000002</c:v>
                </c:pt>
                <c:pt idx="78">
                  <c:v>9433.32</c:v>
                </c:pt>
                <c:pt idx="79">
                  <c:v>8638.3520000000008</c:v>
                </c:pt>
                <c:pt idx="80">
                  <c:v>12168.040500000001</c:v>
                </c:pt>
                <c:pt idx="81">
                  <c:v>21072.724399999999</c:v>
                </c:pt>
                <c:pt idx="82">
                  <c:v>46447.208999999995</c:v>
                </c:pt>
                <c:pt idx="83">
                  <c:v>60392.15</c:v>
                </c:pt>
                <c:pt idx="84">
                  <c:v>14054.603499999999</c:v>
                </c:pt>
                <c:pt idx="85">
                  <c:v>5231.0816999999997</c:v>
                </c:pt>
                <c:pt idx="86">
                  <c:v>11003.281499999999</c:v>
                </c:pt>
                <c:pt idx="87">
                  <c:v>4864.5585000000001</c:v>
                </c:pt>
                <c:pt idx="88">
                  <c:v>9106.5083999999988</c:v>
                </c:pt>
                <c:pt idx="89">
                  <c:v>20246.933699999998</c:v>
                </c:pt>
                <c:pt idx="90">
                  <c:v>3452.6673999999998</c:v>
                </c:pt>
                <c:pt idx="91">
                  <c:v>12125.683799999999</c:v>
                </c:pt>
                <c:pt idx="92">
                  <c:v>34199.858499999995</c:v>
                </c:pt>
                <c:pt idx="93">
                  <c:v>3268.3828000000003</c:v>
                </c:pt>
                <c:pt idx="94">
                  <c:v>29755.408299999999</c:v>
                </c:pt>
                <c:pt idx="95">
                  <c:v>3885.585</c:v>
                </c:pt>
                <c:pt idx="96">
                  <c:v>12496.898000000001</c:v>
                </c:pt>
                <c:pt idx="97">
                  <c:v>71817.155299999999</c:v>
                </c:pt>
                <c:pt idx="98">
                  <c:v>11391.010000000002</c:v>
                </c:pt>
                <c:pt idx="99">
                  <c:v>10583.130999999999</c:v>
                </c:pt>
                <c:pt idx="100">
                  <c:v>30433.451200000003</c:v>
                </c:pt>
                <c:pt idx="101">
                  <c:v>28696.898999999998</c:v>
                </c:pt>
                <c:pt idx="102">
                  <c:v>14978.170899999999</c:v>
                </c:pt>
                <c:pt idx="103">
                  <c:v>4094.2568000000001</c:v>
                </c:pt>
                <c:pt idx="104">
                  <c:v>14713.7408</c:v>
                </c:pt>
                <c:pt idx="105">
                  <c:v>23384.398799999999</c:v>
                </c:pt>
                <c:pt idx="106">
                  <c:v>32971.580999999998</c:v>
                </c:pt>
                <c:pt idx="107">
                  <c:v>6138.9299999999994</c:v>
                </c:pt>
                <c:pt idx="108">
                  <c:v>6106.335</c:v>
                </c:pt>
                <c:pt idx="109">
                  <c:v>13819.085000000001</c:v>
                </c:pt>
                <c:pt idx="110">
                  <c:v>98321.634699999995</c:v>
                </c:pt>
                <c:pt idx="111">
                  <c:v>2747.8691000000003</c:v>
                </c:pt>
                <c:pt idx="112">
                  <c:v>7006.6962000000003</c:v>
                </c:pt>
                <c:pt idx="113">
                  <c:v>5699.5123999999996</c:v>
                </c:pt>
                <c:pt idx="114">
                  <c:v>5277.0599000000002</c:v>
                </c:pt>
                <c:pt idx="115">
                  <c:v>100565.02549999999</c:v>
                </c:pt>
                <c:pt idx="116">
                  <c:v>25501.486499999999</c:v>
                </c:pt>
                <c:pt idx="117">
                  <c:v>8494.2900000000009</c:v>
                </c:pt>
                <c:pt idx="118">
                  <c:v>20399.54</c:v>
                </c:pt>
                <c:pt idx="119">
                  <c:v>16430.058300000001</c:v>
                </c:pt>
                <c:pt idx="120">
                  <c:v>12360.347999999998</c:v>
                </c:pt>
                <c:pt idx="121">
                  <c:v>36232.867200000001</c:v>
                </c:pt>
                <c:pt idx="122">
                  <c:v>17220.892500000002</c:v>
                </c:pt>
                <c:pt idx="123">
                  <c:v>10244.7979</c:v>
                </c:pt>
                <c:pt idx="124">
                  <c:v>8730.0324000000001</c:v>
                </c:pt>
                <c:pt idx="125">
                  <c:v>11369.635200000001</c:v>
                </c:pt>
                <c:pt idx="126">
                  <c:v>18757.992099999999</c:v>
                </c:pt>
                <c:pt idx="127">
                  <c:v>41497.117899999997</c:v>
                </c:pt>
                <c:pt idx="128">
                  <c:v>52509.837600000006</c:v>
                </c:pt>
                <c:pt idx="129">
                  <c:v>12267.460799999999</c:v>
                </c:pt>
                <c:pt idx="130">
                  <c:v>4800.2816000000003</c:v>
                </c:pt>
                <c:pt idx="131">
                  <c:v>9148.4539999999997</c:v>
                </c:pt>
                <c:pt idx="132">
                  <c:v>2952.9973000000005</c:v>
                </c:pt>
                <c:pt idx="133">
                  <c:v>8327.652</c:v>
                </c:pt>
                <c:pt idx="134">
                  <c:v>19881.074399999998</c:v>
                </c:pt>
                <c:pt idx="135">
                  <c:v>3340.2066000000004</c:v>
                </c:pt>
                <c:pt idx="136">
                  <c:v>11216.215799999998</c:v>
                </c:pt>
                <c:pt idx="137">
                  <c:v>31992.956500000004</c:v>
                </c:pt>
                <c:pt idx="138">
                  <c:v>3405.1122000000005</c:v>
                </c:pt>
                <c:pt idx="139">
                  <c:v>29014.120999999999</c:v>
                </c:pt>
                <c:pt idx="140">
                  <c:v>3781.5197000000003</c:v>
                </c:pt>
                <c:pt idx="141">
                  <c:v>15080.145</c:v>
                </c:pt>
                <c:pt idx="142">
                  <c:v>67550.454000000012</c:v>
                </c:pt>
                <c:pt idx="143">
                  <c:v>12662.400000000001</c:v>
                </c:pt>
                <c:pt idx="144">
                  <c:v>10387.400900000001</c:v>
                </c:pt>
                <c:pt idx="145">
                  <c:v>26922.219599999997</c:v>
                </c:pt>
                <c:pt idx="146">
                  <c:v>27328.581699999999</c:v>
                </c:pt>
                <c:pt idx="147">
                  <c:v>12089.800800000001</c:v>
                </c:pt>
                <c:pt idx="148">
                  <c:v>2716.2048999999997</c:v>
                </c:pt>
                <c:pt idx="149">
                  <c:v>15917.791599999999</c:v>
                </c:pt>
                <c:pt idx="150">
                  <c:v>22872.059099999999</c:v>
                </c:pt>
                <c:pt idx="151">
                  <c:v>31553.653800000004</c:v>
                </c:pt>
                <c:pt idx="152">
                  <c:v>5794.8696</c:v>
                </c:pt>
                <c:pt idx="153">
                  <c:v>5016.2181</c:v>
                </c:pt>
                <c:pt idx="154">
                  <c:v>15246.5005</c:v>
                </c:pt>
                <c:pt idx="155">
                  <c:v>108561.02429999999</c:v>
                </c:pt>
                <c:pt idx="156">
                  <c:v>2131.384</c:v>
                </c:pt>
                <c:pt idx="157">
                  <c:v>5501.5070999999989</c:v>
                </c:pt>
                <c:pt idx="158">
                  <c:v>4589.3666999999996</c:v>
                </c:pt>
                <c:pt idx="159">
                  <c:v>3821.0640000000003</c:v>
                </c:pt>
                <c:pt idx="160">
                  <c:v>96932.492800000007</c:v>
                </c:pt>
                <c:pt idx="161">
                  <c:v>23531.980799999998</c:v>
                </c:pt>
                <c:pt idx="162">
                  <c:v>8901.9524999999994</c:v>
                </c:pt>
                <c:pt idx="163">
                  <c:v>21992.272000000001</c:v>
                </c:pt>
                <c:pt idx="164">
                  <c:v>21484.6378</c:v>
                </c:pt>
                <c:pt idx="165">
                  <c:v>12801.5888</c:v>
                </c:pt>
                <c:pt idx="166">
                  <c:v>35343.098999999995</c:v>
                </c:pt>
                <c:pt idx="167">
                  <c:v>20212.228199999998</c:v>
                </c:pt>
                <c:pt idx="168">
                  <c:v>10592.736000000003</c:v>
                </c:pt>
                <c:pt idx="169">
                  <c:v>9360.4089999999997</c:v>
                </c:pt>
                <c:pt idx="170">
                  <c:v>13631.505400000002</c:v>
                </c:pt>
                <c:pt idx="171">
                  <c:v>22011.666599999997</c:v>
                </c:pt>
                <c:pt idx="172">
                  <c:v>47812.92300000001</c:v>
                </c:pt>
                <c:pt idx="173">
                  <c:v>55807.704400000002</c:v>
                </c:pt>
                <c:pt idx="174">
                  <c:v>13167.811799999999</c:v>
                </c:pt>
                <c:pt idx="175">
                  <c:v>5425.9254000000001</c:v>
                </c:pt>
                <c:pt idx="176">
                  <c:v>8527.0367999999999</c:v>
                </c:pt>
                <c:pt idx="177">
                  <c:v>2921.6816999999996</c:v>
                </c:pt>
                <c:pt idx="178">
                  <c:v>7509.9739</c:v>
                </c:pt>
                <c:pt idx="179">
                  <c:v>23191.181</c:v>
                </c:pt>
                <c:pt idx="180">
                  <c:v>3015.7619999999997</c:v>
                </c:pt>
                <c:pt idx="181">
                  <c:v>12396.992000000002</c:v>
                </c:pt>
                <c:pt idx="182">
                  <c:v>33252.843500000003</c:v>
                </c:pt>
                <c:pt idx="183">
                  <c:v>2986.7619999999997</c:v>
                </c:pt>
                <c:pt idx="184">
                  <c:v>36266.0167</c:v>
                </c:pt>
                <c:pt idx="185">
                  <c:v>10408.205900000001</c:v>
                </c:pt>
                <c:pt idx="186">
                  <c:v>13727.0052</c:v>
                </c:pt>
                <c:pt idx="187">
                  <c:v>63234.2739</c:v>
                </c:pt>
                <c:pt idx="188">
                  <c:v>14288.771399999998</c:v>
                </c:pt>
                <c:pt idx="189">
                  <c:v>10174.928399999999</c:v>
                </c:pt>
                <c:pt idx="190">
                  <c:v>22320.206999999999</c:v>
                </c:pt>
                <c:pt idx="191">
                  <c:v>24444.850799999997</c:v>
                </c:pt>
                <c:pt idx="192">
                  <c:v>13748.698999999999</c:v>
                </c:pt>
                <c:pt idx="193">
                  <c:v>1891.7089999999998</c:v>
                </c:pt>
                <c:pt idx="194">
                  <c:v>15024.574500000001</c:v>
                </c:pt>
                <c:pt idx="195">
                  <c:v>26538.343100000002</c:v>
                </c:pt>
                <c:pt idx="196">
                  <c:v>28697.856300000003</c:v>
                </c:pt>
                <c:pt idx="197">
                  <c:v>4794.4305000000004</c:v>
                </c:pt>
                <c:pt idx="198">
                  <c:v>5878.2031999999999</c:v>
                </c:pt>
                <c:pt idx="199">
                  <c:v>21038.4735</c:v>
                </c:pt>
                <c:pt idx="200">
                  <c:v>109108.67239999998</c:v>
                </c:pt>
                <c:pt idx="201">
                  <c:v>2867.7775999999999</c:v>
                </c:pt>
                <c:pt idx="202">
                  <c:v>5113.4354999999996</c:v>
                </c:pt>
                <c:pt idx="203">
                  <c:v>4994.4495999999999</c:v>
                </c:pt>
                <c:pt idx="204">
                  <c:v>4565.4570000000003</c:v>
                </c:pt>
                <c:pt idx="205">
                  <c:v>118877.08419999998</c:v>
                </c:pt>
                <c:pt idx="206">
                  <c:v>17376.608</c:v>
                </c:pt>
                <c:pt idx="207">
                  <c:v>8993.3024999999998</c:v>
                </c:pt>
                <c:pt idx="208">
                  <c:v>22063.766400000004</c:v>
                </c:pt>
                <c:pt idx="209">
                  <c:v>23227.442999999999</c:v>
                </c:pt>
                <c:pt idx="210">
                  <c:v>10314.653999999999</c:v>
                </c:pt>
                <c:pt idx="211">
                  <c:v>36218.859300000004</c:v>
                </c:pt>
                <c:pt idx="212">
                  <c:v>17113.634400000003</c:v>
                </c:pt>
                <c:pt idx="213">
                  <c:v>9246.8127999999997</c:v>
                </c:pt>
                <c:pt idx="214">
                  <c:v>11106.871799999997</c:v>
                </c:pt>
                <c:pt idx="215">
                  <c:v>12339.632000000001</c:v>
                </c:pt>
                <c:pt idx="216">
                  <c:v>21848.877499999999</c:v>
                </c:pt>
                <c:pt idx="217">
                  <c:v>41489.410199999998</c:v>
                </c:pt>
                <c:pt idx="218">
                  <c:v>50433.152000000002</c:v>
                </c:pt>
                <c:pt idx="219">
                  <c:v>13219.432500000001</c:v>
                </c:pt>
                <c:pt idx="220">
                  <c:v>3531.2730000000006</c:v>
                </c:pt>
                <c:pt idx="221">
                  <c:v>7431.732</c:v>
                </c:pt>
                <c:pt idx="222">
                  <c:v>5727.3119999999999</c:v>
                </c:pt>
                <c:pt idx="223">
                  <c:v>8862.1160999999993</c:v>
                </c:pt>
                <c:pt idx="224">
                  <c:v>28002.979200000002</c:v>
                </c:pt>
                <c:pt idx="225">
                  <c:v>3215.3919999999998</c:v>
                </c:pt>
                <c:pt idx="226">
                  <c:v>11847.842500000001</c:v>
                </c:pt>
                <c:pt idx="227">
                  <c:v>34403.358499999995</c:v>
                </c:pt>
                <c:pt idx="228">
                  <c:v>3753.9220000000005</c:v>
                </c:pt>
                <c:pt idx="229">
                  <c:v>34568.351999999999</c:v>
                </c:pt>
                <c:pt idx="230">
                  <c:v>6506.2079000000003</c:v>
                </c:pt>
                <c:pt idx="231">
                  <c:v>14816.145799999998</c:v>
                </c:pt>
                <c:pt idx="232">
                  <c:v>54881.849699999999</c:v>
                </c:pt>
                <c:pt idx="233">
                  <c:v>17092.147200000003</c:v>
                </c:pt>
                <c:pt idx="234">
                  <c:v>10853.5</c:v>
                </c:pt>
                <c:pt idx="235">
                  <c:v>21937.432500000003</c:v>
                </c:pt>
                <c:pt idx="236">
                  <c:v>35686.195200000002</c:v>
                </c:pt>
                <c:pt idx="237">
                  <c:v>15568.429799999998</c:v>
                </c:pt>
                <c:pt idx="238">
                  <c:v>5427.0275000000001</c:v>
                </c:pt>
                <c:pt idx="239">
                  <c:v>16309.059300000001</c:v>
                </c:pt>
                <c:pt idx="240">
                  <c:v>22059.050500000001</c:v>
                </c:pt>
                <c:pt idx="241">
                  <c:v>31265.749200000002</c:v>
                </c:pt>
                <c:pt idx="242">
                  <c:v>4959.9959999999992</c:v>
                </c:pt>
                <c:pt idx="243">
                  <c:v>6358.8644000000013</c:v>
                </c:pt>
                <c:pt idx="244">
                  <c:v>25933.839400000001</c:v>
                </c:pt>
                <c:pt idx="245">
                  <c:v>111416.292</c:v>
                </c:pt>
                <c:pt idx="246">
                  <c:v>4230.9920000000002</c:v>
                </c:pt>
                <c:pt idx="247">
                  <c:v>7697.2107000000005</c:v>
                </c:pt>
                <c:pt idx="248">
                  <c:v>9109.32</c:v>
                </c:pt>
                <c:pt idx="249">
                  <c:v>8546.3006999999998</c:v>
                </c:pt>
                <c:pt idx="250">
                  <c:v>118481.5368</c:v>
                </c:pt>
                <c:pt idx="251">
                  <c:v>24254.603999999999</c:v>
                </c:pt>
                <c:pt idx="252">
                  <c:v>9130.1538</c:v>
                </c:pt>
                <c:pt idx="253">
                  <c:v>23650.708699999999</c:v>
                </c:pt>
                <c:pt idx="254">
                  <c:v>31413.958600000005</c:v>
                </c:pt>
                <c:pt idx="255">
                  <c:v>12597.334800000001</c:v>
                </c:pt>
                <c:pt idx="256">
                  <c:v>36413.464500000002</c:v>
                </c:pt>
                <c:pt idx="257">
                  <c:v>15263.463600000001</c:v>
                </c:pt>
                <c:pt idx="258">
                  <c:v>11743.715200000001</c:v>
                </c:pt>
                <c:pt idx="259">
                  <c:v>10045.111999999999</c:v>
                </c:pt>
                <c:pt idx="260">
                  <c:v>12507.75</c:v>
                </c:pt>
                <c:pt idx="261">
                  <c:v>15077.580800000002</c:v>
                </c:pt>
                <c:pt idx="262">
                  <c:v>50333.800999999999</c:v>
                </c:pt>
                <c:pt idx="263">
                  <c:v>68190.175300000003</c:v>
                </c:pt>
                <c:pt idx="264">
                  <c:v>13609.766999999998</c:v>
                </c:pt>
                <c:pt idx="265">
                  <c:v>6098.2091999999993</c:v>
                </c:pt>
                <c:pt idx="266">
                  <c:v>11258.717600000002</c:v>
                </c:pt>
                <c:pt idx="267">
                  <c:v>4101.2789999999995</c:v>
                </c:pt>
                <c:pt idx="268">
                  <c:v>9233.1791999999987</c:v>
                </c:pt>
                <c:pt idx="269">
                  <c:v>39468.029999999992</c:v>
                </c:pt>
                <c:pt idx="270">
                  <c:v>4214.3452000000007</c:v>
                </c:pt>
                <c:pt idx="271">
                  <c:v>12578.712599999999</c:v>
                </c:pt>
                <c:pt idx="272">
                  <c:v>39138.734100000001</c:v>
                </c:pt>
                <c:pt idx="273">
                  <c:v>3471.6824999999999</c:v>
                </c:pt>
                <c:pt idx="274">
                  <c:v>33324.702400000002</c:v>
                </c:pt>
                <c:pt idx="275">
                  <c:v>9569.2212</c:v>
                </c:pt>
                <c:pt idx="276">
                  <c:v>15728.978499999997</c:v>
                </c:pt>
                <c:pt idx="277">
                  <c:v>58633.119999999995</c:v>
                </c:pt>
                <c:pt idx="278">
                  <c:v>21413.8086</c:v>
                </c:pt>
                <c:pt idx="279">
                  <c:v>12963.209000000001</c:v>
                </c:pt>
                <c:pt idx="280">
                  <c:v>23860.149300000001</c:v>
                </c:pt>
                <c:pt idx="281">
                  <c:v>39777.177199999998</c:v>
                </c:pt>
                <c:pt idx="282">
                  <c:v>21880.344899999996</c:v>
                </c:pt>
                <c:pt idx="283">
                  <c:v>3054.0735999999997</c:v>
                </c:pt>
                <c:pt idx="284">
                  <c:v>21488.797800000004</c:v>
                </c:pt>
                <c:pt idx="285">
                  <c:v>62367.224400000014</c:v>
                </c:pt>
                <c:pt idx="286">
                  <c:v>36918.161200000002</c:v>
                </c:pt>
                <c:pt idx="287">
                  <c:v>5006.7727999999997</c:v>
                </c:pt>
                <c:pt idx="288">
                  <c:v>5531.6165999999994</c:v>
                </c:pt>
                <c:pt idx="289">
                  <c:v>20647.191999999999</c:v>
                </c:pt>
                <c:pt idx="290">
                  <c:v>137724.35250000001</c:v>
                </c:pt>
                <c:pt idx="291">
                  <c:v>5919.9280000000008</c:v>
                </c:pt>
                <c:pt idx="292">
                  <c:v>8752.3260000000009</c:v>
                </c:pt>
                <c:pt idx="293">
                  <c:v>9068.2289000000001</c:v>
                </c:pt>
                <c:pt idx="294">
                  <c:v>6863.2921000000006</c:v>
                </c:pt>
                <c:pt idx="295">
                  <c:v>571758.33440000005</c:v>
                </c:pt>
                <c:pt idx="296">
                  <c:v>21672.057199999999</c:v>
                </c:pt>
                <c:pt idx="297">
                  <c:v>9422.4980000000014</c:v>
                </c:pt>
                <c:pt idx="298">
                  <c:v>88681.739400000006</c:v>
                </c:pt>
                <c:pt idx="299">
                  <c:v>22955.596799999996</c:v>
                </c:pt>
                <c:pt idx="300">
                  <c:v>12767.655999999997</c:v>
                </c:pt>
                <c:pt idx="301">
                  <c:v>36740.694499999998</c:v>
                </c:pt>
                <c:pt idx="302">
                  <c:v>13526.3385</c:v>
                </c:pt>
                <c:pt idx="303">
                  <c:v>11282.524400000002</c:v>
                </c:pt>
                <c:pt idx="304">
                  <c:v>9422.7291999999998</c:v>
                </c:pt>
                <c:pt idx="305">
                  <c:v>12472.203999999998</c:v>
                </c:pt>
                <c:pt idx="306">
                  <c:v>27695.415999999997</c:v>
                </c:pt>
                <c:pt idx="307">
                  <c:v>49542.553200000002</c:v>
                </c:pt>
                <c:pt idx="308">
                  <c:v>65595.776799999992</c:v>
                </c:pt>
                <c:pt idx="309">
                  <c:v>15656.885999999999</c:v>
                </c:pt>
                <c:pt idx="310">
                  <c:v>5321.3706000000002</c:v>
                </c:pt>
                <c:pt idx="311">
                  <c:v>8835.0790000000015</c:v>
                </c:pt>
                <c:pt idx="312">
                  <c:v>3736.2856000000006</c:v>
                </c:pt>
                <c:pt idx="313">
                  <c:v>7669.7664000000013</c:v>
                </c:pt>
                <c:pt idx="314">
                  <c:v>31964.310799999999</c:v>
                </c:pt>
                <c:pt idx="315">
                  <c:v>3737.9915999999998</c:v>
                </c:pt>
                <c:pt idx="316">
                  <c:v>15566.5728</c:v>
                </c:pt>
                <c:pt idx="317">
                  <c:v>32372.160199999998</c:v>
                </c:pt>
                <c:pt idx="318">
                  <c:v>3391.9135000000001</c:v>
                </c:pt>
                <c:pt idx="319">
                  <c:v>29290.443599999999</c:v>
                </c:pt>
                <c:pt idx="320">
                  <c:v>4052.3631</c:v>
                </c:pt>
                <c:pt idx="321">
                  <c:v>14450.628999999997</c:v>
                </c:pt>
                <c:pt idx="322">
                  <c:v>78757.650399999999</c:v>
                </c:pt>
                <c:pt idx="323">
                  <c:v>21571.774699999998</c:v>
                </c:pt>
                <c:pt idx="324">
                  <c:v>13050.048000000001</c:v>
                </c:pt>
                <c:pt idx="325">
                  <c:v>30392.187000000002</c:v>
                </c:pt>
                <c:pt idx="326">
                  <c:v>49952.650800000003</c:v>
                </c:pt>
                <c:pt idx="327">
                  <c:v>20111.081999999999</c:v>
                </c:pt>
                <c:pt idx="328">
                  <c:v>12426.864</c:v>
                </c:pt>
                <c:pt idx="329">
                  <c:v>15852.593600000002</c:v>
                </c:pt>
                <c:pt idx="330">
                  <c:v>29376.045000000002</c:v>
                </c:pt>
                <c:pt idx="331">
                  <c:v>40012.263200000009</c:v>
                </c:pt>
                <c:pt idx="332">
                  <c:v>5894.3969999999999</c:v>
                </c:pt>
                <c:pt idx="333">
                  <c:v>5309.1527999999998</c:v>
                </c:pt>
                <c:pt idx="334">
                  <c:v>28272.103900000002</c:v>
                </c:pt>
                <c:pt idx="335">
                  <c:v>150696.777</c:v>
                </c:pt>
                <c:pt idx="336">
                  <c:v>4221.0553</c:v>
                </c:pt>
                <c:pt idx="337">
                  <c:v>7537.5441000000001</c:v>
                </c:pt>
                <c:pt idx="338">
                  <c:v>7426.1304</c:v>
                </c:pt>
                <c:pt idx="339">
                  <c:v>7640.5973000000013</c:v>
                </c:pt>
                <c:pt idx="340">
                  <c:v>161445.84179999999</c:v>
                </c:pt>
                <c:pt idx="341">
                  <c:v>22713.356500000002</c:v>
                </c:pt>
                <c:pt idx="342">
                  <c:v>10022.9584</c:v>
                </c:pt>
                <c:pt idx="343">
                  <c:v>35268.407999999996</c:v>
                </c:pt>
                <c:pt idx="344">
                  <c:v>31444.182399999998</c:v>
                </c:pt>
                <c:pt idx="345">
                  <c:v>5054.5538999999999</c:v>
                </c:pt>
                <c:pt idx="346">
                  <c:v>37888.108200000002</c:v>
                </c:pt>
                <c:pt idx="347">
                  <c:v>13428.651600000001</c:v>
                </c:pt>
                <c:pt idx="348">
                  <c:v>14016.8002</c:v>
                </c:pt>
                <c:pt idx="349">
                  <c:v>11337.7803</c:v>
                </c:pt>
                <c:pt idx="350">
                  <c:v>13630.1548</c:v>
                </c:pt>
                <c:pt idx="351">
                  <c:v>28478.426599999999</c:v>
                </c:pt>
                <c:pt idx="352">
                  <c:v>47259.550800000005</c:v>
                </c:pt>
                <c:pt idx="353">
                  <c:v>60492.006400000006</c:v>
                </c:pt>
                <c:pt idx="354">
                  <c:v>16839.9267</c:v>
                </c:pt>
                <c:pt idx="355">
                  <c:v>6037.3483999999999</c:v>
                </c:pt>
                <c:pt idx="356">
                  <c:v>8424.7869999999984</c:v>
                </c:pt>
                <c:pt idx="357">
                  <c:v>2391.6010999999999</c:v>
                </c:pt>
                <c:pt idx="358">
                  <c:v>8779.8208000000013</c:v>
                </c:pt>
                <c:pt idx="359">
                  <c:v>45303.602800000001</c:v>
                </c:pt>
                <c:pt idx="360">
                  <c:v>4099.7776000000003</c:v>
                </c:pt>
                <c:pt idx="361">
                  <c:v>20021.281800000001</c:v>
                </c:pt>
                <c:pt idx="362">
                  <c:v>35622.859899999996</c:v>
                </c:pt>
                <c:pt idx="363">
                  <c:v>3360.4272000000001</c:v>
                </c:pt>
                <c:pt idx="364">
                  <c:v>33144.967600000004</c:v>
                </c:pt>
                <c:pt idx="365">
                  <c:v>6018.6482999999998</c:v>
                </c:pt>
                <c:pt idx="366">
                  <c:v>12387.643</c:v>
                </c:pt>
                <c:pt idx="367">
                  <c:v>78529.842000000004</c:v>
                </c:pt>
                <c:pt idx="368">
                  <c:v>28185.097600000001</c:v>
                </c:pt>
                <c:pt idx="369">
                  <c:v>16699.113600000001</c:v>
                </c:pt>
                <c:pt idx="370">
                  <c:v>27474.096000000001</c:v>
                </c:pt>
                <c:pt idx="371">
                  <c:v>59197.844200000007</c:v>
                </c:pt>
                <c:pt idx="372">
                  <c:v>24427.550399999996</c:v>
                </c:pt>
                <c:pt idx="373">
                  <c:v>17531.049200000001</c:v>
                </c:pt>
                <c:pt idx="374">
                  <c:v>18447.001199999999</c:v>
                </c:pt>
                <c:pt idx="375">
                  <c:v>29909.348699999999</c:v>
                </c:pt>
                <c:pt idx="376">
                  <c:v>35640.652799999996</c:v>
                </c:pt>
                <c:pt idx="377">
                  <c:v>6274.5975000000008</c:v>
                </c:pt>
                <c:pt idx="378">
                  <c:v>4893.3838999999998</c:v>
                </c:pt>
                <c:pt idx="379">
                  <c:v>20908.908899999999</c:v>
                </c:pt>
                <c:pt idx="380">
                  <c:v>156290.30970000004</c:v>
                </c:pt>
                <c:pt idx="381">
                  <c:v>5488.9520000000011</c:v>
                </c:pt>
                <c:pt idx="382">
                  <c:v>8852.0848000000005</c:v>
                </c:pt>
                <c:pt idx="383">
                  <c:v>8739.0794999999998</c:v>
                </c:pt>
                <c:pt idx="384">
                  <c:v>6305.9195</c:v>
                </c:pt>
                <c:pt idx="385">
                  <c:v>219991.18290000001</c:v>
                </c:pt>
                <c:pt idx="386">
                  <c:v>24927.0082</c:v>
                </c:pt>
                <c:pt idx="387">
                  <c:v>9851.6747999999989</c:v>
                </c:pt>
                <c:pt idx="388">
                  <c:v>39683.441599999998</c:v>
                </c:pt>
                <c:pt idx="389">
                  <c:v>23378.510799999996</c:v>
                </c:pt>
                <c:pt idx="390">
                  <c:v>9500.1763999999985</c:v>
                </c:pt>
                <c:pt idx="391">
                  <c:v>47713.453600000001</c:v>
                </c:pt>
                <c:pt idx="392">
                  <c:v>11773.0998</c:v>
                </c:pt>
                <c:pt idx="393">
                  <c:v>15367.562000000002</c:v>
                </c:pt>
                <c:pt idx="394">
                  <c:v>11051.243</c:v>
                </c:pt>
                <c:pt idx="395">
                  <c:v>15141.699999999999</c:v>
                </c:pt>
                <c:pt idx="396">
                  <c:v>29274.7768</c:v>
                </c:pt>
                <c:pt idx="397">
                  <c:v>61956.998</c:v>
                </c:pt>
                <c:pt idx="398">
                  <c:v>67398.140699999989</c:v>
                </c:pt>
                <c:pt idx="399">
                  <c:v>17040.790799999999</c:v>
                </c:pt>
                <c:pt idx="400">
                  <c:v>5229.1787999999997</c:v>
                </c:pt>
                <c:pt idx="401">
                  <c:v>10025.004300000001</c:v>
                </c:pt>
                <c:pt idx="402">
                  <c:v>3344.8256000000006</c:v>
                </c:pt>
                <c:pt idx="403">
                  <c:v>9671.2505999999994</c:v>
                </c:pt>
                <c:pt idx="404">
                  <c:v>30712.238999999998</c:v>
                </c:pt>
                <c:pt idx="405">
                  <c:v>3943.8414999999995</c:v>
                </c:pt>
                <c:pt idx="406">
                  <c:v>16706.988000000001</c:v>
                </c:pt>
                <c:pt idx="407">
                  <c:v>36926.181200000006</c:v>
                </c:pt>
                <c:pt idx="408">
                  <c:v>3384.9495999999999</c:v>
                </c:pt>
                <c:pt idx="409">
                  <c:v>38236.027499999997</c:v>
                </c:pt>
                <c:pt idx="410">
                  <c:v>4950.0119999999997</c:v>
                </c:pt>
                <c:pt idx="411">
                  <c:v>13284.957000000002</c:v>
                </c:pt>
                <c:pt idx="412">
                  <c:v>64047.648299999993</c:v>
                </c:pt>
                <c:pt idx="413">
                  <c:v>18995.2896</c:v>
                </c:pt>
                <c:pt idx="414">
                  <c:v>14208.603999999999</c:v>
                </c:pt>
                <c:pt idx="415">
                  <c:v>27804.9228</c:v>
                </c:pt>
                <c:pt idx="416">
                  <c:v>51523.568600000006</c:v>
                </c:pt>
                <c:pt idx="417">
                  <c:v>19317.466</c:v>
                </c:pt>
                <c:pt idx="418">
                  <c:v>8044.190599999999</c:v>
                </c:pt>
                <c:pt idx="419">
                  <c:v>17214.794999999998</c:v>
                </c:pt>
                <c:pt idx="420">
                  <c:v>34426.948999999993</c:v>
                </c:pt>
                <c:pt idx="421">
                  <c:v>48585.641600000003</c:v>
                </c:pt>
                <c:pt idx="422">
                  <c:v>7915.1277</c:v>
                </c:pt>
                <c:pt idx="423">
                  <c:v>5694.7109999999993</c:v>
                </c:pt>
                <c:pt idx="424">
                  <c:v>24826.505599999997</c:v>
                </c:pt>
                <c:pt idx="425">
                  <c:v>171180.2029</c:v>
                </c:pt>
                <c:pt idx="426">
                  <c:v>5010.3429999999998</c:v>
                </c:pt>
                <c:pt idx="427">
                  <c:v>6308.1929999999993</c:v>
                </c:pt>
                <c:pt idx="428">
                  <c:v>7050.8619000000008</c:v>
                </c:pt>
                <c:pt idx="429">
                  <c:v>5484.2914999999994</c:v>
                </c:pt>
                <c:pt idx="430">
                  <c:v>210922.8394</c:v>
                </c:pt>
                <c:pt idx="431">
                  <c:v>27627.2117</c:v>
                </c:pt>
                <c:pt idx="432">
                  <c:v>8230.0460000000021</c:v>
                </c:pt>
                <c:pt idx="433">
                  <c:v>32994.7572</c:v>
                </c:pt>
                <c:pt idx="434">
                  <c:v>24364.824599999996</c:v>
                </c:pt>
                <c:pt idx="435">
                  <c:v>14433.386999999999</c:v>
                </c:pt>
                <c:pt idx="436">
                  <c:v>41086.725400000003</c:v>
                </c:pt>
                <c:pt idx="437">
                  <c:v>13030.58</c:v>
                </c:pt>
                <c:pt idx="438">
                  <c:v>20587.095000000001</c:v>
                </c:pt>
                <c:pt idx="439">
                  <c:v>10132.845599999999</c:v>
                </c:pt>
                <c:pt idx="440">
                  <c:v>14212.203200000002</c:v>
                </c:pt>
                <c:pt idx="441">
                  <c:v>29628.960799999997</c:v>
                </c:pt>
                <c:pt idx="442">
                  <c:v>51289.689999999995</c:v>
                </c:pt>
                <c:pt idx="443">
                  <c:v>76825.08</c:v>
                </c:pt>
                <c:pt idx="444">
                  <c:v>15941.014799999997</c:v>
                </c:pt>
                <c:pt idx="445">
                  <c:v>5974.8828999999996</c:v>
                </c:pt>
                <c:pt idx="446">
                  <c:v>12238.092799999999</c:v>
                </c:pt>
                <c:pt idx="447">
                  <c:v>4232.552999999999</c:v>
                </c:pt>
                <c:pt idx="448">
                  <c:v>7311.4880000000003</c:v>
                </c:pt>
                <c:pt idx="449">
                  <c:v>30500.863499999996</c:v>
                </c:pt>
                <c:pt idx="450">
                  <c:v>5167.5206000000007</c:v>
                </c:pt>
                <c:pt idx="451">
                  <c:v>14457.936599999999</c:v>
                </c:pt>
                <c:pt idx="452">
                  <c:v>38187.332399999999</c:v>
                </c:pt>
                <c:pt idx="453">
                  <c:v>3331.8125</c:v>
                </c:pt>
                <c:pt idx="454">
                  <c:v>37357.420200000008</c:v>
                </c:pt>
                <c:pt idx="455">
                  <c:v>7410.3194999999996</c:v>
                </c:pt>
                <c:pt idx="456">
                  <c:v>11824.856400000001</c:v>
                </c:pt>
                <c:pt idx="457">
                  <c:v>77261.637600000002</c:v>
                </c:pt>
                <c:pt idx="458">
                  <c:v>15486.307200000001</c:v>
                </c:pt>
                <c:pt idx="459">
                  <c:v>11838.51</c:v>
                </c:pt>
                <c:pt idx="460">
                  <c:v>29347.306999999997</c:v>
                </c:pt>
                <c:pt idx="461">
                  <c:v>45075.465100000001</c:v>
                </c:pt>
                <c:pt idx="462">
                  <c:v>15673.521600000002</c:v>
                </c:pt>
                <c:pt idx="463">
                  <c:v>4910.0779999999995</c:v>
                </c:pt>
                <c:pt idx="464">
                  <c:v>20016.7055</c:v>
                </c:pt>
                <c:pt idx="465">
                  <c:v>50585.472000000009</c:v>
                </c:pt>
                <c:pt idx="466">
                  <c:v>44270.854800000001</c:v>
                </c:pt>
                <c:pt idx="467">
                  <c:v>6316.8400999999994</c:v>
                </c:pt>
                <c:pt idx="468">
                  <c:v>5700.9402</c:v>
                </c:pt>
                <c:pt idx="469">
                  <c:v>21651.772799999999</c:v>
                </c:pt>
                <c:pt idx="470">
                  <c:v>169545.63750000001</c:v>
                </c:pt>
                <c:pt idx="471">
                  <c:v>4211.3785000000007</c:v>
                </c:pt>
                <c:pt idx="472">
                  <c:v>6288.364599999999</c:v>
                </c:pt>
                <c:pt idx="473">
                  <c:v>5507.5523999999996</c:v>
                </c:pt>
                <c:pt idx="474">
                  <c:v>2184.768</c:v>
                </c:pt>
                <c:pt idx="475">
                  <c:v>273882.34020000004</c:v>
                </c:pt>
                <c:pt idx="476">
                  <c:v>29879.077200000003</c:v>
                </c:pt>
                <c:pt idx="477">
                  <c:v>9027.3320000000003</c:v>
                </c:pt>
                <c:pt idx="478">
                  <c:v>46374.528200000001</c:v>
                </c:pt>
                <c:pt idx="479">
                  <c:v>26402.787</c:v>
                </c:pt>
                <c:pt idx="480">
                  <c:v>14593.278000000002</c:v>
                </c:pt>
                <c:pt idx="481">
                  <c:v>38907.417600000001</c:v>
                </c:pt>
                <c:pt idx="482">
                  <c:v>11856.478499999999</c:v>
                </c:pt>
                <c:pt idx="483">
                  <c:v>18000.692500000001</c:v>
                </c:pt>
                <c:pt idx="484">
                  <c:v>9580.7520000000004</c:v>
                </c:pt>
                <c:pt idx="485">
                  <c:v>14688.979799999999</c:v>
                </c:pt>
                <c:pt idx="486">
                  <c:v>35250.045600000005</c:v>
                </c:pt>
                <c:pt idx="487">
                  <c:v>53819.193599999999</c:v>
                </c:pt>
                <c:pt idx="488">
                  <c:v>69368.984799999991</c:v>
                </c:pt>
                <c:pt idx="489">
                  <c:v>11750.527</c:v>
                </c:pt>
                <c:pt idx="490">
                  <c:v>6340.0539999999992</c:v>
                </c:pt>
                <c:pt idx="491">
                  <c:v>12400.704399999997</c:v>
                </c:pt>
                <c:pt idx="492">
                  <c:v>5020.3584000000001</c:v>
                </c:pt>
                <c:pt idx="493">
                  <c:v>7844.8945999999996</c:v>
                </c:pt>
                <c:pt idx="494">
                  <c:v>29712.069300000003</c:v>
                </c:pt>
                <c:pt idx="495">
                  <c:v>4545.4444000000003</c:v>
                </c:pt>
                <c:pt idx="496">
                  <c:v>20585.722099999999</c:v>
                </c:pt>
                <c:pt idx="497">
                  <c:v>40917.195500000002</c:v>
                </c:pt>
                <c:pt idx="498">
                  <c:v>3603.6819</c:v>
                </c:pt>
                <c:pt idx="499">
                  <c:v>34961.311600000001</c:v>
                </c:pt>
                <c:pt idx="500">
                  <c:v>9690.3000000000011</c:v>
                </c:pt>
                <c:pt idx="501">
                  <c:v>17535.239999999998</c:v>
                </c:pt>
                <c:pt idx="502">
                  <c:v>80711.868199999997</c:v>
                </c:pt>
                <c:pt idx="503">
                  <c:v>25012.020799999998</c:v>
                </c:pt>
                <c:pt idx="504">
                  <c:v>16243.207199999999</c:v>
                </c:pt>
                <c:pt idx="505">
                  <c:v>33775.771799999995</c:v>
                </c:pt>
                <c:pt idx="506">
                  <c:v>57508.747500000005</c:v>
                </c:pt>
                <c:pt idx="507">
                  <c:v>27854.735999999997</c:v>
                </c:pt>
                <c:pt idx="508">
                  <c:v>4380.4399999999996</c:v>
                </c:pt>
                <c:pt idx="509">
                  <c:v>19182.5311</c:v>
                </c:pt>
                <c:pt idx="510">
                  <c:v>32373.7464</c:v>
                </c:pt>
                <c:pt idx="511">
                  <c:v>55397.663999999997</c:v>
                </c:pt>
                <c:pt idx="512">
                  <c:v>7860.7218000000003</c:v>
                </c:pt>
                <c:pt idx="513">
                  <c:v>6549.2469000000001</c:v>
                </c:pt>
                <c:pt idx="514">
                  <c:v>21509.056800000002</c:v>
                </c:pt>
                <c:pt idx="515">
                  <c:v>167195.27090000003</c:v>
                </c:pt>
                <c:pt idx="516">
                  <c:v>4780.3777999999993</c:v>
                </c:pt>
                <c:pt idx="517">
                  <c:v>10145.504999999999</c:v>
                </c:pt>
                <c:pt idx="518">
                  <c:v>7511.6118000000006</c:v>
                </c:pt>
                <c:pt idx="519">
                  <c:v>6141.2800000000007</c:v>
                </c:pt>
                <c:pt idx="520">
                  <c:v>191616.15760000004</c:v>
                </c:pt>
                <c:pt idx="521">
                  <c:v>26786.224000000002</c:v>
                </c:pt>
                <c:pt idx="522">
                  <c:v>12577.1338</c:v>
                </c:pt>
                <c:pt idx="523">
                  <c:v>36560.627400000005</c:v>
                </c:pt>
                <c:pt idx="524">
                  <c:v>27540.0003</c:v>
                </c:pt>
                <c:pt idx="525">
                  <c:v>15073.710000000003</c:v>
                </c:pt>
                <c:pt idx="526">
                  <c:v>52618.216399999998</c:v>
                </c:pt>
                <c:pt idx="527">
                  <c:v>21877.186000000002</c:v>
                </c:pt>
                <c:pt idx="528">
                  <c:v>16225.441200000001</c:v>
                </c:pt>
                <c:pt idx="529">
                  <c:v>12877.199999999999</c:v>
                </c:pt>
                <c:pt idx="530">
                  <c:v>15882.472399999997</c:v>
                </c:pt>
                <c:pt idx="531">
                  <c:v>29639.383000000002</c:v>
                </c:pt>
                <c:pt idx="532">
                  <c:v>57082.939500000008</c:v>
                </c:pt>
                <c:pt idx="533">
                  <c:v>82165.817999999985</c:v>
                </c:pt>
                <c:pt idx="534">
                  <c:v>13280.451000000001</c:v>
                </c:pt>
                <c:pt idx="535">
                  <c:v>8515.4699999999993</c:v>
                </c:pt>
                <c:pt idx="536">
                  <c:v>14002.8364</c:v>
                </c:pt>
                <c:pt idx="537">
                  <c:v>5541.9980000000005</c:v>
                </c:pt>
                <c:pt idx="538">
                  <c:v>12545.776000000002</c:v>
                </c:pt>
                <c:pt idx="539">
                  <c:v>35601.507300000005</c:v>
                </c:pt>
                <c:pt idx="540">
                  <c:v>6496.7381999999998</c:v>
                </c:pt>
                <c:pt idx="541">
                  <c:v>21348.608400000001</c:v>
                </c:pt>
                <c:pt idx="542">
                  <c:v>45693.007399999995</c:v>
                </c:pt>
                <c:pt idx="543">
                  <c:v>3909.4238</c:v>
                </c:pt>
                <c:pt idx="544">
                  <c:v>32641.480000000003</c:v>
                </c:pt>
                <c:pt idx="545">
                  <c:v>6976.2109999999993</c:v>
                </c:pt>
                <c:pt idx="546">
                  <c:v>20124.194999999996</c:v>
                </c:pt>
                <c:pt idx="547">
                  <c:v>108730.94720000001</c:v>
                </c:pt>
                <c:pt idx="548">
                  <c:v>20770.75</c:v>
                </c:pt>
                <c:pt idx="549">
                  <c:v>13485.098899999999</c:v>
                </c:pt>
                <c:pt idx="550">
                  <c:v>33483.537899999996</c:v>
                </c:pt>
                <c:pt idx="551">
                  <c:v>57647.452799999999</c:v>
                </c:pt>
                <c:pt idx="552">
                  <c:v>16448.389199999998</c:v>
                </c:pt>
                <c:pt idx="553">
                  <c:v>3951.3401999999992</c:v>
                </c:pt>
                <c:pt idx="554">
                  <c:v>17881.695</c:v>
                </c:pt>
                <c:pt idx="555">
                  <c:v>31754.852800000001</c:v>
                </c:pt>
                <c:pt idx="556">
                  <c:v>48643.923600000002</c:v>
                </c:pt>
                <c:pt idx="557">
                  <c:v>7993.2787000000008</c:v>
                </c:pt>
                <c:pt idx="558">
                  <c:v>9498.0743000000002</c:v>
                </c:pt>
                <c:pt idx="559">
                  <c:v>20448.888600000002</c:v>
                </c:pt>
                <c:pt idx="560">
                  <c:v>159100.266</c:v>
                </c:pt>
                <c:pt idx="561">
                  <c:v>4369.3973999999998</c:v>
                </c:pt>
                <c:pt idx="562">
                  <c:v>8443.8864999999969</c:v>
                </c:pt>
                <c:pt idx="563">
                  <c:v>7414.0325999999995</c:v>
                </c:pt>
                <c:pt idx="564">
                  <c:v>10137.371999999999</c:v>
                </c:pt>
                <c:pt idx="565">
                  <c:v>260474.36280000003</c:v>
                </c:pt>
                <c:pt idx="566">
                  <c:v>24825.182200000003</c:v>
                </c:pt>
                <c:pt idx="567">
                  <c:v>13464.396000000001</c:v>
                </c:pt>
                <c:pt idx="568">
                  <c:v>45006.410400000001</c:v>
                </c:pt>
                <c:pt idx="569">
                  <c:v>22785.538800000002</c:v>
                </c:pt>
                <c:pt idx="570">
                  <c:v>14725.3992</c:v>
                </c:pt>
                <c:pt idx="571">
                  <c:v>52065.904800000004</c:v>
                </c:pt>
                <c:pt idx="572">
                  <c:v>25512.969300000001</c:v>
                </c:pt>
                <c:pt idx="573">
                  <c:v>16299.247499999999</c:v>
                </c:pt>
                <c:pt idx="574">
                  <c:v>12970.488299999999</c:v>
                </c:pt>
                <c:pt idx="575">
                  <c:v>14423.755499999999</c:v>
                </c:pt>
                <c:pt idx="576">
                  <c:v>30407.7968</c:v>
                </c:pt>
                <c:pt idx="577">
                  <c:v>55176.9974</c:v>
                </c:pt>
                <c:pt idx="578">
                  <c:v>78392.865000000005</c:v>
                </c:pt>
                <c:pt idx="579">
                  <c:v>15429.360000000002</c:v>
                </c:pt>
                <c:pt idx="580">
                  <c:v>7818.4260000000004</c:v>
                </c:pt>
                <c:pt idx="581">
                  <c:v>16665.0609</c:v>
                </c:pt>
                <c:pt idx="582">
                  <c:v>3192.4283999999998</c:v>
                </c:pt>
                <c:pt idx="583">
                  <c:v>11317.6358</c:v>
                </c:pt>
                <c:pt idx="584">
                  <c:v>29955.639999999996</c:v>
                </c:pt>
                <c:pt idx="585">
                  <c:v>4242.8544000000002</c:v>
                </c:pt>
                <c:pt idx="586">
                  <c:v>22239.189699999999</c:v>
                </c:pt>
                <c:pt idx="587">
                  <c:v>36127.236599999997</c:v>
                </c:pt>
                <c:pt idx="588">
                  <c:v>4147.2398000000003</c:v>
                </c:pt>
                <c:pt idx="589">
                  <c:v>34065.980000000003</c:v>
                </c:pt>
                <c:pt idx="590">
                  <c:v>10879.295</c:v>
                </c:pt>
                <c:pt idx="591">
                  <c:v>17805.7546</c:v>
                </c:pt>
                <c:pt idx="592">
                  <c:v>111197.83349999999</c:v>
                </c:pt>
                <c:pt idx="593">
                  <c:v>20798.274399999998</c:v>
                </c:pt>
                <c:pt idx="594">
                  <c:v>12909.846399999999</c:v>
                </c:pt>
                <c:pt idx="595">
                  <c:v>32390.7592</c:v>
                </c:pt>
                <c:pt idx="596">
                  <c:v>58580.093700000005</c:v>
                </c:pt>
                <c:pt idx="597">
                  <c:v>20927.330999999998</c:v>
                </c:pt>
                <c:pt idx="598">
                  <c:v>4077.98</c:v>
                </c:pt>
                <c:pt idx="599">
                  <c:v>18649.962799999998</c:v>
                </c:pt>
                <c:pt idx="600">
                  <c:v>28719.366000000002</c:v>
                </c:pt>
                <c:pt idx="601">
                  <c:v>37809.940500000004</c:v>
                </c:pt>
                <c:pt idx="602">
                  <c:v>8192.1569999999992</c:v>
                </c:pt>
                <c:pt idx="603">
                  <c:v>6091.7408999999989</c:v>
                </c:pt>
                <c:pt idx="604">
                  <c:v>21794.140799999997</c:v>
                </c:pt>
                <c:pt idx="605">
                  <c:v>153796.78599999999</c:v>
                </c:pt>
                <c:pt idx="606">
                  <c:v>3869.7745999999997</c:v>
                </c:pt>
                <c:pt idx="607">
                  <c:v>8696.9143999999997</c:v>
                </c:pt>
                <c:pt idx="608">
                  <c:v>8171.6534999999994</c:v>
                </c:pt>
                <c:pt idx="609">
                  <c:v>8962.2452999999987</c:v>
                </c:pt>
                <c:pt idx="610">
                  <c:v>154042.31460000001</c:v>
                </c:pt>
                <c:pt idx="611">
                  <c:v>21092.102500000001</c:v>
                </c:pt>
                <c:pt idx="612">
                  <c:v>10244.1801</c:v>
                </c:pt>
                <c:pt idx="613">
                  <c:v>34562.413200000003</c:v>
                </c:pt>
                <c:pt idx="614">
                  <c:v>23387.500599999999</c:v>
                </c:pt>
                <c:pt idx="615">
                  <c:v>14939.894699999999</c:v>
                </c:pt>
                <c:pt idx="616">
                  <c:v>56524.404999999999</c:v>
                </c:pt>
                <c:pt idx="617">
                  <c:v>25073.9928</c:v>
                </c:pt>
                <c:pt idx="618">
                  <c:v>16286.004799999999</c:v>
                </c:pt>
                <c:pt idx="619">
                  <c:v>13529.486299999999</c:v>
                </c:pt>
                <c:pt idx="620">
                  <c:v>14891.681700000001</c:v>
                </c:pt>
                <c:pt idx="621">
                  <c:v>26746.644199999999</c:v>
                </c:pt>
                <c:pt idx="622">
                  <c:v>53928.975200000001</c:v>
                </c:pt>
                <c:pt idx="623">
                  <c:v>75812.990399999995</c:v>
                </c:pt>
                <c:pt idx="624">
                  <c:v>17194.072</c:v>
                </c:pt>
                <c:pt idx="625">
                  <c:v>8548.3552</c:v>
                </c:pt>
                <c:pt idx="626">
                  <c:v>14417.458799999999</c:v>
                </c:pt>
                <c:pt idx="627">
                  <c:v>5972.8437999999987</c:v>
                </c:pt>
                <c:pt idx="628">
                  <c:v>9431.6456999999991</c:v>
                </c:pt>
                <c:pt idx="629">
                  <c:v>36294.143199999999</c:v>
                </c:pt>
                <c:pt idx="630">
                  <c:v>5339.9880000000003</c:v>
                </c:pt>
                <c:pt idx="631">
                  <c:v>20842.096999999998</c:v>
                </c:pt>
                <c:pt idx="632">
                  <c:v>47931.231599999999</c:v>
                </c:pt>
                <c:pt idx="633">
                  <c:v>4296.8697000000002</c:v>
                </c:pt>
                <c:pt idx="634">
                  <c:v>35282.959999999999</c:v>
                </c:pt>
                <c:pt idx="635">
                  <c:v>12812.757799999999</c:v>
                </c:pt>
                <c:pt idx="636">
                  <c:v>18035.428499999998</c:v>
                </c:pt>
                <c:pt idx="637">
                  <c:v>118659.2478</c:v>
                </c:pt>
                <c:pt idx="638">
                  <c:v>18883.825799999999</c:v>
                </c:pt>
                <c:pt idx="639">
                  <c:v>14504.398200000001</c:v>
                </c:pt>
                <c:pt idx="640">
                  <c:v>37097.480000000003</c:v>
                </c:pt>
                <c:pt idx="641">
                  <c:v>64959.657599999999</c:v>
                </c:pt>
                <c:pt idx="642">
                  <c:v>29070.423600000002</c:v>
                </c:pt>
                <c:pt idx="643">
                  <c:v>4918.8932999999988</c:v>
                </c:pt>
                <c:pt idx="644">
                  <c:v>22725.023899999997</c:v>
                </c:pt>
                <c:pt idx="645">
                  <c:v>53277.86</c:v>
                </c:pt>
                <c:pt idx="646">
                  <c:v>53030.313600000001</c:v>
                </c:pt>
                <c:pt idx="647">
                  <c:v>8709.1740000000009</c:v>
                </c:pt>
                <c:pt idx="648">
                  <c:v>6611.0418</c:v>
                </c:pt>
                <c:pt idx="649">
                  <c:v>19016.276400000002</c:v>
                </c:pt>
                <c:pt idx="650">
                  <c:v>160968.72590000002</c:v>
                </c:pt>
                <c:pt idx="651">
                  <c:v>6571.9094000000005</c:v>
                </c:pt>
                <c:pt idx="652">
                  <c:v>8984.5815999999995</c:v>
                </c:pt>
                <c:pt idx="653">
                  <c:v>9631.0962</c:v>
                </c:pt>
                <c:pt idx="654">
                  <c:v>8140.2851999999993</c:v>
                </c:pt>
                <c:pt idx="655">
                  <c:v>240175.58000000002</c:v>
                </c:pt>
                <c:pt idx="656">
                  <c:v>28202.028400000003</c:v>
                </c:pt>
                <c:pt idx="657">
                  <c:v>12083.647200000001</c:v>
                </c:pt>
                <c:pt idx="658">
                  <c:v>48956.786999999997</c:v>
                </c:pt>
                <c:pt idx="659">
                  <c:v>24193.552200000002</c:v>
                </c:pt>
                <c:pt idx="660">
                  <c:v>18383.6158</c:v>
                </c:pt>
                <c:pt idx="661">
                  <c:v>52674.105499999998</c:v>
                </c:pt>
                <c:pt idx="662">
                  <c:v>22954.019200000002</c:v>
                </c:pt>
                <c:pt idx="663">
                  <c:v>17617.6594</c:v>
                </c:pt>
                <c:pt idx="664">
                  <c:v>13514.0532</c:v>
                </c:pt>
                <c:pt idx="665">
                  <c:v>14744.017500000002</c:v>
                </c:pt>
                <c:pt idx="666">
                  <c:v>29210.147200000003</c:v>
                </c:pt>
                <c:pt idx="667">
                  <c:v>59653.760599999994</c:v>
                </c:pt>
                <c:pt idx="668">
                  <c:v>79407.886999999988</c:v>
                </c:pt>
                <c:pt idx="669">
                  <c:v>13117.4589</c:v>
                </c:pt>
                <c:pt idx="670">
                  <c:v>7668.1940000000004</c:v>
                </c:pt>
                <c:pt idx="671">
                  <c:v>13134.120299999999</c:v>
                </c:pt>
                <c:pt idx="672">
                  <c:v>6560.5944999999992</c:v>
                </c:pt>
                <c:pt idx="673">
                  <c:v>9568.8351999999995</c:v>
                </c:pt>
                <c:pt idx="674">
                  <c:v>36611.724899999994</c:v>
                </c:pt>
                <c:pt idx="675">
                  <c:v>4008.1919999999996</c:v>
                </c:pt>
                <c:pt idx="676">
                  <c:v>21628.551499999998</c:v>
                </c:pt>
                <c:pt idx="677">
                  <c:v>51656.689600000005</c:v>
                </c:pt>
                <c:pt idx="678">
                  <c:v>4079.0859</c:v>
                </c:pt>
                <c:pt idx="679">
                  <c:v>33413.954400000002</c:v>
                </c:pt>
                <c:pt idx="680">
                  <c:v>12679.328800000001</c:v>
                </c:pt>
                <c:pt idx="681">
                  <c:v>18165.031800000001</c:v>
                </c:pt>
                <c:pt idx="682">
                  <c:v>84460.049599999998</c:v>
                </c:pt>
                <c:pt idx="683">
                  <c:v>16542.912</c:v>
                </c:pt>
                <c:pt idx="684">
                  <c:v>12028.161199999999</c:v>
                </c:pt>
                <c:pt idx="685">
                  <c:v>29423.907600000002</c:v>
                </c:pt>
                <c:pt idx="686">
                  <c:v>56145.807000000001</c:v>
                </c:pt>
                <c:pt idx="687">
                  <c:v>14136.954599999999</c:v>
                </c:pt>
                <c:pt idx="688">
                  <c:v>4476.1098000000002</c:v>
                </c:pt>
                <c:pt idx="689">
                  <c:v>19114.818599999999</c:v>
                </c:pt>
                <c:pt idx="690">
                  <c:v>33078.629100000006</c:v>
                </c:pt>
                <c:pt idx="691">
                  <c:v>39336.10590000001</c:v>
                </c:pt>
                <c:pt idx="692">
                  <c:v>7437.2741999999998</c:v>
                </c:pt>
                <c:pt idx="693">
                  <c:v>7096.0835999999999</c:v>
                </c:pt>
                <c:pt idx="694">
                  <c:v>16552.622499999998</c:v>
                </c:pt>
                <c:pt idx="695">
                  <c:v>159027.88750000001</c:v>
                </c:pt>
                <c:pt idx="696">
                  <c:v>5316.6738000000005</c:v>
                </c:pt>
                <c:pt idx="697">
                  <c:v>9467.116399999999</c:v>
                </c:pt>
                <c:pt idx="698">
                  <c:v>10101.477099999998</c:v>
                </c:pt>
                <c:pt idx="699">
                  <c:v>5088.3864000000003</c:v>
                </c:pt>
                <c:pt idx="700">
                  <c:v>164964.94130000001</c:v>
                </c:pt>
                <c:pt idx="701">
                  <c:v>22134</c:v>
                </c:pt>
                <c:pt idx="702">
                  <c:v>13980.862199999998</c:v>
                </c:pt>
                <c:pt idx="703">
                  <c:v>33867.493799999997</c:v>
                </c:pt>
                <c:pt idx="704">
                  <c:v>22843.278699999999</c:v>
                </c:pt>
                <c:pt idx="705">
                  <c:v>17728.532500000001</c:v>
                </c:pt>
                <c:pt idx="706">
                  <c:v>52518.025599999994</c:v>
                </c:pt>
                <c:pt idx="707">
                  <c:v>23807.947800000002</c:v>
                </c:pt>
                <c:pt idx="708">
                  <c:v>17044.648499999999</c:v>
                </c:pt>
                <c:pt idx="709">
                  <c:v>11892.8812</c:v>
                </c:pt>
                <c:pt idx="710">
                  <c:v>15491.8271</c:v>
                </c:pt>
                <c:pt idx="711">
                  <c:v>28646.085199999998</c:v>
                </c:pt>
                <c:pt idx="712">
                  <c:v>54606.131199999996</c:v>
                </c:pt>
                <c:pt idx="713">
                  <c:v>78177.102799999993</c:v>
                </c:pt>
                <c:pt idx="714">
                  <c:v>12977.5326</c:v>
                </c:pt>
                <c:pt idx="715">
                  <c:v>7927.6529999999993</c:v>
                </c:pt>
                <c:pt idx="716">
                  <c:v>10899.559200000002</c:v>
                </c:pt>
                <c:pt idx="717">
                  <c:v>6705.5248000000001</c:v>
                </c:pt>
                <c:pt idx="718">
                  <c:v>10248.593199999999</c:v>
                </c:pt>
                <c:pt idx="719">
                  <c:v>31351.501500000002</c:v>
                </c:pt>
                <c:pt idx="720">
                  <c:v>5301.1361999999999</c:v>
                </c:pt>
                <c:pt idx="721">
                  <c:v>23916.636900000001</c:v>
                </c:pt>
                <c:pt idx="722">
                  <c:v>55248.292000000001</c:v>
                </c:pt>
                <c:pt idx="723">
                  <c:v>4810.46</c:v>
                </c:pt>
                <c:pt idx="724">
                  <c:v>36084.370999999999</c:v>
                </c:pt>
                <c:pt idx="725">
                  <c:v>7840.8</c:v>
                </c:pt>
                <c:pt idx="726">
                  <c:v>18292.405999999999</c:v>
                </c:pt>
                <c:pt idx="727">
                  <c:v>91160.233100000012</c:v>
                </c:pt>
                <c:pt idx="728">
                  <c:v>23114.354599999999</c:v>
                </c:pt>
                <c:pt idx="729">
                  <c:v>18075.862000000001</c:v>
                </c:pt>
                <c:pt idx="730">
                  <c:v>35543.206400000003</c:v>
                </c:pt>
                <c:pt idx="731">
                  <c:v>53142.717199999999</c:v>
                </c:pt>
                <c:pt idx="732">
                  <c:v>26591.2359</c:v>
                </c:pt>
                <c:pt idx="733">
                  <c:v>3208.3896</c:v>
                </c:pt>
                <c:pt idx="734">
                  <c:v>20799.178499999998</c:v>
                </c:pt>
                <c:pt idx="735">
                  <c:v>41778.067499999997</c:v>
                </c:pt>
                <c:pt idx="736">
                  <c:v>33179.700199999999</c:v>
                </c:pt>
                <c:pt idx="737">
                  <c:v>5127.8670000000002</c:v>
                </c:pt>
                <c:pt idx="738">
                  <c:v>5121.1178999999993</c:v>
                </c:pt>
                <c:pt idx="739">
                  <c:v>14939.456400000001</c:v>
                </c:pt>
                <c:pt idx="740">
                  <c:v>159069.3125</c:v>
                </c:pt>
                <c:pt idx="741">
                  <c:v>7232.7219999999988</c:v>
                </c:pt>
                <c:pt idx="742">
                  <c:v>8346.48</c:v>
                </c:pt>
                <c:pt idx="743">
                  <c:v>12654.273599999999</c:v>
                </c:pt>
                <c:pt idx="744">
                  <c:v>1236.4755</c:v>
                </c:pt>
                <c:pt idx="745">
                  <c:v>296876.36800000002</c:v>
                </c:pt>
                <c:pt idx="746">
                  <c:v>23018.288400000001</c:v>
                </c:pt>
                <c:pt idx="747">
                  <c:v>11142.3032</c:v>
                </c:pt>
                <c:pt idx="748">
                  <c:v>45573.630399999995</c:v>
                </c:pt>
                <c:pt idx="749">
                  <c:v>19072.878000000001</c:v>
                </c:pt>
                <c:pt idx="750">
                  <c:v>14740.510399999999</c:v>
                </c:pt>
                <c:pt idx="751">
                  <c:v>49424.415000000001</c:v>
                </c:pt>
                <c:pt idx="752">
                  <c:v>23161.119599999995</c:v>
                </c:pt>
                <c:pt idx="753">
                  <c:v>18339.554100000001</c:v>
                </c:pt>
                <c:pt idx="754">
                  <c:v>12713.4755</c:v>
                </c:pt>
                <c:pt idx="755">
                  <c:v>15132.332800000002</c:v>
                </c:pt>
                <c:pt idx="756">
                  <c:v>32622.495000000003</c:v>
                </c:pt>
                <c:pt idx="757">
                  <c:v>58803.979200000009</c:v>
                </c:pt>
                <c:pt idx="758">
                  <c:v>77729.397700000001</c:v>
                </c:pt>
                <c:pt idx="759">
                  <c:v>13225.051400000002</c:v>
                </c:pt>
                <c:pt idx="760">
                  <c:v>7872.9387999999999</c:v>
                </c:pt>
                <c:pt idx="761">
                  <c:v>10241.2125</c:v>
                </c:pt>
                <c:pt idx="762">
                  <c:v>3203.0875999999998</c:v>
                </c:pt>
                <c:pt idx="763">
                  <c:v>8098.7436000000007</c:v>
                </c:pt>
                <c:pt idx="764">
                  <c:v>27609.084800000001</c:v>
                </c:pt>
                <c:pt idx="765">
                  <c:v>5186.0416999999998</c:v>
                </c:pt>
                <c:pt idx="766">
                  <c:v>24974.524600000004</c:v>
                </c:pt>
                <c:pt idx="767">
                  <c:v>46333.911299999992</c:v>
                </c:pt>
                <c:pt idx="768">
                  <c:v>5245.823699999999</c:v>
                </c:pt>
                <c:pt idx="769">
                  <c:v>41691.394799999995</c:v>
                </c:pt>
                <c:pt idx="770">
                  <c:v>16665.812399999999</c:v>
                </c:pt>
                <c:pt idx="771">
                  <c:v>18673.300800000001</c:v>
                </c:pt>
                <c:pt idx="772">
                  <c:v>83457.406499999997</c:v>
                </c:pt>
                <c:pt idx="773">
                  <c:v>29584.001199999999</c:v>
                </c:pt>
                <c:pt idx="774">
                  <c:v>16004.1567</c:v>
                </c:pt>
                <c:pt idx="775">
                  <c:v>35454.429000000004</c:v>
                </c:pt>
                <c:pt idx="776">
                  <c:v>131034.77100000001</c:v>
                </c:pt>
                <c:pt idx="777">
                  <c:v>26179.351299999998</c:v>
                </c:pt>
                <c:pt idx="778">
                  <c:v>1960.6551999999999</c:v>
                </c:pt>
                <c:pt idx="779">
                  <c:v>22368.444800000001</c:v>
                </c:pt>
                <c:pt idx="780">
                  <c:v>38084.681799999998</c:v>
                </c:pt>
                <c:pt idx="781">
                  <c:v>45905.3125</c:v>
                </c:pt>
                <c:pt idx="782">
                  <c:v>8048.7689999999993</c:v>
                </c:pt>
                <c:pt idx="783">
                  <c:v>6978.1775000000007</c:v>
                </c:pt>
                <c:pt idx="784">
                  <c:v>16878.252299999996</c:v>
                </c:pt>
                <c:pt idx="785">
                  <c:v>180105.3107</c:v>
                </c:pt>
                <c:pt idx="786">
                  <c:v>5202.0816000000004</c:v>
                </c:pt>
                <c:pt idx="787">
                  <c:v>7369.1696000000002</c:v>
                </c:pt>
                <c:pt idx="788">
                  <c:v>7584.4472000000005</c:v>
                </c:pt>
                <c:pt idx="789">
                  <c:v>5844.7332000000006</c:v>
                </c:pt>
                <c:pt idx="790">
                  <c:v>207383.1318</c:v>
                </c:pt>
                <c:pt idx="791">
                  <c:v>21321.0867</c:v>
                </c:pt>
                <c:pt idx="792">
                  <c:v>10493.2834</c:v>
                </c:pt>
                <c:pt idx="793">
                  <c:v>37722.397499999999</c:v>
                </c:pt>
                <c:pt idx="794">
                  <c:v>22506.138200000001</c:v>
                </c:pt>
                <c:pt idx="795">
                  <c:v>11382.8179</c:v>
                </c:pt>
                <c:pt idx="796">
                  <c:v>57964.688400000006</c:v>
                </c:pt>
                <c:pt idx="797">
                  <c:v>25266.235499999995</c:v>
                </c:pt>
                <c:pt idx="798">
                  <c:v>15395.268</c:v>
                </c:pt>
                <c:pt idx="799">
                  <c:v>12915.7552</c:v>
                </c:pt>
                <c:pt idx="800">
                  <c:v>13410.81</c:v>
                </c:pt>
                <c:pt idx="801">
                  <c:v>37493.110399999998</c:v>
                </c:pt>
                <c:pt idx="802">
                  <c:v>49280.572</c:v>
                </c:pt>
                <c:pt idx="803">
                  <c:v>85433.731299999999</c:v>
                </c:pt>
                <c:pt idx="804">
                  <c:v>12687.047999999999</c:v>
                </c:pt>
                <c:pt idx="805">
                  <c:v>7936.8298000000013</c:v>
                </c:pt>
                <c:pt idx="806">
                  <c:v>10155.850999999999</c:v>
                </c:pt>
                <c:pt idx="807">
                  <c:v>8823.4502999999986</c:v>
                </c:pt>
                <c:pt idx="808">
                  <c:v>9126.1407999999992</c:v>
                </c:pt>
                <c:pt idx="809">
                  <c:v>29052.919200000004</c:v>
                </c:pt>
                <c:pt idx="810">
                  <c:v>6704.3396000000002</c:v>
                </c:pt>
                <c:pt idx="811">
                  <c:v>22581.7762</c:v>
                </c:pt>
                <c:pt idx="812">
                  <c:v>53133.408099999993</c:v>
                </c:pt>
                <c:pt idx="813">
                  <c:v>5212.0419000000002</c:v>
                </c:pt>
                <c:pt idx="814">
                  <c:v>42019.327600000004</c:v>
                </c:pt>
                <c:pt idx="815">
                  <c:v>12841.264800000001</c:v>
                </c:pt>
                <c:pt idx="816">
                  <c:v>19901.2268</c:v>
                </c:pt>
                <c:pt idx="817">
                  <c:v>78146.182499999995</c:v>
                </c:pt>
                <c:pt idx="818">
                  <c:v>31438.220099999999</c:v>
                </c:pt>
                <c:pt idx="819">
                  <c:v>13312.913199999999</c:v>
                </c:pt>
                <c:pt idx="820">
                  <c:v>41665.909500000002</c:v>
                </c:pt>
                <c:pt idx="821">
                  <c:v>120249.73360000001</c:v>
                </c:pt>
                <c:pt idx="822">
                  <c:v>19109.7808</c:v>
                </c:pt>
                <c:pt idx="823">
                  <c:v>3310.9908999999998</c:v>
                </c:pt>
                <c:pt idx="824">
                  <c:v>22149.6783</c:v>
                </c:pt>
                <c:pt idx="825">
                  <c:v>32138.311799999999</c:v>
                </c:pt>
                <c:pt idx="826">
                  <c:v>47198.283999999992</c:v>
                </c:pt>
                <c:pt idx="827">
                  <c:v>6982.0409999999993</c:v>
                </c:pt>
                <c:pt idx="828">
                  <c:v>10454.135400000001</c:v>
                </c:pt>
                <c:pt idx="829">
                  <c:v>15290.648099999999</c:v>
                </c:pt>
                <c:pt idx="830">
                  <c:v>148351.50399999999</c:v>
                </c:pt>
                <c:pt idx="831">
                  <c:v>6579.8514999999989</c:v>
                </c:pt>
                <c:pt idx="832">
                  <c:v>8354.1865999999991</c:v>
                </c:pt>
                <c:pt idx="833">
                  <c:v>14151.193799999999</c:v>
                </c:pt>
                <c:pt idx="834">
                  <c:v>3421.4348</c:v>
                </c:pt>
                <c:pt idx="835">
                  <c:v>171564.2127</c:v>
                </c:pt>
                <c:pt idx="836">
                  <c:v>37749.977999999996</c:v>
                </c:pt>
                <c:pt idx="837">
                  <c:v>14707.102199999999</c:v>
                </c:pt>
                <c:pt idx="838">
                  <c:v>39999.269700000004</c:v>
                </c:pt>
                <c:pt idx="839">
                  <c:v>19227.5422</c:v>
                </c:pt>
                <c:pt idx="840">
                  <c:v>6111.1903000000002</c:v>
                </c:pt>
                <c:pt idx="841">
                  <c:v>62758.111000000004</c:v>
                </c:pt>
                <c:pt idx="842">
                  <c:v>23841.337600000003</c:v>
                </c:pt>
                <c:pt idx="843">
                  <c:v>16800.856800000001</c:v>
                </c:pt>
                <c:pt idx="844">
                  <c:v>10566.9067</c:v>
                </c:pt>
                <c:pt idx="845">
                  <c:v>12770.792100000001</c:v>
                </c:pt>
                <c:pt idx="846">
                  <c:v>27958.791000000001</c:v>
                </c:pt>
                <c:pt idx="847">
                  <c:v>55023.381600000001</c:v>
                </c:pt>
                <c:pt idx="848">
                  <c:v>79851.954600000012</c:v>
                </c:pt>
                <c:pt idx="849">
                  <c:v>15141.276699999999</c:v>
                </c:pt>
                <c:pt idx="850">
                  <c:v>8150.2980000000007</c:v>
                </c:pt>
                <c:pt idx="851">
                  <c:v>9053.3804999999993</c:v>
                </c:pt>
                <c:pt idx="852">
                  <c:v>8147.58</c:v>
                </c:pt>
                <c:pt idx="853">
                  <c:v>9694.1992000000009</c:v>
                </c:pt>
                <c:pt idx="854">
                  <c:v>32093.268300000003</c:v>
                </c:pt>
                <c:pt idx="855">
                  <c:v>5859.2408000000005</c:v>
                </c:pt>
                <c:pt idx="856">
                  <c:v>30163.708799999997</c:v>
                </c:pt>
                <c:pt idx="857">
                  <c:v>51060.020000000004</c:v>
                </c:pt>
                <c:pt idx="858">
                  <c:v>4949.2154</c:v>
                </c:pt>
                <c:pt idx="859">
                  <c:v>42558.316800000001</c:v>
                </c:pt>
                <c:pt idx="860">
                  <c:v>10657.893600000001</c:v>
                </c:pt>
                <c:pt idx="861">
                  <c:v>18067.0232</c:v>
                </c:pt>
                <c:pt idx="862">
                  <c:v>86508.208400000003</c:v>
                </c:pt>
                <c:pt idx="863">
                  <c:v>23469.677599999999</c:v>
                </c:pt>
                <c:pt idx="864">
                  <c:v>13723.56</c:v>
                </c:pt>
                <c:pt idx="865">
                  <c:v>41877.398999999998</c:v>
                </c:pt>
                <c:pt idx="866">
                  <c:v>49216.996199999994</c:v>
                </c:pt>
                <c:pt idx="867">
                  <c:v>20596.53</c:v>
                </c:pt>
                <c:pt idx="868">
                  <c:v>3927.3623999999995</c:v>
                </c:pt>
                <c:pt idx="869">
                  <c:v>19494.519200000002</c:v>
                </c:pt>
                <c:pt idx="870">
                  <c:v>32054.259000000002</c:v>
                </c:pt>
                <c:pt idx="871">
                  <c:v>51580.801099999997</c:v>
                </c:pt>
                <c:pt idx="872">
                  <c:v>8058.7308000000003</c:v>
                </c:pt>
                <c:pt idx="873">
                  <c:v>10465.982099999999</c:v>
                </c:pt>
                <c:pt idx="874">
                  <c:v>16908.7425</c:v>
                </c:pt>
                <c:pt idx="875">
                  <c:v>162051.01059999998</c:v>
                </c:pt>
                <c:pt idx="876">
                  <c:v>6121.2434999999996</c:v>
                </c:pt>
                <c:pt idx="877">
                  <c:v>9759.7073999999993</c:v>
                </c:pt>
                <c:pt idx="878">
                  <c:v>11138.196</c:v>
                </c:pt>
                <c:pt idx="879">
                  <c:v>3852.3240000000001</c:v>
                </c:pt>
                <c:pt idx="880">
                  <c:v>168885.93230000001</c:v>
                </c:pt>
                <c:pt idx="881">
                  <c:v>32708.6214</c:v>
                </c:pt>
                <c:pt idx="882">
                  <c:v>15841.062</c:v>
                </c:pt>
                <c:pt idx="883">
                  <c:v>38027.002500000002</c:v>
                </c:pt>
                <c:pt idx="884">
                  <c:v>18799.972000000002</c:v>
                </c:pt>
                <c:pt idx="885">
                  <c:v>4344.6311999999998</c:v>
                </c:pt>
                <c:pt idx="886">
                  <c:v>59432.245799999997</c:v>
                </c:pt>
                <c:pt idx="887">
                  <c:v>21888.963999999996</c:v>
                </c:pt>
                <c:pt idx="888">
                  <c:v>16816.611199999999</c:v>
                </c:pt>
                <c:pt idx="889">
                  <c:v>12047.0802</c:v>
                </c:pt>
                <c:pt idx="890">
                  <c:v>14292.767999999998</c:v>
                </c:pt>
                <c:pt idx="891">
                  <c:v>31674.713999999996</c:v>
                </c:pt>
                <c:pt idx="892">
                  <c:v>59780.263500000001</c:v>
                </c:pt>
                <c:pt idx="893">
                  <c:v>84192.732900000003</c:v>
                </c:pt>
                <c:pt idx="894">
                  <c:v>16326.707999999999</c:v>
                </c:pt>
                <c:pt idx="895">
                  <c:v>7209.3293999999996</c:v>
                </c:pt>
                <c:pt idx="896">
                  <c:v>14009.671199999999</c:v>
                </c:pt>
                <c:pt idx="897">
                  <c:v>6160.6925999999994</c:v>
                </c:pt>
                <c:pt idx="898">
                  <c:v>13225.220799999999</c:v>
                </c:pt>
                <c:pt idx="899">
                  <c:v>29235.321899999999</c:v>
                </c:pt>
                <c:pt idx="900">
                  <c:v>7418.0260000000007</c:v>
                </c:pt>
                <c:pt idx="901">
                  <c:v>24042.588299999999</c:v>
                </c:pt>
                <c:pt idx="902">
                  <c:v>94625.116500000004</c:v>
                </c:pt>
                <c:pt idx="903">
                  <c:v>4520.4030000000002</c:v>
                </c:pt>
                <c:pt idx="904">
                  <c:v>57483.360000000001</c:v>
                </c:pt>
                <c:pt idx="905">
                  <c:v>10665.626399999999</c:v>
                </c:pt>
                <c:pt idx="906">
                  <c:v>31040.398800000003</c:v>
                </c:pt>
                <c:pt idx="907">
                  <c:v>76079.047500000001</c:v>
                </c:pt>
                <c:pt idx="908">
                  <c:v>22472.512199999997</c:v>
                </c:pt>
                <c:pt idx="909">
                  <c:v>14477.8675</c:v>
                </c:pt>
                <c:pt idx="910">
                  <c:v>30865.540999999997</c:v>
                </c:pt>
                <c:pt idx="911">
                  <c:v>54794.666399999995</c:v>
                </c:pt>
                <c:pt idx="912">
                  <c:v>28192.882400000002</c:v>
                </c:pt>
                <c:pt idx="913">
                  <c:v>14311.625000000002</c:v>
                </c:pt>
                <c:pt idx="914">
                  <c:v>31853.631200000003</c:v>
                </c:pt>
                <c:pt idx="915">
                  <c:v>30865.459799999997</c:v>
                </c:pt>
                <c:pt idx="916">
                  <c:v>41991.233399999997</c:v>
                </c:pt>
                <c:pt idx="917">
                  <c:v>14410.331399999999</c:v>
                </c:pt>
                <c:pt idx="918">
                  <c:v>4274.8276999999998</c:v>
                </c:pt>
                <c:pt idx="919">
                  <c:v>17807.5128</c:v>
                </c:pt>
                <c:pt idx="920">
                  <c:v>157531.01400000002</c:v>
                </c:pt>
                <c:pt idx="921">
                  <c:v>6378.9809999999989</c:v>
                </c:pt>
                <c:pt idx="922">
                  <c:v>11019.1788</c:v>
                </c:pt>
                <c:pt idx="923">
                  <c:v>12090.5072</c:v>
                </c:pt>
                <c:pt idx="924">
                  <c:v>9809.7999999999993</c:v>
                </c:pt>
                <c:pt idx="925">
                  <c:v>162796.8009</c:v>
                </c:pt>
                <c:pt idx="926">
                  <c:v>45829.542499999996</c:v>
                </c:pt>
                <c:pt idx="927">
                  <c:v>11035.7988</c:v>
                </c:pt>
                <c:pt idx="928">
                  <c:v>47272.105400000008</c:v>
                </c:pt>
                <c:pt idx="929">
                  <c:v>29789.091200000006</c:v>
                </c:pt>
                <c:pt idx="930">
                  <c:v>19152.247199999998</c:v>
                </c:pt>
                <c:pt idx="931">
                  <c:v>43400.957999999999</c:v>
                </c:pt>
                <c:pt idx="932">
                  <c:v>49242.968399999998</c:v>
                </c:pt>
                <c:pt idx="933">
                  <c:v>29069.1348</c:v>
                </c:pt>
                <c:pt idx="934">
                  <c:v>13162.291200000001</c:v>
                </c:pt>
                <c:pt idx="935">
                  <c:v>14196.094600000002</c:v>
                </c:pt>
                <c:pt idx="936">
                  <c:v>34498.449200000003</c:v>
                </c:pt>
                <c:pt idx="937">
                  <c:v>46347.851999999999</c:v>
                </c:pt>
                <c:pt idx="938">
                  <c:v>124444.18979999999</c:v>
                </c:pt>
                <c:pt idx="939">
                  <c:v>24825.162600000003</c:v>
                </c:pt>
                <c:pt idx="940">
                  <c:v>6592.7033999999994</c:v>
                </c:pt>
                <c:pt idx="941">
                  <c:v>16610.698800000002</c:v>
                </c:pt>
                <c:pt idx="942">
                  <c:v>5955.5875000000005</c:v>
                </c:pt>
                <c:pt idx="943">
                  <c:v>11129.5003</c:v>
                </c:pt>
                <c:pt idx="944">
                  <c:v>28333.119599999998</c:v>
                </c:pt>
                <c:pt idx="945">
                  <c:v>6087.1965</c:v>
                </c:pt>
                <c:pt idx="946">
                  <c:v>25196.652000000002</c:v>
                </c:pt>
                <c:pt idx="947">
                  <c:v>91947.4853</c:v>
                </c:pt>
                <c:pt idx="948">
                  <c:v>3855.5353000000005</c:v>
                </c:pt>
                <c:pt idx="949">
                  <c:v>50980.262800000004</c:v>
                </c:pt>
                <c:pt idx="950">
                  <c:v>12929.290499999997</c:v>
                </c:pt>
                <c:pt idx="951">
                  <c:v>28307.1175</c:v>
                </c:pt>
                <c:pt idx="952">
                  <c:v>80471.043099999995</c:v>
                </c:pt>
                <c:pt idx="953">
                  <c:v>33232.755599999997</c:v>
                </c:pt>
                <c:pt idx="954">
                  <c:v>13551.629000000001</c:v>
                </c:pt>
                <c:pt idx="955">
                  <c:v>39468.059399999998</c:v>
                </c:pt>
                <c:pt idx="956">
                  <c:v>55847.784599999999</c:v>
                </c:pt>
                <c:pt idx="957">
                  <c:v>27212.803199999998</c:v>
                </c:pt>
                <c:pt idx="958">
                  <c:v>13607.101200000003</c:v>
                </c:pt>
                <c:pt idx="959">
                  <c:v>34548.773000000001</c:v>
                </c:pt>
                <c:pt idx="960">
                  <c:v>29186.697200000002</c:v>
                </c:pt>
                <c:pt idx="961">
                  <c:v>52928.927299999996</c:v>
                </c:pt>
                <c:pt idx="962">
                  <c:v>19895.419999999998</c:v>
                </c:pt>
                <c:pt idx="963">
                  <c:v>4409.8788000000004</c:v>
                </c:pt>
                <c:pt idx="964">
                  <c:v>19570.2012</c:v>
                </c:pt>
                <c:pt idx="965">
                  <c:v>179129.37839999999</c:v>
                </c:pt>
                <c:pt idx="966">
                  <c:v>5756.2890000000007</c:v>
                </c:pt>
                <c:pt idx="967">
                  <c:v>11459.0592</c:v>
                </c:pt>
                <c:pt idx="968">
                  <c:v>12037.783000000001</c:v>
                </c:pt>
                <c:pt idx="969">
                  <c:v>10125.977399999998</c:v>
                </c:pt>
                <c:pt idx="970">
                  <c:v>165467.5975</c:v>
                </c:pt>
                <c:pt idx="971">
                  <c:v>33050.078399999999</c:v>
                </c:pt>
                <c:pt idx="972">
                  <c:v>10322.6435</c:v>
                </c:pt>
                <c:pt idx="973">
                  <c:v>49453.727299999999</c:v>
                </c:pt>
                <c:pt idx="974">
                  <c:v>23920.4172</c:v>
                </c:pt>
                <c:pt idx="975">
                  <c:v>18548.243399999999</c:v>
                </c:pt>
                <c:pt idx="976">
                  <c:v>38156.227200000001</c:v>
                </c:pt>
                <c:pt idx="977">
                  <c:v>35739.285300000003</c:v>
                </c:pt>
                <c:pt idx="978">
                  <c:v>24276.49</c:v>
                </c:pt>
                <c:pt idx="979">
                  <c:v>14877.442500000001</c:v>
                </c:pt>
                <c:pt idx="980">
                  <c:v>15903.504000000001</c:v>
                </c:pt>
                <c:pt idx="981">
                  <c:v>39403.736199999999</c:v>
                </c:pt>
                <c:pt idx="982">
                  <c:v>49299.214800000009</c:v>
                </c:pt>
                <c:pt idx="983">
                  <c:v>73543.753499999992</c:v>
                </c:pt>
                <c:pt idx="984">
                  <c:v>24469.005300000001</c:v>
                </c:pt>
                <c:pt idx="985">
                  <c:v>8163.1990000000005</c:v>
                </c:pt>
                <c:pt idx="986">
                  <c:v>16033.711799999999</c:v>
                </c:pt>
                <c:pt idx="987">
                  <c:v>5428.8625000000002</c:v>
                </c:pt>
                <c:pt idx="988">
                  <c:v>11074.2012</c:v>
                </c:pt>
                <c:pt idx="989">
                  <c:v>31276.0746</c:v>
                </c:pt>
                <c:pt idx="990">
                  <c:v>5153.6715999999997</c:v>
                </c:pt>
                <c:pt idx="991">
                  <c:v>30430.150799999999</c:v>
                </c:pt>
                <c:pt idx="992">
                  <c:v>63243.028599999998</c:v>
                </c:pt>
                <c:pt idx="993">
                  <c:v>4427.4953000000005</c:v>
                </c:pt>
                <c:pt idx="994">
                  <c:v>48603.063600000001</c:v>
                </c:pt>
                <c:pt idx="995">
                  <c:v>8964.9534000000003</c:v>
                </c:pt>
                <c:pt idx="996">
                  <c:v>20124.774000000001</c:v>
                </c:pt>
                <c:pt idx="997">
                  <c:v>66773.379400000005</c:v>
                </c:pt>
                <c:pt idx="998">
                  <c:v>29382.991999999998</c:v>
                </c:pt>
                <c:pt idx="999">
                  <c:v>13466.954999999998</c:v>
                </c:pt>
                <c:pt idx="1000">
                  <c:v>36049.305000000008</c:v>
                </c:pt>
                <c:pt idx="1001">
                  <c:v>46722.115000000005</c:v>
                </c:pt>
                <c:pt idx="1002">
                  <c:v>31156.022699999994</c:v>
                </c:pt>
                <c:pt idx="1003">
                  <c:v>11222.2984</c:v>
                </c:pt>
                <c:pt idx="1004">
                  <c:v>25168.157700000003</c:v>
                </c:pt>
                <c:pt idx="1005">
                  <c:v>26095.0376</c:v>
                </c:pt>
                <c:pt idx="1006">
                  <c:v>46138.880099999995</c:v>
                </c:pt>
                <c:pt idx="1007">
                  <c:v>13961.062</c:v>
                </c:pt>
                <c:pt idx="1008">
                  <c:v>6212.9831999999997</c:v>
                </c:pt>
                <c:pt idx="1009">
                  <c:v>14308.8223</c:v>
                </c:pt>
                <c:pt idx="1010">
                  <c:v>165272.625</c:v>
                </c:pt>
                <c:pt idx="1011">
                  <c:v>6672.2240000000011</c:v>
                </c:pt>
                <c:pt idx="1012">
                  <c:v>11033.687199999998</c:v>
                </c:pt>
                <c:pt idx="1013">
                  <c:v>14357.783999999998</c:v>
                </c:pt>
                <c:pt idx="1014">
                  <c:v>7823.2060000000001</c:v>
                </c:pt>
                <c:pt idx="1015">
                  <c:v>137062.9179</c:v>
                </c:pt>
                <c:pt idx="1016">
                  <c:v>35140.749000000003</c:v>
                </c:pt>
                <c:pt idx="1017">
                  <c:v>10700.774100000001</c:v>
                </c:pt>
                <c:pt idx="1018">
                  <c:v>39990.091800000002</c:v>
                </c:pt>
                <c:pt idx="1019">
                  <c:v>21560.819599999999</c:v>
                </c:pt>
                <c:pt idx="1020">
                  <c:v>11516.082899999999</c:v>
                </c:pt>
                <c:pt idx="1021">
                  <c:v>45195.912000000004</c:v>
                </c:pt>
                <c:pt idx="1022">
                  <c:v>27207.112799999999</c:v>
                </c:pt>
                <c:pt idx="1023">
                  <c:v>19683.782200000001</c:v>
                </c:pt>
                <c:pt idx="1024">
                  <c:v>13252.3351</c:v>
                </c:pt>
                <c:pt idx="1025">
                  <c:v>14471.816400000003</c:v>
                </c:pt>
                <c:pt idx="1026">
                  <c:v>36418.921500000004</c:v>
                </c:pt>
                <c:pt idx="1027">
                  <c:v>37970.452000000005</c:v>
                </c:pt>
                <c:pt idx="1028">
                  <c:v>68653.093600000007</c:v>
                </c:pt>
                <c:pt idx="1029">
                  <c:v>24593.03</c:v>
                </c:pt>
                <c:pt idx="1030">
                  <c:v>7976.4607999999998</c:v>
                </c:pt>
                <c:pt idx="1031">
                  <c:v>12191.406000000001</c:v>
                </c:pt>
                <c:pt idx="1032">
                  <c:v>4012.9460000000004</c:v>
                </c:pt>
                <c:pt idx="1033">
                  <c:v>10443.996000000001</c:v>
                </c:pt>
                <c:pt idx="1034">
                  <c:v>25743.841200000003</c:v>
                </c:pt>
                <c:pt idx="1035">
                  <c:v>9223.5792000000001</c:v>
                </c:pt>
                <c:pt idx="1036">
                  <c:v>24125.254199999999</c:v>
                </c:pt>
                <c:pt idx="1037">
                  <c:v>68291.574000000008</c:v>
                </c:pt>
                <c:pt idx="1038">
                  <c:v>4306.9592000000002</c:v>
                </c:pt>
                <c:pt idx="1039">
                  <c:v>53055.721999999994</c:v>
                </c:pt>
                <c:pt idx="1040">
                  <c:v>15684.961499999999</c:v>
                </c:pt>
                <c:pt idx="1041">
                  <c:v>21881.340800000002</c:v>
                </c:pt>
                <c:pt idx="1042">
                  <c:v>70126.016799999998</c:v>
                </c:pt>
                <c:pt idx="1043">
                  <c:v>22691.4797</c:v>
                </c:pt>
                <c:pt idx="1044">
                  <c:v>10967.113299999999</c:v>
                </c:pt>
                <c:pt idx="1045">
                  <c:v>37800.253000000004</c:v>
                </c:pt>
                <c:pt idx="1046">
                  <c:v>41545.732299999996</c:v>
                </c:pt>
                <c:pt idx="1047">
                  <c:v>25882.431000000004</c:v>
                </c:pt>
                <c:pt idx="1048">
                  <c:v>10397.0916</c:v>
                </c:pt>
                <c:pt idx="1049">
                  <c:v>32556.365900000001</c:v>
                </c:pt>
                <c:pt idx="1050">
                  <c:v>36050.390999999996</c:v>
                </c:pt>
                <c:pt idx="1051">
                  <c:v>38938.589999999997</c:v>
                </c:pt>
                <c:pt idx="1052">
                  <c:v>12481.028</c:v>
                </c:pt>
                <c:pt idx="1053">
                  <c:v>11465.823899999999</c:v>
                </c:pt>
                <c:pt idx="1054">
                  <c:v>15436.373599999999</c:v>
                </c:pt>
                <c:pt idx="1055">
                  <c:v>167855.2395</c:v>
                </c:pt>
                <c:pt idx="1056">
                  <c:v>4803.4583999999995</c:v>
                </c:pt>
                <c:pt idx="1057">
                  <c:v>11273.791099999999</c:v>
                </c:pt>
                <c:pt idx="1058">
                  <c:v>10774.560799999999</c:v>
                </c:pt>
                <c:pt idx="1059">
                  <c:v>11790.821899999999</c:v>
                </c:pt>
                <c:pt idx="1060">
                  <c:v>168665.49</c:v>
                </c:pt>
                <c:pt idx="1061">
                  <c:v>64872.332699999999</c:v>
                </c:pt>
                <c:pt idx="1062">
                  <c:v>14032.659300000001</c:v>
                </c:pt>
                <c:pt idx="1063">
                  <c:v>45494.059800000003</c:v>
                </c:pt>
                <c:pt idx="1064">
                  <c:v>22182.5851</c:v>
                </c:pt>
                <c:pt idx="1065">
                  <c:v>18129.308399999998</c:v>
                </c:pt>
                <c:pt idx="1066">
                  <c:v>39020.813999999998</c:v>
                </c:pt>
                <c:pt idx="1067">
                  <c:v>26592.494999999999</c:v>
                </c:pt>
                <c:pt idx="1068">
                  <c:v>21602.1744</c:v>
                </c:pt>
                <c:pt idx="1069">
                  <c:v>13436.627899999999</c:v>
                </c:pt>
                <c:pt idx="1070">
                  <c:v>15187.142699999999</c:v>
                </c:pt>
                <c:pt idx="1071">
                  <c:v>33576.787700000001</c:v>
                </c:pt>
                <c:pt idx="1072">
                  <c:v>46139.452499999999</c:v>
                </c:pt>
                <c:pt idx="1073">
                  <c:v>71616.12</c:v>
                </c:pt>
                <c:pt idx="1074">
                  <c:v>21809.830399999995</c:v>
                </c:pt>
                <c:pt idx="1075">
                  <c:v>7311.2920000000004</c:v>
                </c:pt>
                <c:pt idx="1076">
                  <c:v>11083.336000000001</c:v>
                </c:pt>
                <c:pt idx="1077">
                  <c:v>7608.3601999999992</c:v>
                </c:pt>
                <c:pt idx="1078">
                  <c:v>12390.382900000001</c:v>
                </c:pt>
                <c:pt idx="1079">
                  <c:v>23748.5484</c:v>
                </c:pt>
                <c:pt idx="1080">
                  <c:v>6269.9391999999998</c:v>
                </c:pt>
                <c:pt idx="1081">
                  <c:v>19278.664199999999</c:v>
                </c:pt>
                <c:pt idx="1082">
                  <c:v>66168.899399999995</c:v>
                </c:pt>
                <c:pt idx="1083">
                  <c:v>4670.8200000000006</c:v>
                </c:pt>
                <c:pt idx="1084">
                  <c:v>52949.238299999997</c:v>
                </c:pt>
                <c:pt idx="1085">
                  <c:v>16883.0978</c:v>
                </c:pt>
                <c:pt idx="1086">
                  <c:v>25087.727699999999</c:v>
                </c:pt>
                <c:pt idx="1087">
                  <c:v>76070.080799999996</c:v>
                </c:pt>
                <c:pt idx="1088">
                  <c:v>18921.746999999999</c:v>
                </c:pt>
                <c:pt idx="1089">
                  <c:v>10910.5605</c:v>
                </c:pt>
                <c:pt idx="1090">
                  <c:v>38456.201400000005</c:v>
                </c:pt>
                <c:pt idx="1091">
                  <c:v>24852.667200000004</c:v>
                </c:pt>
                <c:pt idx="1092">
                  <c:v>23094.5484</c:v>
                </c:pt>
                <c:pt idx="1093">
                  <c:v>10067.466199999999</c:v>
                </c:pt>
                <c:pt idx="1094">
                  <c:v>31583.279999999999</c:v>
                </c:pt>
                <c:pt idx="1095">
                  <c:v>33765.389600000002</c:v>
                </c:pt>
                <c:pt idx="1096">
                  <c:v>38832.279200000004</c:v>
                </c:pt>
                <c:pt idx="1097">
                  <c:v>13222.464</c:v>
                </c:pt>
                <c:pt idx="1098">
                  <c:v>4598.1756000000005</c:v>
                </c:pt>
                <c:pt idx="1099">
                  <c:v>17010.602699999999</c:v>
                </c:pt>
                <c:pt idx="1100">
                  <c:v>160439.80799999999</c:v>
                </c:pt>
                <c:pt idx="1101">
                  <c:v>4442.2939999999999</c:v>
                </c:pt>
                <c:pt idx="1102">
                  <c:v>13789.95</c:v>
                </c:pt>
                <c:pt idx="1103">
                  <c:v>8072.5991999999997</c:v>
                </c:pt>
                <c:pt idx="1104">
                  <c:v>11265.858</c:v>
                </c:pt>
                <c:pt idx="1105">
                  <c:v>170563.4664</c:v>
                </c:pt>
                <c:pt idx="1106">
                  <c:v>29999.936800000003</c:v>
                </c:pt>
                <c:pt idx="1107">
                  <c:v>10560.209600000002</c:v>
                </c:pt>
                <c:pt idx="1108">
                  <c:v>44067.979099999997</c:v>
                </c:pt>
                <c:pt idx="1109">
                  <c:v>23418.881999999998</c:v>
                </c:pt>
                <c:pt idx="1110">
                  <c:v>15509.186000000002</c:v>
                </c:pt>
                <c:pt idx="1111">
                  <c:v>51280.2808</c:v>
                </c:pt>
                <c:pt idx="1112">
                  <c:v>32930.167500000003</c:v>
                </c:pt>
                <c:pt idx="1113">
                  <c:v>23395.016099999997</c:v>
                </c:pt>
                <c:pt idx="1114">
                  <c:v>12366.500400000001</c:v>
                </c:pt>
                <c:pt idx="1115">
                  <c:v>13069.89</c:v>
                </c:pt>
                <c:pt idx="1116">
                  <c:v>31593.079399999999</c:v>
                </c:pt>
                <c:pt idx="1117">
                  <c:v>37613.893800000005</c:v>
                </c:pt>
                <c:pt idx="1118">
                  <c:v>142111.88699999999</c:v>
                </c:pt>
                <c:pt idx="1119">
                  <c:v>23665.904600000002</c:v>
                </c:pt>
                <c:pt idx="1120">
                  <c:v>7754.7539999999999</c:v>
                </c:pt>
                <c:pt idx="1121">
                  <c:v>10974.5051</c:v>
                </c:pt>
                <c:pt idx="1122">
                  <c:v>7678.8752000000004</c:v>
                </c:pt>
                <c:pt idx="1123">
                  <c:v>9719.8991999999998</c:v>
                </c:pt>
                <c:pt idx="1124">
                  <c:v>27831.972900000001</c:v>
                </c:pt>
                <c:pt idx="1125">
                  <c:v>5459.6399000000001</c:v>
                </c:pt>
                <c:pt idx="1126">
                  <c:v>23008.091500000002</c:v>
                </c:pt>
                <c:pt idx="1127">
                  <c:v>70924.205700000006</c:v>
                </c:pt>
                <c:pt idx="1128">
                  <c:v>5139.5940000000001</c:v>
                </c:pt>
                <c:pt idx="1129">
                  <c:v>45747.022000000004</c:v>
                </c:pt>
                <c:pt idx="1130">
                  <c:v>11791.304800000002</c:v>
                </c:pt>
                <c:pt idx="1131">
                  <c:v>21535.795199999997</c:v>
                </c:pt>
                <c:pt idx="1132">
                  <c:v>63033.580499999996</c:v>
                </c:pt>
                <c:pt idx="1133">
                  <c:v>17099.480100000001</c:v>
                </c:pt>
                <c:pt idx="1134">
                  <c:v>12738.3372</c:v>
                </c:pt>
                <c:pt idx="1135">
                  <c:v>37625.055999999997</c:v>
                </c:pt>
                <c:pt idx="1136">
                  <c:v>34701.601499999997</c:v>
                </c:pt>
                <c:pt idx="1137">
                  <c:v>22600.343999999997</c:v>
                </c:pt>
                <c:pt idx="1138">
                  <c:v>11074.4125</c:v>
                </c:pt>
                <c:pt idx="1139">
                  <c:v>28020.695400000001</c:v>
                </c:pt>
                <c:pt idx="1140">
                  <c:v>24956.253000000001</c:v>
                </c:pt>
                <c:pt idx="1141">
                  <c:v>34139.910000000003</c:v>
                </c:pt>
                <c:pt idx="1142">
                  <c:v>11155.6206</c:v>
                </c:pt>
                <c:pt idx="1143">
                  <c:v>9546.3963000000003</c:v>
                </c:pt>
                <c:pt idx="1144">
                  <c:v>15978.860999999999</c:v>
                </c:pt>
                <c:pt idx="1145">
                  <c:v>161765.22479999997</c:v>
                </c:pt>
                <c:pt idx="1146">
                  <c:v>3392.4695999999999</c:v>
                </c:pt>
                <c:pt idx="1147">
                  <c:v>13049.161999999998</c:v>
                </c:pt>
                <c:pt idx="1148">
                  <c:v>7063.8536000000004</c:v>
                </c:pt>
                <c:pt idx="1149">
                  <c:v>10610.067200000001</c:v>
                </c:pt>
                <c:pt idx="1150">
                  <c:v>153365.43359999999</c:v>
                </c:pt>
                <c:pt idx="1151">
                  <c:v>31269.009099999996</c:v>
                </c:pt>
                <c:pt idx="1152">
                  <c:v>14042.151199999998</c:v>
                </c:pt>
                <c:pt idx="1153">
                  <c:v>34187.243999999999</c:v>
                </c:pt>
                <c:pt idx="1154">
                  <c:v>27207.8521</c:v>
                </c:pt>
                <c:pt idx="1155">
                  <c:v>19604.387600000002</c:v>
                </c:pt>
                <c:pt idx="1156">
                  <c:v>52250.5308</c:v>
                </c:pt>
                <c:pt idx="1157">
                  <c:v>24082.0164</c:v>
                </c:pt>
                <c:pt idx="1158">
                  <c:v>24548.326400000005</c:v>
                </c:pt>
                <c:pt idx="1159">
                  <c:v>12764.0736</c:v>
                </c:pt>
                <c:pt idx="1160">
                  <c:v>14589.814800000002</c:v>
                </c:pt>
                <c:pt idx="1161">
                  <c:v>34812.975200000001</c:v>
                </c:pt>
                <c:pt idx="1162">
                  <c:v>48193.203000000009</c:v>
                </c:pt>
                <c:pt idx="1163">
                  <c:v>123355.37119999999</c:v>
                </c:pt>
                <c:pt idx="1164">
                  <c:v>21005.594400000002</c:v>
                </c:pt>
                <c:pt idx="1165">
                  <c:v>6804.8711999999996</c:v>
                </c:pt>
                <c:pt idx="1166">
                  <c:v>13531.595000000001</c:v>
                </c:pt>
                <c:pt idx="1167">
                  <c:v>5923.040399999999</c:v>
                </c:pt>
                <c:pt idx="1168">
                  <c:v>11346.3964</c:v>
                </c:pt>
                <c:pt idx="1169">
                  <c:v>25098.286900000003</c:v>
                </c:pt>
                <c:pt idx="1170">
                  <c:v>10819.623099999999</c:v>
                </c:pt>
                <c:pt idx="1171">
                  <c:v>17418.289199999999</c:v>
                </c:pt>
                <c:pt idx="1172">
                  <c:v>78378.343999999997</c:v>
                </c:pt>
                <c:pt idx="1173">
                  <c:v>4142.1561999999994</c:v>
                </c:pt>
                <c:pt idx="1174">
                  <c:v>51168.209099999993</c:v>
                </c:pt>
                <c:pt idx="1175">
                  <c:v>14921.1792</c:v>
                </c:pt>
                <c:pt idx="1176">
                  <c:v>22724.1531</c:v>
                </c:pt>
                <c:pt idx="1177">
                  <c:v>55906.442799999997</c:v>
                </c:pt>
                <c:pt idx="1178">
                  <c:v>16090.6304</c:v>
                </c:pt>
                <c:pt idx="1179">
                  <c:v>11242.3824</c:v>
                </c:pt>
                <c:pt idx="1180">
                  <c:v>34517.724800000004</c:v>
                </c:pt>
                <c:pt idx="1181">
                  <c:v>49522.347000000002</c:v>
                </c:pt>
                <c:pt idx="1182">
                  <c:v>19602.324000000001</c:v>
                </c:pt>
                <c:pt idx="1183">
                  <c:v>9880.0197000000007</c:v>
                </c:pt>
                <c:pt idx="1184">
                  <c:v>38605.152300000002</c:v>
                </c:pt>
                <c:pt idx="1185">
                  <c:v>73036.3128</c:v>
                </c:pt>
                <c:pt idx="1186">
                  <c:v>43750.9182</c:v>
                </c:pt>
                <c:pt idx="1187">
                  <c:v>9949.4330000000009</c:v>
                </c:pt>
                <c:pt idx="1188">
                  <c:v>10186.495199999998</c:v>
                </c:pt>
                <c:pt idx="1189">
                  <c:v>18168.362799999999</c:v>
                </c:pt>
                <c:pt idx="1190">
                  <c:v>167046.29079999999</c:v>
                </c:pt>
                <c:pt idx="1191">
                  <c:v>3283.1910000000003</c:v>
                </c:pt>
                <c:pt idx="1192">
                  <c:v>14703.3248</c:v>
                </c:pt>
                <c:pt idx="1193">
                  <c:v>8018.3933999999999</c:v>
                </c:pt>
                <c:pt idx="1194">
                  <c:v>12842.891099999999</c:v>
                </c:pt>
                <c:pt idx="1195">
                  <c:v>673313.81840000011</c:v>
                </c:pt>
                <c:pt idx="1196">
                  <c:v>46925.826200000003</c:v>
                </c:pt>
                <c:pt idx="1197">
                  <c:v>14861.180400000003</c:v>
                </c:pt>
                <c:pt idx="1198">
                  <c:v>103323.11210000001</c:v>
                </c:pt>
                <c:pt idx="1199">
                  <c:v>27763.313000000006</c:v>
                </c:pt>
                <c:pt idx="1200">
                  <c:v>20568.585599999999</c:v>
                </c:pt>
                <c:pt idx="1201">
                  <c:v>37096.163999999997</c:v>
                </c:pt>
                <c:pt idx="1202">
                  <c:v>28339.430799999998</c:v>
                </c:pt>
                <c:pt idx="1203">
                  <c:v>20898.937000000002</c:v>
                </c:pt>
                <c:pt idx="1204">
                  <c:v>11200.3747</c:v>
                </c:pt>
                <c:pt idx="1205">
                  <c:v>15979.699199999999</c:v>
                </c:pt>
                <c:pt idx="1206">
                  <c:v>36645.656499999997</c:v>
                </c:pt>
                <c:pt idx="1207">
                  <c:v>48491.459999999992</c:v>
                </c:pt>
                <c:pt idx="1208">
                  <c:v>75192.229800000001</c:v>
                </c:pt>
                <c:pt idx="1209">
                  <c:v>22084.791299999997</c:v>
                </c:pt>
                <c:pt idx="1210">
                  <c:v>7785.2932000000001</c:v>
                </c:pt>
                <c:pt idx="1211">
                  <c:v>12333.0064</c:v>
                </c:pt>
                <c:pt idx="1212">
                  <c:v>6620.6790000000001</c:v>
                </c:pt>
                <c:pt idx="1213">
                  <c:v>12801.795000000002</c:v>
                </c:pt>
                <c:pt idx="1214">
                  <c:v>27451.5072</c:v>
                </c:pt>
                <c:pt idx="1215">
                  <c:v>8356.3428000000004</c:v>
                </c:pt>
                <c:pt idx="1216">
                  <c:v>23790.082000000002</c:v>
                </c:pt>
                <c:pt idx="1217">
                  <c:v>69709.090499999991</c:v>
                </c:pt>
                <c:pt idx="1218">
                  <c:v>4422.8912</c:v>
                </c:pt>
                <c:pt idx="1219">
                  <c:v>56505.466999999997</c:v>
                </c:pt>
                <c:pt idx="1220">
                  <c:v>14475.904500000001</c:v>
                </c:pt>
                <c:pt idx="1221">
                  <c:v>22817.280200000001</c:v>
                </c:pt>
                <c:pt idx="1222">
                  <c:v>61206.851999999999</c:v>
                </c:pt>
                <c:pt idx="1223">
                  <c:v>26874.083999999999</c:v>
                </c:pt>
                <c:pt idx="1224">
                  <c:v>11573.7888</c:v>
                </c:pt>
                <c:pt idx="1225">
                  <c:v>31517.282400000004</c:v>
                </c:pt>
                <c:pt idx="1226">
                  <c:v>51184.553799999994</c:v>
                </c:pt>
                <c:pt idx="1227">
                  <c:v>23019.8665</c:v>
                </c:pt>
                <c:pt idx="1228">
                  <c:v>9534.595800000001</c:v>
                </c:pt>
                <c:pt idx="1229">
                  <c:v>26148.348600000001</c:v>
                </c:pt>
                <c:pt idx="1230">
                  <c:v>32228.172999999999</c:v>
                </c:pt>
                <c:pt idx="1231">
                  <c:v>36083.295899999997</c:v>
                </c:pt>
                <c:pt idx="1232">
                  <c:v>13478.997000000001</c:v>
                </c:pt>
                <c:pt idx="1233">
                  <c:v>8630.5375000000004</c:v>
                </c:pt>
                <c:pt idx="1234">
                  <c:v>17102.149999999998</c:v>
                </c:pt>
                <c:pt idx="1235">
                  <c:v>158314.59599999999</c:v>
                </c:pt>
                <c:pt idx="1236">
                  <c:v>5840.3879999999999</c:v>
                </c:pt>
                <c:pt idx="1237">
                  <c:v>17315.024000000001</c:v>
                </c:pt>
                <c:pt idx="1238">
                  <c:v>15334.057999999997</c:v>
                </c:pt>
                <c:pt idx="1239">
                  <c:v>10514.083500000001</c:v>
                </c:pt>
                <c:pt idx="1240">
                  <c:v>192861.6048</c:v>
                </c:pt>
                <c:pt idx="1241">
                  <c:v>45830.19</c:v>
                </c:pt>
                <c:pt idx="1242">
                  <c:v>14230.2135</c:v>
                </c:pt>
                <c:pt idx="1243">
                  <c:v>49216.408799999997</c:v>
                </c:pt>
                <c:pt idx="1244">
                  <c:v>30542.656000000003</c:v>
                </c:pt>
                <c:pt idx="1245">
                  <c:v>17737.664399999998</c:v>
                </c:pt>
                <c:pt idx="1246">
                  <c:v>45787.134600000005</c:v>
                </c:pt>
                <c:pt idx="1247">
                  <c:v>28004.771399999998</c:v>
                </c:pt>
                <c:pt idx="1248">
                  <c:v>25592.702599999997</c:v>
                </c:pt>
                <c:pt idx="1249">
                  <c:v>15862.735200000001</c:v>
                </c:pt>
                <c:pt idx="1250">
                  <c:v>16905.994999999999</c:v>
                </c:pt>
                <c:pt idx="1251">
                  <c:v>36914.6319</c:v>
                </c:pt>
                <c:pt idx="1252">
                  <c:v>51643.262799999997</c:v>
                </c:pt>
                <c:pt idx="1253">
                  <c:v>143542.17920000001</c:v>
                </c:pt>
                <c:pt idx="1254">
                  <c:v>24239.789399999998</c:v>
                </c:pt>
                <c:pt idx="1255">
                  <c:v>7741.931599999999</c:v>
                </c:pt>
                <c:pt idx="1256">
                  <c:v>13469.823899999999</c:v>
                </c:pt>
                <c:pt idx="1257">
                  <c:v>5411.848</c:v>
                </c:pt>
                <c:pt idx="1258">
                  <c:v>12527.554000000002</c:v>
                </c:pt>
                <c:pt idx="1259">
                  <c:v>28921.346799999999</c:v>
                </c:pt>
                <c:pt idx="1260">
                  <c:v>5699.924</c:v>
                </c:pt>
                <c:pt idx="1261">
                  <c:v>28356.12</c:v>
                </c:pt>
                <c:pt idx="1262">
                  <c:v>61920.1011</c:v>
                </c:pt>
                <c:pt idx="1263">
                  <c:v>5335.2740000000003</c:v>
                </c:pt>
                <c:pt idx="1264">
                  <c:v>45870.0288</c:v>
                </c:pt>
                <c:pt idx="1265">
                  <c:v>11841.269400000001</c:v>
                </c:pt>
                <c:pt idx="1266">
                  <c:v>22339.306799999998</c:v>
                </c:pt>
                <c:pt idx="1267">
                  <c:v>74563.059600000008</c:v>
                </c:pt>
                <c:pt idx="1268">
                  <c:v>18900.957599999998</c:v>
                </c:pt>
                <c:pt idx="1269">
                  <c:v>11273.929600000001</c:v>
                </c:pt>
                <c:pt idx="1270">
                  <c:v>39201.328799999996</c:v>
                </c:pt>
                <c:pt idx="1271">
                  <c:v>37665.434000000008</c:v>
                </c:pt>
                <c:pt idx="1272">
                  <c:v>28458.894800000002</c:v>
                </c:pt>
                <c:pt idx="1273">
                  <c:v>18167.647700000001</c:v>
                </c:pt>
                <c:pt idx="1274">
                  <c:v>27125.612800000003</c:v>
                </c:pt>
                <c:pt idx="1275">
                  <c:v>52455.504000000001</c:v>
                </c:pt>
                <c:pt idx="1276">
                  <c:v>39318.534200000002</c:v>
                </c:pt>
                <c:pt idx="1277">
                  <c:v>12879.588299999999</c:v>
                </c:pt>
                <c:pt idx="1278">
                  <c:v>12600.345600000001</c:v>
                </c:pt>
                <c:pt idx="1279">
                  <c:v>19138.173200000001</c:v>
                </c:pt>
                <c:pt idx="1280">
                  <c:v>203851.35399999996</c:v>
                </c:pt>
                <c:pt idx="1281">
                  <c:v>7259.9669999999987</c:v>
                </c:pt>
                <c:pt idx="1282">
                  <c:v>18017.438399999999</c:v>
                </c:pt>
                <c:pt idx="1283">
                  <c:v>15847.77</c:v>
                </c:pt>
                <c:pt idx="1284">
                  <c:v>10378.212599999999</c:v>
                </c:pt>
                <c:pt idx="1285">
                  <c:v>226068.12279999998</c:v>
                </c:pt>
                <c:pt idx="1286">
                  <c:v>21801.210199999998</c:v>
                </c:pt>
                <c:pt idx="1287">
                  <c:v>16747.968400000002</c:v>
                </c:pt>
                <c:pt idx="1288">
                  <c:v>50324.796799999989</c:v>
                </c:pt>
                <c:pt idx="1289">
                  <c:v>25939.860700000001</c:v>
                </c:pt>
                <c:pt idx="1290">
                  <c:v>18639.255299999997</c:v>
                </c:pt>
                <c:pt idx="1291">
                  <c:v>55415.567800000004</c:v>
                </c:pt>
                <c:pt idx="1292">
                  <c:v>29717.641800000001</c:v>
                </c:pt>
                <c:pt idx="1293">
                  <c:v>20267.776099999999</c:v>
                </c:pt>
                <c:pt idx="1294">
                  <c:v>10864.924200000001</c:v>
                </c:pt>
                <c:pt idx="1295">
                  <c:v>17589.008399999999</c:v>
                </c:pt>
                <c:pt idx="1296">
                  <c:v>40613.941500000001</c:v>
                </c:pt>
                <c:pt idx="1297">
                  <c:v>51864.657299999992</c:v>
                </c:pt>
                <c:pt idx="1298">
                  <c:v>198789.4932</c:v>
                </c:pt>
                <c:pt idx="1299">
                  <c:v>23713.934400000002</c:v>
                </c:pt>
                <c:pt idx="1300">
                  <c:v>8488.0160000000014</c:v>
                </c:pt>
                <c:pt idx="1301">
                  <c:v>12070.3264</c:v>
                </c:pt>
                <c:pt idx="1302">
                  <c:v>4347.5571999999993</c:v>
                </c:pt>
                <c:pt idx="1303">
                  <c:v>14875.508300000003</c:v>
                </c:pt>
                <c:pt idx="1304">
                  <c:v>26785.682000000001</c:v>
                </c:pt>
                <c:pt idx="1305">
                  <c:v>4318.4736000000003</c:v>
                </c:pt>
                <c:pt idx="1306">
                  <c:v>32951.475700000003</c:v>
                </c:pt>
                <c:pt idx="1307">
                  <c:v>69184.468800000002</c:v>
                </c:pt>
                <c:pt idx="1308">
                  <c:v>6205.2479999999996</c:v>
                </c:pt>
                <c:pt idx="1309">
                  <c:v>56381.821000000004</c:v>
                </c:pt>
                <c:pt idx="1310">
                  <c:v>15803.304</c:v>
                </c:pt>
                <c:pt idx="1311">
                  <c:v>23696.986400000002</c:v>
                </c:pt>
                <c:pt idx="1312">
                  <c:v>69669.917799999996</c:v>
                </c:pt>
                <c:pt idx="1313">
                  <c:v>43836.971000000005</c:v>
                </c:pt>
                <c:pt idx="1314">
                  <c:v>33542.195400000004</c:v>
                </c:pt>
                <c:pt idx="1315">
                  <c:v>44664.373</c:v>
                </c:pt>
                <c:pt idx="1316">
                  <c:v>50229.531000000003</c:v>
                </c:pt>
                <c:pt idx="1317">
                  <c:v>64550.510699999992</c:v>
                </c:pt>
                <c:pt idx="1318">
                  <c:v>11063.0388</c:v>
                </c:pt>
                <c:pt idx="1319">
                  <c:v>30141.850200000001</c:v>
                </c:pt>
                <c:pt idx="1320">
                  <c:v>38102.880499999992</c:v>
                </c:pt>
                <c:pt idx="1321">
                  <c:v>51037.749000000003</c:v>
                </c:pt>
                <c:pt idx="1322">
                  <c:v>18535.8626</c:v>
                </c:pt>
                <c:pt idx="1323">
                  <c:v>5164.2548999999999</c:v>
                </c:pt>
                <c:pt idx="1324">
                  <c:v>22343.914800000002</c:v>
                </c:pt>
                <c:pt idx="1325">
                  <c:v>197286.63370000001</c:v>
                </c:pt>
                <c:pt idx="1326">
                  <c:v>7972.8165000000008</c:v>
                </c:pt>
                <c:pt idx="1327">
                  <c:v>10732.257</c:v>
                </c:pt>
                <c:pt idx="1328">
                  <c:v>13412.467199999999</c:v>
                </c:pt>
                <c:pt idx="1329">
                  <c:v>9723.0072000000018</c:v>
                </c:pt>
                <c:pt idx="1330">
                  <c:v>207578.93759999998</c:v>
                </c:pt>
                <c:pt idx="1331">
                  <c:v>29852.1656</c:v>
                </c:pt>
                <c:pt idx="1332">
                  <c:v>11987.066399999998</c:v>
                </c:pt>
                <c:pt idx="1333">
                  <c:v>50764.217599999996</c:v>
                </c:pt>
                <c:pt idx="1334">
                  <c:v>28718.0478</c:v>
                </c:pt>
                <c:pt idx="1335">
                  <c:v>20425.725299999998</c:v>
                </c:pt>
                <c:pt idx="1336">
                  <c:v>46309.8992</c:v>
                </c:pt>
                <c:pt idx="1337">
                  <c:v>28017.1374</c:v>
                </c:pt>
                <c:pt idx="1338">
                  <c:v>21887.860500000003</c:v>
                </c:pt>
                <c:pt idx="1339">
                  <c:v>12906.355</c:v>
                </c:pt>
                <c:pt idx="1340">
                  <c:v>16406.024999999998</c:v>
                </c:pt>
                <c:pt idx="1341">
                  <c:v>40265.63700000001</c:v>
                </c:pt>
                <c:pt idx="1342">
                  <c:v>55602.374400000001</c:v>
                </c:pt>
                <c:pt idx="1343">
                  <c:v>106282.80740000001</c:v>
                </c:pt>
                <c:pt idx="1344">
                  <c:v>23884.170400000003</c:v>
                </c:pt>
                <c:pt idx="1345">
                  <c:v>8238.9203999999991</c:v>
                </c:pt>
                <c:pt idx="1346">
                  <c:v>13838.3802</c:v>
                </c:pt>
                <c:pt idx="1347">
                  <c:v>5856.2625000000007</c:v>
                </c:pt>
                <c:pt idx="1348">
                  <c:v>10630.7417</c:v>
                </c:pt>
                <c:pt idx="1349">
                  <c:v>34520.335200000001</c:v>
                </c:pt>
                <c:pt idx="1350">
                  <c:v>5236.3869999999997</c:v>
                </c:pt>
                <c:pt idx="1351">
                  <c:v>28141.7264</c:v>
                </c:pt>
                <c:pt idx="1352">
                  <c:v>64162.049999999996</c:v>
                </c:pt>
                <c:pt idx="1353">
                  <c:v>4718.5915000000005</c:v>
                </c:pt>
                <c:pt idx="1354">
                  <c:v>63702.117000000006</c:v>
                </c:pt>
                <c:pt idx="1355">
                  <c:v>18852.619500000001</c:v>
                </c:pt>
                <c:pt idx="1356">
                  <c:v>20976.497499999998</c:v>
                </c:pt>
                <c:pt idx="1357">
                  <c:v>59000.002199999995</c:v>
                </c:pt>
                <c:pt idx="1358">
                  <c:v>37625.453199999996</c:v>
                </c:pt>
                <c:pt idx="1359">
                  <c:v>39160.871999999996</c:v>
                </c:pt>
                <c:pt idx="1360">
                  <c:v>41081.158800000005</c:v>
                </c:pt>
                <c:pt idx="1361">
                  <c:v>35658.407799999994</c:v>
                </c:pt>
                <c:pt idx="1362">
                  <c:v>75966.167999999991</c:v>
                </c:pt>
                <c:pt idx="1363">
                  <c:v>12250.962500000001</c:v>
                </c:pt>
                <c:pt idx="1364">
                  <c:v>26188.696800000002</c:v>
                </c:pt>
                <c:pt idx="1365">
                  <c:v>59664.920799999993</c:v>
                </c:pt>
                <c:pt idx="1366">
                  <c:v>32703.908000000003</c:v>
                </c:pt>
                <c:pt idx="1367">
                  <c:v>20836.991999999998</c:v>
                </c:pt>
                <c:pt idx="1368">
                  <c:v>6524.0160000000005</c:v>
                </c:pt>
                <c:pt idx="1369">
                  <c:v>18590.107599999999</c:v>
                </c:pt>
                <c:pt idx="1370">
                  <c:v>160933.79519999999</c:v>
                </c:pt>
                <c:pt idx="1371">
                  <c:v>6311.0573999999988</c:v>
                </c:pt>
                <c:pt idx="1372">
                  <c:v>14328.021700000001</c:v>
                </c:pt>
                <c:pt idx="1373">
                  <c:v>13236.003499999999</c:v>
                </c:pt>
                <c:pt idx="1374">
                  <c:v>8940.7259999999987</c:v>
                </c:pt>
                <c:pt idx="1375">
                  <c:v>322037.86800000002</c:v>
                </c:pt>
                <c:pt idx="1376">
                  <c:v>36248.4234</c:v>
                </c:pt>
                <c:pt idx="1377">
                  <c:v>19214.775000000001</c:v>
                </c:pt>
                <c:pt idx="1378">
                  <c:v>64199.286800000002</c:v>
                </c:pt>
                <c:pt idx="1379">
                  <c:v>24084.7376</c:v>
                </c:pt>
                <c:pt idx="1380">
                  <c:v>18845.506400000002</c:v>
                </c:pt>
                <c:pt idx="1381">
                  <c:v>48002.6662</c:v>
                </c:pt>
                <c:pt idx="1382">
                  <c:v>27072.959199999998</c:v>
                </c:pt>
                <c:pt idx="1383">
                  <c:v>21041.2752</c:v>
                </c:pt>
                <c:pt idx="1384">
                  <c:v>14279.464000000002</c:v>
                </c:pt>
                <c:pt idx="1385">
                  <c:v>19872.568799999997</c:v>
                </c:pt>
                <c:pt idx="1386">
                  <c:v>32149.302499999998</c:v>
                </c:pt>
                <c:pt idx="1387">
                  <c:v>72253.132200000007</c:v>
                </c:pt>
                <c:pt idx="1388">
                  <c:v>83984.555999999997</c:v>
                </c:pt>
                <c:pt idx="1389">
                  <c:v>22000.167000000005</c:v>
                </c:pt>
                <c:pt idx="1390">
                  <c:v>9270.2240000000002</c:v>
                </c:pt>
                <c:pt idx="1391">
                  <c:v>12790.422</c:v>
                </c:pt>
                <c:pt idx="1392">
                  <c:v>8307.6517999999996</c:v>
                </c:pt>
                <c:pt idx="1393">
                  <c:v>15466.86</c:v>
                </c:pt>
                <c:pt idx="1394">
                  <c:v>24798.352800000001</c:v>
                </c:pt>
                <c:pt idx="1395">
                  <c:v>3970.3122000000003</c:v>
                </c:pt>
                <c:pt idx="1396">
                  <c:v>29198.644800000005</c:v>
                </c:pt>
                <c:pt idx="1397">
                  <c:v>76616.538600000014</c:v>
                </c:pt>
                <c:pt idx="1398">
                  <c:v>5645.7519999999995</c:v>
                </c:pt>
                <c:pt idx="1399">
                  <c:v>66887.7402</c:v>
                </c:pt>
                <c:pt idx="1400">
                  <c:v>39350.099399999999</c:v>
                </c:pt>
                <c:pt idx="1401">
                  <c:v>21294.799199999998</c:v>
                </c:pt>
                <c:pt idx="1402">
                  <c:v>59299.328399999999</c:v>
                </c:pt>
                <c:pt idx="1403">
                  <c:v>25733.950799999999</c:v>
                </c:pt>
                <c:pt idx="1404">
                  <c:v>14573.854800000001</c:v>
                </c:pt>
                <c:pt idx="1405">
                  <c:v>45974.334199999998</c:v>
                </c:pt>
                <c:pt idx="1406">
                  <c:v>39720.800000000003</c:v>
                </c:pt>
                <c:pt idx="1407">
                  <c:v>29035.077499999999</c:v>
                </c:pt>
                <c:pt idx="1408">
                  <c:v>11442.5682</c:v>
                </c:pt>
                <c:pt idx="1409">
                  <c:v>31510.071200000006</c:v>
                </c:pt>
                <c:pt idx="1410">
                  <c:v>42307.138500000001</c:v>
                </c:pt>
                <c:pt idx="1411">
                  <c:v>48469.633200000004</c:v>
                </c:pt>
                <c:pt idx="1412">
                  <c:v>12072.409599999999</c:v>
                </c:pt>
                <c:pt idx="1413">
                  <c:v>9657.7775000000001</c:v>
                </c:pt>
                <c:pt idx="1414">
                  <c:v>17688.7755</c:v>
                </c:pt>
                <c:pt idx="1415">
                  <c:v>159627.4608</c:v>
                </c:pt>
                <c:pt idx="1416">
                  <c:v>6093.6019999999999</c:v>
                </c:pt>
                <c:pt idx="1417">
                  <c:v>11551.001000000002</c:v>
                </c:pt>
                <c:pt idx="1418">
                  <c:v>10731.021199999999</c:v>
                </c:pt>
                <c:pt idx="1419">
                  <c:v>10913.592000000001</c:v>
                </c:pt>
                <c:pt idx="1420">
                  <c:v>220416.603</c:v>
                </c:pt>
                <c:pt idx="1421">
                  <c:v>36831.691899999998</c:v>
                </c:pt>
                <c:pt idx="1422">
                  <c:v>16008.7395</c:v>
                </c:pt>
                <c:pt idx="1423">
                  <c:v>56461.315000000002</c:v>
                </c:pt>
                <c:pt idx="1424">
                  <c:v>23366.656000000003</c:v>
                </c:pt>
                <c:pt idx="1425">
                  <c:v>22648.408199999998</c:v>
                </c:pt>
                <c:pt idx="1426">
                  <c:v>51917.147399999994</c:v>
                </c:pt>
                <c:pt idx="1427">
                  <c:v>27027.135400000003</c:v>
                </c:pt>
                <c:pt idx="1428">
                  <c:v>24623.495800000001</c:v>
                </c:pt>
                <c:pt idx="1429">
                  <c:v>14556.624</c:v>
                </c:pt>
                <c:pt idx="1430">
                  <c:v>15662.5885</c:v>
                </c:pt>
                <c:pt idx="1431">
                  <c:v>33402.144999999997</c:v>
                </c:pt>
                <c:pt idx="1432">
                  <c:v>56887.008000000002</c:v>
                </c:pt>
                <c:pt idx="1433">
                  <c:v>142151.72080000001</c:v>
                </c:pt>
                <c:pt idx="1434">
                  <c:v>22114.775999999998</c:v>
                </c:pt>
                <c:pt idx="1435">
                  <c:v>9143.3904000000002</c:v>
                </c:pt>
                <c:pt idx="1436">
                  <c:v>14942.873399999999</c:v>
                </c:pt>
                <c:pt idx="1437">
                  <c:v>15083.6088</c:v>
                </c:pt>
                <c:pt idx="1438">
                  <c:v>14140.170900000001</c:v>
                </c:pt>
                <c:pt idx="1439">
                  <c:v>24791.508000000005</c:v>
                </c:pt>
                <c:pt idx="1440">
                  <c:v>4787.7897999999996</c:v>
                </c:pt>
                <c:pt idx="1441">
                  <c:v>32166.656000000003</c:v>
                </c:pt>
                <c:pt idx="1442">
                  <c:v>68495.227199999994</c:v>
                </c:pt>
                <c:pt idx="1443">
                  <c:v>4086.9738000000002</c:v>
                </c:pt>
                <c:pt idx="1444">
                  <c:v>64685.79</c:v>
                </c:pt>
                <c:pt idx="1445">
                  <c:v>22377.059999999998</c:v>
                </c:pt>
                <c:pt idx="1446">
                  <c:v>23219.824800000002</c:v>
                </c:pt>
                <c:pt idx="1447">
                  <c:v>65171.107199999991</c:v>
                </c:pt>
                <c:pt idx="1448">
                  <c:v>19618.5</c:v>
                </c:pt>
                <c:pt idx="1449">
                  <c:v>13342.0488</c:v>
                </c:pt>
                <c:pt idx="1450">
                  <c:v>47363.688199999997</c:v>
                </c:pt>
                <c:pt idx="1451">
                  <c:v>48752.5164</c:v>
                </c:pt>
                <c:pt idx="1452">
                  <c:v>27745.461400000004</c:v>
                </c:pt>
                <c:pt idx="1453">
                  <c:v>12003.514599999999</c:v>
                </c:pt>
                <c:pt idx="1454">
                  <c:v>27548.71</c:v>
                </c:pt>
                <c:pt idx="1455">
                  <c:v>56553.969600000004</c:v>
                </c:pt>
                <c:pt idx="1456">
                  <c:v>46993.57699999999</c:v>
                </c:pt>
                <c:pt idx="1457">
                  <c:v>12875.6646</c:v>
                </c:pt>
                <c:pt idx="1458">
                  <c:v>13210.624</c:v>
                </c:pt>
                <c:pt idx="1459">
                  <c:v>24134.204699999998</c:v>
                </c:pt>
                <c:pt idx="1460">
                  <c:v>178849.09159999999</c:v>
                </c:pt>
                <c:pt idx="1461">
                  <c:v>7469.1385</c:v>
                </c:pt>
                <c:pt idx="1462">
                  <c:v>12523.386400000001</c:v>
                </c:pt>
                <c:pt idx="1463">
                  <c:v>12135.523399999998</c:v>
                </c:pt>
                <c:pt idx="1464">
                  <c:v>11856.5208</c:v>
                </c:pt>
                <c:pt idx="1465">
                  <c:v>225437.99539999999</c:v>
                </c:pt>
                <c:pt idx="1466">
                  <c:v>40937.076000000001</c:v>
                </c:pt>
                <c:pt idx="1467">
                  <c:v>13435.003299999998</c:v>
                </c:pt>
                <c:pt idx="1468">
                  <c:v>50107.643699999993</c:v>
                </c:pt>
                <c:pt idx="1469">
                  <c:v>28926.0864</c:v>
                </c:pt>
                <c:pt idx="1470">
                  <c:v>24637.512599999998</c:v>
                </c:pt>
                <c:pt idx="1471">
                  <c:v>39475.464</c:v>
                </c:pt>
                <c:pt idx="1472">
                  <c:v>31105.825299999997</c:v>
                </c:pt>
                <c:pt idx="1473">
                  <c:v>24117.175800000001</c:v>
                </c:pt>
                <c:pt idx="1474">
                  <c:v>14831.223000000002</c:v>
                </c:pt>
                <c:pt idx="1475">
                  <c:v>20235.519199999999</c:v>
                </c:pt>
                <c:pt idx="1476">
                  <c:v>39853.368000000002</c:v>
                </c:pt>
                <c:pt idx="1477">
                  <c:v>71597.343999999997</c:v>
                </c:pt>
                <c:pt idx="1478">
                  <c:v>135520.20759999999</c:v>
                </c:pt>
                <c:pt idx="1479">
                  <c:v>27665.9097</c:v>
                </c:pt>
                <c:pt idx="1480">
                  <c:v>8249.1319999999996</c:v>
                </c:pt>
                <c:pt idx="1481">
                  <c:v>15765.854600000001</c:v>
                </c:pt>
                <c:pt idx="1482">
                  <c:v>10845.274000000001</c:v>
                </c:pt>
                <c:pt idx="1483">
                  <c:v>13777.713</c:v>
                </c:pt>
                <c:pt idx="1484">
                  <c:v>35842.608</c:v>
                </c:pt>
                <c:pt idx="1485">
                  <c:v>4115.5725000000002</c:v>
                </c:pt>
                <c:pt idx="1486">
                  <c:v>36885.761700000003</c:v>
                </c:pt>
                <c:pt idx="1487">
                  <c:v>74544.577799999999</c:v>
                </c:pt>
                <c:pt idx="1488">
                  <c:v>4903.3423999999995</c:v>
                </c:pt>
                <c:pt idx="1489">
                  <c:v>61870.513099999989</c:v>
                </c:pt>
                <c:pt idx="1490">
                  <c:v>28852.309499999999</c:v>
                </c:pt>
                <c:pt idx="1491">
                  <c:v>24909.494199999997</c:v>
                </c:pt>
                <c:pt idx="1492">
                  <c:v>61642.091399999998</c:v>
                </c:pt>
                <c:pt idx="1493">
                  <c:v>22354.432000000001</c:v>
                </c:pt>
                <c:pt idx="1494">
                  <c:v>17115.651599999997</c:v>
                </c:pt>
                <c:pt idx="1495">
                  <c:v>45801.816999999995</c:v>
                </c:pt>
                <c:pt idx="1496">
                  <c:v>44959.555499999995</c:v>
                </c:pt>
                <c:pt idx="1497">
                  <c:v>29368.184399999998</c:v>
                </c:pt>
                <c:pt idx="1498">
                  <c:v>13346.684000000001</c:v>
                </c:pt>
                <c:pt idx="1499">
                  <c:v>26980.998599999999</c:v>
                </c:pt>
                <c:pt idx="1500">
                  <c:v>33021.372799999997</c:v>
                </c:pt>
                <c:pt idx="1501">
                  <c:v>49335.649999999994</c:v>
                </c:pt>
                <c:pt idx="1502">
                  <c:v>12093.844000000001</c:v>
                </c:pt>
                <c:pt idx="1503">
                  <c:v>13862.646999999997</c:v>
                </c:pt>
                <c:pt idx="1504">
                  <c:v>24557.510999999999</c:v>
                </c:pt>
                <c:pt idx="1505">
                  <c:v>174454.91329999999</c:v>
                </c:pt>
                <c:pt idx="1506">
                  <c:v>10392.1389</c:v>
                </c:pt>
                <c:pt idx="1507">
                  <c:v>14712.165000000001</c:v>
                </c:pt>
                <c:pt idx="1508">
                  <c:v>17308.366399999999</c:v>
                </c:pt>
                <c:pt idx="1509">
                  <c:v>12039.961799999999</c:v>
                </c:pt>
                <c:pt idx="1510">
                  <c:v>172392.38640000002</c:v>
                </c:pt>
                <c:pt idx="1511">
                  <c:v>28394.668499999996</c:v>
                </c:pt>
                <c:pt idx="1512">
                  <c:v>22716.660599999999</c:v>
                </c:pt>
                <c:pt idx="1513">
                  <c:v>44263.944399999993</c:v>
                </c:pt>
                <c:pt idx="1514">
                  <c:v>31512.036699999997</c:v>
                </c:pt>
                <c:pt idx="1515">
                  <c:v>25350.998400000004</c:v>
                </c:pt>
                <c:pt idx="1516">
                  <c:v>47233.977599999998</c:v>
                </c:pt>
                <c:pt idx="1517">
                  <c:v>31791.943999999996</c:v>
                </c:pt>
                <c:pt idx="1518">
                  <c:v>31479.591</c:v>
                </c:pt>
                <c:pt idx="1519">
                  <c:v>17249.8583</c:v>
                </c:pt>
                <c:pt idx="1520">
                  <c:v>18350.9696</c:v>
                </c:pt>
                <c:pt idx="1521">
                  <c:v>28097.031200000001</c:v>
                </c:pt>
                <c:pt idx="1522">
                  <c:v>54444.7189</c:v>
                </c:pt>
                <c:pt idx="1523">
                  <c:v>71185.539499999999</c:v>
                </c:pt>
                <c:pt idx="1524">
                  <c:v>28721.503999999997</c:v>
                </c:pt>
                <c:pt idx="1525">
                  <c:v>8919.33</c:v>
                </c:pt>
                <c:pt idx="1526">
                  <c:v>20899.400000000001</c:v>
                </c:pt>
                <c:pt idx="1527">
                  <c:v>11426.551500000001</c:v>
                </c:pt>
                <c:pt idx="1528">
                  <c:v>18633.0527</c:v>
                </c:pt>
                <c:pt idx="1529">
                  <c:v>36676.7454</c:v>
                </c:pt>
                <c:pt idx="1530">
                  <c:v>6293.0579999999991</c:v>
                </c:pt>
                <c:pt idx="1531">
                  <c:v>49978.986000000004</c:v>
                </c:pt>
                <c:pt idx="1532">
                  <c:v>75131.7696</c:v>
                </c:pt>
                <c:pt idx="1533">
                  <c:v>5074.7060000000001</c:v>
                </c:pt>
                <c:pt idx="1534">
                  <c:v>66530.630699999994</c:v>
                </c:pt>
                <c:pt idx="1535">
                  <c:v>32531.004000000001</c:v>
                </c:pt>
                <c:pt idx="1536">
                  <c:v>27165.567799999997</c:v>
                </c:pt>
                <c:pt idx="1537">
                  <c:v>60266.709500000004</c:v>
                </c:pt>
                <c:pt idx="1538">
                  <c:v>26195.883999999995</c:v>
                </c:pt>
                <c:pt idx="1539">
                  <c:v>15185.155999999997</c:v>
                </c:pt>
                <c:pt idx="1540">
                  <c:v>40821.466400000005</c:v>
                </c:pt>
                <c:pt idx="1541">
                  <c:v>44684.815999999999</c:v>
                </c:pt>
                <c:pt idx="1542">
                  <c:v>31667.925599999999</c:v>
                </c:pt>
                <c:pt idx="1543">
                  <c:v>13459.675799999997</c:v>
                </c:pt>
                <c:pt idx="1544">
                  <c:v>27710.206599999998</c:v>
                </c:pt>
                <c:pt idx="1545">
                  <c:v>28100.220499999996</c:v>
                </c:pt>
                <c:pt idx="1546">
                  <c:v>41614.862500000003</c:v>
                </c:pt>
                <c:pt idx="1547">
                  <c:v>12593.485100000002</c:v>
                </c:pt>
                <c:pt idx="1548">
                  <c:v>10218.219600000002</c:v>
                </c:pt>
                <c:pt idx="1549">
                  <c:v>21582.438799999996</c:v>
                </c:pt>
                <c:pt idx="1550">
                  <c:v>193098.6568</c:v>
                </c:pt>
                <c:pt idx="1551">
                  <c:v>9969.5499999999993</c:v>
                </c:pt>
                <c:pt idx="1552">
                  <c:v>13499.293999999998</c:v>
                </c:pt>
                <c:pt idx="1553">
                  <c:v>15618.3125</c:v>
                </c:pt>
                <c:pt idx="1554">
                  <c:v>14005.507500000002</c:v>
                </c:pt>
                <c:pt idx="1555">
                  <c:v>165811.81849999999</c:v>
                </c:pt>
                <c:pt idx="1556">
                  <c:v>40109.057999999997</c:v>
                </c:pt>
                <c:pt idx="1557">
                  <c:v>16577.774399999998</c:v>
                </c:pt>
                <c:pt idx="1558">
                  <c:v>42013.416499999999</c:v>
                </c:pt>
                <c:pt idx="1559">
                  <c:v>30526.069199999998</c:v>
                </c:pt>
                <c:pt idx="1560">
                  <c:v>25079.373000000003</c:v>
                </c:pt>
                <c:pt idx="1561">
                  <c:v>48034.3292</c:v>
                </c:pt>
                <c:pt idx="1562">
                  <c:v>34656.686699999998</c:v>
                </c:pt>
                <c:pt idx="1563">
                  <c:v>33534.235699999997</c:v>
                </c:pt>
                <c:pt idx="1564">
                  <c:v>17777.031999999999</c:v>
                </c:pt>
                <c:pt idx="1565">
                  <c:v>17568.09</c:v>
                </c:pt>
                <c:pt idx="1566">
                  <c:v>37527.221599999997</c:v>
                </c:pt>
                <c:pt idx="1567">
                  <c:v>55658.697</c:v>
                </c:pt>
                <c:pt idx="1568">
                  <c:v>134609.90400000001</c:v>
                </c:pt>
                <c:pt idx="1569">
                  <c:v>31565.538000000004</c:v>
                </c:pt>
                <c:pt idx="1570">
                  <c:v>9199.9318999999996</c:v>
                </c:pt>
                <c:pt idx="1571">
                  <c:v>22674.278699999999</c:v>
                </c:pt>
                <c:pt idx="1572">
                  <c:v>13162.409499999998</c:v>
                </c:pt>
                <c:pt idx="1573">
                  <c:v>14219.316800000001</c:v>
                </c:pt>
                <c:pt idx="1574">
                  <c:v>33922.102200000001</c:v>
                </c:pt>
                <c:pt idx="1575">
                  <c:v>4657.8707999999997</c:v>
                </c:pt>
                <c:pt idx="1576">
                  <c:v>41170.839499999995</c:v>
                </c:pt>
                <c:pt idx="1577">
                  <c:v>71021.915999999997</c:v>
                </c:pt>
                <c:pt idx="1578">
                  <c:v>5329.5992999999999</c:v>
                </c:pt>
                <c:pt idx="1579">
                  <c:v>61298.480200000005</c:v>
                </c:pt>
                <c:pt idx="1580">
                  <c:v>27102.032500000001</c:v>
                </c:pt>
                <c:pt idx="1581">
                  <c:v>26518.365599999997</c:v>
                </c:pt>
                <c:pt idx="1582">
                  <c:v>63016.109700000001</c:v>
                </c:pt>
                <c:pt idx="1583">
                  <c:v>30563.2392</c:v>
                </c:pt>
                <c:pt idx="1584">
                  <c:v>18504.074999999997</c:v>
                </c:pt>
                <c:pt idx="1585">
                  <c:v>40715.355799999998</c:v>
                </c:pt>
                <c:pt idx="1586">
                  <c:v>40607.864000000001</c:v>
                </c:pt>
                <c:pt idx="1587">
                  <c:v>30372.465599999996</c:v>
                </c:pt>
                <c:pt idx="1588">
                  <c:v>11556.557999999999</c:v>
                </c:pt>
                <c:pt idx="1589">
                  <c:v>28988.231999999993</c:v>
                </c:pt>
                <c:pt idx="1590">
                  <c:v>53264.991300000002</c:v>
                </c:pt>
                <c:pt idx="1591">
                  <c:v>38986.387499999997</c:v>
                </c:pt>
                <c:pt idx="1592">
                  <c:v>14870.8231</c:v>
                </c:pt>
                <c:pt idx="1593">
                  <c:v>9090.4449999999997</c:v>
                </c:pt>
                <c:pt idx="1594">
                  <c:v>19756.450800000002</c:v>
                </c:pt>
                <c:pt idx="1595">
                  <c:v>177262.6084</c:v>
                </c:pt>
                <c:pt idx="1596">
                  <c:v>9819.4529999999995</c:v>
                </c:pt>
                <c:pt idx="1597">
                  <c:v>13291.688000000002</c:v>
                </c:pt>
                <c:pt idx="1598">
                  <c:v>18818.596799999999</c:v>
                </c:pt>
                <c:pt idx="1599">
                  <c:v>13117.6404</c:v>
                </c:pt>
                <c:pt idx="1600">
                  <c:v>220037.61009999999</c:v>
                </c:pt>
                <c:pt idx="1601">
                  <c:v>35834.832300000002</c:v>
                </c:pt>
                <c:pt idx="1602">
                  <c:v>14327.398799999999</c:v>
                </c:pt>
                <c:pt idx="1603">
                  <c:v>65120.196600000003</c:v>
                </c:pt>
                <c:pt idx="1604">
                  <c:v>30131.837999999996</c:v>
                </c:pt>
                <c:pt idx="1605">
                  <c:v>24601.077000000001</c:v>
                </c:pt>
                <c:pt idx="1606">
                  <c:v>51711.090000000004</c:v>
                </c:pt>
                <c:pt idx="1607">
                  <c:v>34957.53899999999</c:v>
                </c:pt>
                <c:pt idx="1608">
                  <c:v>33979.217199999999</c:v>
                </c:pt>
                <c:pt idx="1609">
                  <c:v>21151.915400000002</c:v>
                </c:pt>
                <c:pt idx="1610">
                  <c:v>18424.725000000002</c:v>
                </c:pt>
                <c:pt idx="1611">
                  <c:v>33592.867000000006</c:v>
                </c:pt>
                <c:pt idx="1612">
                  <c:v>56816.808500000006</c:v>
                </c:pt>
                <c:pt idx="1613">
                  <c:v>180584.28699999998</c:v>
                </c:pt>
                <c:pt idx="1614">
                  <c:v>27971.596799999999</c:v>
                </c:pt>
                <c:pt idx="1615">
                  <c:v>7747.3824999999997</c:v>
                </c:pt>
                <c:pt idx="1616">
                  <c:v>28004.725600000002</c:v>
                </c:pt>
                <c:pt idx="1617">
                  <c:v>9328.8166999999994</c:v>
                </c:pt>
                <c:pt idx="1618">
                  <c:v>13142.451100000002</c:v>
                </c:pt>
                <c:pt idx="1619">
                  <c:v>31407.113999999998</c:v>
                </c:pt>
                <c:pt idx="1620">
                  <c:v>4957.1364999999996</c:v>
                </c:pt>
                <c:pt idx="1621">
                  <c:v>33541.739199999996</c:v>
                </c:pt>
                <c:pt idx="1622">
                  <c:v>69504.228799999997</c:v>
                </c:pt>
                <c:pt idx="1623">
                  <c:v>5837.8866000000007</c:v>
                </c:pt>
                <c:pt idx="1624">
                  <c:v>67763.13519999999</c:v>
                </c:pt>
                <c:pt idx="1625">
                  <c:v>33202.572</c:v>
                </c:pt>
                <c:pt idx="1626">
                  <c:v>24775.553</c:v>
                </c:pt>
                <c:pt idx="1627">
                  <c:v>62752.293800000007</c:v>
                </c:pt>
                <c:pt idx="1628">
                  <c:v>30138.879300000001</c:v>
                </c:pt>
                <c:pt idx="1629">
                  <c:v>22750.473199999997</c:v>
                </c:pt>
                <c:pt idx="1630">
                  <c:v>46033.695</c:v>
                </c:pt>
                <c:pt idx="1631">
                  <c:v>37951.789199999999</c:v>
                </c:pt>
                <c:pt idx="1632">
                  <c:v>40591.219499999999</c:v>
                </c:pt>
                <c:pt idx="1633">
                  <c:v>13187.251199999999</c:v>
                </c:pt>
                <c:pt idx="1634">
                  <c:v>25096.542899999997</c:v>
                </c:pt>
                <c:pt idx="1635">
                  <c:v>38047.770599999996</c:v>
                </c:pt>
                <c:pt idx="1636">
                  <c:v>47626.536100000005</c:v>
                </c:pt>
                <c:pt idx="1637">
                  <c:v>16733.944499999998</c:v>
                </c:pt>
                <c:pt idx="1638">
                  <c:v>12707.582</c:v>
                </c:pt>
                <c:pt idx="1639">
                  <c:v>23654.447799999998</c:v>
                </c:pt>
                <c:pt idx="1640">
                  <c:v>173477.30400000003</c:v>
                </c:pt>
                <c:pt idx="1641">
                  <c:v>7624.4939000000004</c:v>
                </c:pt>
                <c:pt idx="1642">
                  <c:v>16908.174999999999</c:v>
                </c:pt>
                <c:pt idx="1643">
                  <c:v>14186.031600000002</c:v>
                </c:pt>
                <c:pt idx="1644">
                  <c:v>12796.271700000001</c:v>
                </c:pt>
                <c:pt idx="1645">
                  <c:v>180204.94050000003</c:v>
                </c:pt>
                <c:pt idx="1646">
                  <c:v>39188.512000000002</c:v>
                </c:pt>
                <c:pt idx="1647">
                  <c:v>19846.53</c:v>
                </c:pt>
                <c:pt idx="1648">
                  <c:v>48393.428300000007</c:v>
                </c:pt>
                <c:pt idx="1649">
                  <c:v>30890.2032</c:v>
                </c:pt>
                <c:pt idx="1650">
                  <c:v>24144.48</c:v>
                </c:pt>
                <c:pt idx="1651">
                  <c:v>53614.331299999998</c:v>
                </c:pt>
                <c:pt idx="1652">
                  <c:v>31050.144899999996</c:v>
                </c:pt>
                <c:pt idx="1653">
                  <c:v>34073.262599999995</c:v>
                </c:pt>
                <c:pt idx="1654">
                  <c:v>19322.357200000002</c:v>
                </c:pt>
                <c:pt idx="1655">
                  <c:v>21755.651400000002</c:v>
                </c:pt>
                <c:pt idx="1656">
                  <c:v>29514.100000000002</c:v>
                </c:pt>
                <c:pt idx="1657">
                  <c:v>69089.660600000003</c:v>
                </c:pt>
                <c:pt idx="1658">
                  <c:v>161947.02349999998</c:v>
                </c:pt>
                <c:pt idx="1659">
                  <c:v>24994.0834</c:v>
                </c:pt>
                <c:pt idx="1660">
                  <c:v>9358.0703999999987</c:v>
                </c:pt>
                <c:pt idx="1661">
                  <c:v>21625.474000000002</c:v>
                </c:pt>
                <c:pt idx="1662">
                  <c:v>12148.9092</c:v>
                </c:pt>
                <c:pt idx="1663">
                  <c:v>15875.259400000001</c:v>
                </c:pt>
                <c:pt idx="1664">
                  <c:v>35874.923900000002</c:v>
                </c:pt>
                <c:pt idx="1665">
                  <c:v>4217.3207999999995</c:v>
                </c:pt>
                <c:pt idx="1666">
                  <c:v>40801.249499999998</c:v>
                </c:pt>
                <c:pt idx="1667">
                  <c:v>74765.845700000005</c:v>
                </c:pt>
                <c:pt idx="1668">
                  <c:v>6170.9283999999998</c:v>
                </c:pt>
                <c:pt idx="1669">
                  <c:v>60721.896399999991</c:v>
                </c:pt>
                <c:pt idx="1670">
                  <c:v>33620.405099999996</c:v>
                </c:pt>
                <c:pt idx="1671">
                  <c:v>23995.129799999999</c:v>
                </c:pt>
                <c:pt idx="1672">
                  <c:v>64330.245600000002</c:v>
                </c:pt>
                <c:pt idx="1673">
                  <c:v>34489.184999999998</c:v>
                </c:pt>
                <c:pt idx="1674">
                  <c:v>19719.943099999997</c:v>
                </c:pt>
                <c:pt idx="1675">
                  <c:v>42399.652200000004</c:v>
                </c:pt>
                <c:pt idx="1676">
                  <c:v>42032.232000000004</c:v>
                </c:pt>
                <c:pt idx="1677">
                  <c:v>38683.647900000004</c:v>
                </c:pt>
                <c:pt idx="1678">
                  <c:v>11250.541500000001</c:v>
                </c:pt>
                <c:pt idx="1679">
                  <c:v>28719.431999999993</c:v>
                </c:pt>
                <c:pt idx="1680">
                  <c:v>32295.335800000001</c:v>
                </c:pt>
                <c:pt idx="1681">
                  <c:v>37666.537700000001</c:v>
                </c:pt>
                <c:pt idx="1682">
                  <c:v>12724.1217</c:v>
                </c:pt>
                <c:pt idx="1683">
                  <c:v>8223.8605000000007</c:v>
                </c:pt>
                <c:pt idx="1684">
                  <c:v>21768.717199999999</c:v>
                </c:pt>
                <c:pt idx="1685">
                  <c:v>150380.96040000001</c:v>
                </c:pt>
                <c:pt idx="1686">
                  <c:v>10716.7886</c:v>
                </c:pt>
                <c:pt idx="1687">
                  <c:v>16081.019999999999</c:v>
                </c:pt>
                <c:pt idx="1688">
                  <c:v>19218.698</c:v>
                </c:pt>
                <c:pt idx="1689">
                  <c:v>11618.117999999999</c:v>
                </c:pt>
                <c:pt idx="1690">
                  <c:v>161357.72159999999</c:v>
                </c:pt>
                <c:pt idx="1691">
                  <c:v>35954.011499999993</c:v>
                </c:pt>
                <c:pt idx="1692">
                  <c:v>16912.1888</c:v>
                </c:pt>
                <c:pt idx="1693">
                  <c:v>48511.844999999994</c:v>
                </c:pt>
                <c:pt idx="1694">
                  <c:v>31761.436000000002</c:v>
                </c:pt>
                <c:pt idx="1695">
                  <c:v>23560.218400000002</c:v>
                </c:pt>
                <c:pt idx="1696">
                  <c:v>51777.529699999999</c:v>
                </c:pt>
                <c:pt idx="1697">
                  <c:v>30275.649599999997</c:v>
                </c:pt>
                <c:pt idx="1698">
                  <c:v>34950.616600000001</c:v>
                </c:pt>
                <c:pt idx="1699">
                  <c:v>17830.268099999998</c:v>
                </c:pt>
                <c:pt idx="1700">
                  <c:v>16393.484800000002</c:v>
                </c:pt>
                <c:pt idx="1701">
                  <c:v>25860.382999999998</c:v>
                </c:pt>
                <c:pt idx="1702">
                  <c:v>48203.249500000005</c:v>
                </c:pt>
                <c:pt idx="1703">
                  <c:v>91241.234400000001</c:v>
                </c:pt>
                <c:pt idx="1704">
                  <c:v>26757.017900000006</c:v>
                </c:pt>
                <c:pt idx="1705">
                  <c:v>10100.888400000002</c:v>
                </c:pt>
                <c:pt idx="1706">
                  <c:v>21108.899600000001</c:v>
                </c:pt>
                <c:pt idx="1707">
                  <c:v>15159.268800000002</c:v>
                </c:pt>
                <c:pt idx="1708">
                  <c:v>14473.569599999999</c:v>
                </c:pt>
                <c:pt idx="1709">
                  <c:v>30884.288</c:v>
                </c:pt>
                <c:pt idx="1710">
                  <c:v>6066.7129999999988</c:v>
                </c:pt>
                <c:pt idx="1711">
                  <c:v>34284.512000000002</c:v>
                </c:pt>
                <c:pt idx="1712">
                  <c:v>75756.507599999983</c:v>
                </c:pt>
                <c:pt idx="1713">
                  <c:v>6035.7368000000006</c:v>
                </c:pt>
                <c:pt idx="1714">
                  <c:v>67665.291399999987</c:v>
                </c:pt>
                <c:pt idx="1715">
                  <c:v>33932.7281</c:v>
                </c:pt>
                <c:pt idx="1716">
                  <c:v>23995.999599999996</c:v>
                </c:pt>
                <c:pt idx="1717">
                  <c:v>67339.569000000003</c:v>
                </c:pt>
                <c:pt idx="1718">
                  <c:v>38086.6155</c:v>
                </c:pt>
                <c:pt idx="1719">
                  <c:v>17678.399999999998</c:v>
                </c:pt>
                <c:pt idx="1720">
                  <c:v>39257.882700000002</c:v>
                </c:pt>
                <c:pt idx="1721">
                  <c:v>40882.994599999998</c:v>
                </c:pt>
                <c:pt idx="1722">
                  <c:v>33135.607799999998</c:v>
                </c:pt>
                <c:pt idx="1723">
                  <c:v>12301.014599999999</c:v>
                </c:pt>
                <c:pt idx="1724">
                  <c:v>28508.480700000004</c:v>
                </c:pt>
                <c:pt idx="1725">
                  <c:v>47910.271499999995</c:v>
                </c:pt>
                <c:pt idx="1726">
                  <c:v>32900.730599999995</c:v>
                </c:pt>
                <c:pt idx="1727">
                  <c:v>13550.399099999999</c:v>
                </c:pt>
                <c:pt idx="1728">
                  <c:v>4722.1496999999999</c:v>
                </c:pt>
                <c:pt idx="1729">
                  <c:v>20811.021000000001</c:v>
                </c:pt>
                <c:pt idx="1730">
                  <c:v>163002.32399999999</c:v>
                </c:pt>
                <c:pt idx="1731">
                  <c:v>7988.4209999999994</c:v>
                </c:pt>
                <c:pt idx="1732">
                  <c:v>10811.1888</c:v>
                </c:pt>
                <c:pt idx="1733">
                  <c:v>15195.959200000001</c:v>
                </c:pt>
                <c:pt idx="1734">
                  <c:v>12369.904400000001</c:v>
                </c:pt>
                <c:pt idx="1735">
                  <c:v>220234.57060000001</c:v>
                </c:pt>
                <c:pt idx="1736">
                  <c:v>42139.994400000011</c:v>
                </c:pt>
                <c:pt idx="1737">
                  <c:v>12494.365</c:v>
                </c:pt>
                <c:pt idx="1738">
                  <c:v>57312.254000000001</c:v>
                </c:pt>
                <c:pt idx="1739">
                  <c:v>30494.224999999999</c:v>
                </c:pt>
                <c:pt idx="1740">
                  <c:v>21899.956500000004</c:v>
                </c:pt>
                <c:pt idx="1741">
                  <c:v>51569.9179</c:v>
                </c:pt>
                <c:pt idx="1742">
                  <c:v>30886.8714</c:v>
                </c:pt>
                <c:pt idx="1743">
                  <c:v>34769.750599999999</c:v>
                </c:pt>
                <c:pt idx="1744">
                  <c:v>17929.0488</c:v>
                </c:pt>
                <c:pt idx="1745">
                  <c:v>16941.757600000001</c:v>
                </c:pt>
                <c:pt idx="1746">
                  <c:v>31774.139199999998</c:v>
                </c:pt>
                <c:pt idx="1747">
                  <c:v>52958.050199999991</c:v>
                </c:pt>
                <c:pt idx="1748">
                  <c:v>100184.3388</c:v>
                </c:pt>
                <c:pt idx="1749">
                  <c:v>25703.618799999997</c:v>
                </c:pt>
                <c:pt idx="1750">
                  <c:v>10378.881100000001</c:v>
                </c:pt>
                <c:pt idx="1751">
                  <c:v>16853.6168</c:v>
                </c:pt>
                <c:pt idx="1752">
                  <c:v>10896.2397</c:v>
                </c:pt>
                <c:pt idx="1753">
                  <c:v>10854.7916</c:v>
                </c:pt>
                <c:pt idx="1754">
                  <c:v>40334.3318</c:v>
                </c:pt>
                <c:pt idx="1755">
                  <c:v>5792.5499999999993</c:v>
                </c:pt>
                <c:pt idx="1756">
                  <c:v>31618.481</c:v>
                </c:pt>
                <c:pt idx="1757">
                  <c:v>75514.180800000002</c:v>
                </c:pt>
                <c:pt idx="1758">
                  <c:v>5842.6740000000009</c:v>
                </c:pt>
                <c:pt idx="1759">
                  <c:v>65032.107899999995</c:v>
                </c:pt>
                <c:pt idx="1760">
                  <c:v>32917.7304</c:v>
                </c:pt>
                <c:pt idx="1761">
                  <c:v>23445.302399999997</c:v>
                </c:pt>
                <c:pt idx="1762">
                  <c:v>64074.705199999997</c:v>
                </c:pt>
                <c:pt idx="1763">
                  <c:v>37286.337999999996</c:v>
                </c:pt>
                <c:pt idx="1764">
                  <c:v>20556.584899999998</c:v>
                </c:pt>
                <c:pt idx="1765">
                  <c:v>45192.055299999993</c:v>
                </c:pt>
                <c:pt idx="1766">
                  <c:v>42628.022499999999</c:v>
                </c:pt>
                <c:pt idx="1767">
                  <c:v>31837.4591</c:v>
                </c:pt>
                <c:pt idx="1768">
                  <c:v>10882.5303</c:v>
                </c:pt>
                <c:pt idx="1769">
                  <c:v>26672.060400000002</c:v>
                </c:pt>
                <c:pt idx="1770">
                  <c:v>32124.969000000001</c:v>
                </c:pt>
                <c:pt idx="1771">
                  <c:v>42498.175000000003</c:v>
                </c:pt>
                <c:pt idx="1772">
                  <c:v>15674.8961</c:v>
                </c:pt>
                <c:pt idx="1773">
                  <c:v>5885.6772000000001</c:v>
                </c:pt>
                <c:pt idx="1774">
                  <c:v>22181.235599999996</c:v>
                </c:pt>
                <c:pt idx="1775">
                  <c:v>171493.99950000001</c:v>
                </c:pt>
                <c:pt idx="1776">
                  <c:v>9185.6684999999998</c:v>
                </c:pt>
                <c:pt idx="1777">
                  <c:v>13209.559200000002</c:v>
                </c:pt>
                <c:pt idx="1778">
                  <c:v>15394.031999999999</c:v>
                </c:pt>
                <c:pt idx="1779">
                  <c:v>14213.045</c:v>
                </c:pt>
                <c:pt idx="1780">
                  <c:v>172063.53419999999</c:v>
                </c:pt>
                <c:pt idx="1781">
                  <c:v>47320.809600000001</c:v>
                </c:pt>
                <c:pt idx="1782">
                  <c:v>10028.008500000002</c:v>
                </c:pt>
                <c:pt idx="1783">
                  <c:v>42978.106299999999</c:v>
                </c:pt>
                <c:pt idx="1784">
                  <c:v>33100.553699999997</c:v>
                </c:pt>
                <c:pt idx="1785">
                  <c:v>22891.936799999999</c:v>
                </c:pt>
                <c:pt idx="1786">
                  <c:v>49268.233200000002</c:v>
                </c:pt>
                <c:pt idx="1787">
                  <c:v>30594.117000000002</c:v>
                </c:pt>
                <c:pt idx="1788">
                  <c:v>35340.921000000002</c:v>
                </c:pt>
                <c:pt idx="1789">
                  <c:v>20354.026000000002</c:v>
                </c:pt>
                <c:pt idx="1790">
                  <c:v>18305.226600000002</c:v>
                </c:pt>
                <c:pt idx="1791">
                  <c:v>35001.277099999999</c:v>
                </c:pt>
                <c:pt idx="1792">
                  <c:v>75621.017499999987</c:v>
                </c:pt>
                <c:pt idx="1793">
                  <c:v>97394.01850000002</c:v>
                </c:pt>
                <c:pt idx="1794">
                  <c:v>26089.800000000003</c:v>
                </c:pt>
                <c:pt idx="1795">
                  <c:v>10109.1947</c:v>
                </c:pt>
                <c:pt idx="1796">
                  <c:v>24996.294200000004</c:v>
                </c:pt>
                <c:pt idx="1797">
                  <c:v>12400.744700000001</c:v>
                </c:pt>
                <c:pt idx="1798">
                  <c:v>9866.3948</c:v>
                </c:pt>
                <c:pt idx="1799">
                  <c:v>41994.0288</c:v>
                </c:pt>
                <c:pt idx="1800">
                  <c:v>7058.9394000000002</c:v>
                </c:pt>
                <c:pt idx="1801">
                  <c:v>23734.149800000003</c:v>
                </c:pt>
                <c:pt idx="1802">
                  <c:v>72101.529899999994</c:v>
                </c:pt>
                <c:pt idx="1803">
                  <c:v>6256.5796</c:v>
                </c:pt>
                <c:pt idx="1804">
                  <c:v>49336.410600000003</c:v>
                </c:pt>
                <c:pt idx="1805">
                  <c:v>16788.194499999998</c:v>
                </c:pt>
                <c:pt idx="1806">
                  <c:v>25679.854500000001</c:v>
                </c:pt>
                <c:pt idx="1807">
                  <c:v>147007.7775</c:v>
                </c:pt>
                <c:pt idx="1808">
                  <c:v>14068.3686</c:v>
                </c:pt>
                <c:pt idx="1809">
                  <c:v>13102.3753</c:v>
                </c:pt>
                <c:pt idx="1810">
                  <c:v>50261.427999999993</c:v>
                </c:pt>
                <c:pt idx="1811">
                  <c:v>44962.008000000009</c:v>
                </c:pt>
                <c:pt idx="1812">
                  <c:v>20806.757999999998</c:v>
                </c:pt>
                <c:pt idx="1813">
                  <c:v>17706.0736</c:v>
                </c:pt>
                <c:pt idx="1814">
                  <c:v>28199.667599999997</c:v>
                </c:pt>
                <c:pt idx="1815">
                  <c:v>31635.023199999996</c:v>
                </c:pt>
                <c:pt idx="1816">
                  <c:v>41175.202600000011</c:v>
                </c:pt>
                <c:pt idx="1817">
                  <c:v>12677.478000000001</c:v>
                </c:pt>
                <c:pt idx="1818">
                  <c:v>4080.9000000000005</c:v>
                </c:pt>
                <c:pt idx="1819">
                  <c:v>22943.394500000002</c:v>
                </c:pt>
                <c:pt idx="1820">
                  <c:v>202547.54519999999</c:v>
                </c:pt>
                <c:pt idx="1821">
                  <c:v>6594.3254999999999</c:v>
                </c:pt>
                <c:pt idx="1822">
                  <c:v>13149.526599999999</c:v>
                </c:pt>
                <c:pt idx="1823">
                  <c:v>8392.6219999999994</c:v>
                </c:pt>
                <c:pt idx="1824">
                  <c:v>5667.165</c:v>
                </c:pt>
                <c:pt idx="1825">
                  <c:v>158330.49559999999</c:v>
                </c:pt>
                <c:pt idx="1826">
                  <c:v>55928.920799999993</c:v>
                </c:pt>
                <c:pt idx="1827">
                  <c:v>11227.911599999999</c:v>
                </c:pt>
                <c:pt idx="1828">
                  <c:v>46142.203499999996</c:v>
                </c:pt>
                <c:pt idx="1829">
                  <c:v>33023.272799999999</c:v>
                </c:pt>
                <c:pt idx="1830">
                  <c:v>20816.7552</c:v>
                </c:pt>
                <c:pt idx="1831">
                  <c:v>62151.853399999993</c:v>
                </c:pt>
                <c:pt idx="1832">
                  <c:v>38227.581000000006</c:v>
                </c:pt>
                <c:pt idx="1833">
                  <c:v>27033.141999999996</c:v>
                </c:pt>
                <c:pt idx="1834">
                  <c:v>11887.6209</c:v>
                </c:pt>
                <c:pt idx="1835">
                  <c:v>18725.725999999999</c:v>
                </c:pt>
                <c:pt idx="1836">
                  <c:v>38506.249600000003</c:v>
                </c:pt>
                <c:pt idx="1837">
                  <c:v>61700.875000000007</c:v>
                </c:pt>
                <c:pt idx="1838">
                  <c:v>151089.7341</c:v>
                </c:pt>
                <c:pt idx="1839">
                  <c:v>28977.337900000002</c:v>
                </c:pt>
                <c:pt idx="1840">
                  <c:v>10891.775</c:v>
                </c:pt>
                <c:pt idx="1841">
                  <c:v>25039.936000000002</c:v>
                </c:pt>
                <c:pt idx="1842">
                  <c:v>8909.2339999999986</c:v>
                </c:pt>
                <c:pt idx="1843">
                  <c:v>9442.8639999999996</c:v>
                </c:pt>
                <c:pt idx="1844">
                  <c:v>37004.523200000003</c:v>
                </c:pt>
                <c:pt idx="1845">
                  <c:v>7697.1264000000001</c:v>
                </c:pt>
                <c:pt idx="1846">
                  <c:v>23428.1489</c:v>
                </c:pt>
                <c:pt idx="1847">
                  <c:v>79439.311799999996</c:v>
                </c:pt>
                <c:pt idx="1848">
                  <c:v>6166.0279999999993</c:v>
                </c:pt>
                <c:pt idx="1849">
                  <c:v>56472.668600000005</c:v>
                </c:pt>
                <c:pt idx="1850">
                  <c:v>27513.113300000001</c:v>
                </c:pt>
                <c:pt idx="1851">
                  <c:v>24355.613399999998</c:v>
                </c:pt>
                <c:pt idx="1852">
                  <c:v>106330.27999999998</c:v>
                </c:pt>
                <c:pt idx="1853">
                  <c:v>19669.554000000004</c:v>
                </c:pt>
                <c:pt idx="1854">
                  <c:v>16069.656599999997</c:v>
                </c:pt>
                <c:pt idx="1855">
                  <c:v>42204.289199999999</c:v>
                </c:pt>
                <c:pt idx="1856">
                  <c:v>34661.904000000002</c:v>
                </c:pt>
                <c:pt idx="1857">
                  <c:v>20025.839999999997</c:v>
                </c:pt>
                <c:pt idx="1858">
                  <c:v>18200.335599999999</c:v>
                </c:pt>
                <c:pt idx="1859">
                  <c:v>32741.162399999997</c:v>
                </c:pt>
                <c:pt idx="1860">
                  <c:v>30872.124</c:v>
                </c:pt>
                <c:pt idx="1861">
                  <c:v>50864.038100000005</c:v>
                </c:pt>
                <c:pt idx="1862">
                  <c:v>13872.352200000001</c:v>
                </c:pt>
                <c:pt idx="1863">
                  <c:v>4516.9988999999996</c:v>
                </c:pt>
                <c:pt idx="1864">
                  <c:v>20624.182399999998</c:v>
                </c:pt>
                <c:pt idx="1865">
                  <c:v>173323.3572</c:v>
                </c:pt>
                <c:pt idx="1866">
                  <c:v>6415.0416000000005</c:v>
                </c:pt>
                <c:pt idx="1867">
                  <c:v>14774.755499999997</c:v>
                </c:pt>
                <c:pt idx="1868">
                  <c:v>6428.8491999999987</c:v>
                </c:pt>
                <c:pt idx="1869">
                  <c:v>5652.4319999999998</c:v>
                </c:pt>
                <c:pt idx="1870">
                  <c:v>154053.18179999996</c:v>
                </c:pt>
                <c:pt idx="1871">
                  <c:v>67062.185100000002</c:v>
                </c:pt>
                <c:pt idx="1872">
                  <c:v>12309.8261</c:v>
                </c:pt>
                <c:pt idx="1873">
                  <c:v>47379.45120000001</c:v>
                </c:pt>
                <c:pt idx="1874">
                  <c:v>31997.984999999997</c:v>
                </c:pt>
                <c:pt idx="1875">
                  <c:v>22154.8125</c:v>
                </c:pt>
                <c:pt idx="1876">
                  <c:v>58095.407099999997</c:v>
                </c:pt>
                <c:pt idx="1877">
                  <c:v>35696.321999999993</c:v>
                </c:pt>
                <c:pt idx="1878">
                  <c:v>29757.516</c:v>
                </c:pt>
                <c:pt idx="1879">
                  <c:v>16495.4028</c:v>
                </c:pt>
                <c:pt idx="1880">
                  <c:v>16547.1332</c:v>
                </c:pt>
                <c:pt idx="1881">
                  <c:v>26027.929199999999</c:v>
                </c:pt>
                <c:pt idx="1882">
                  <c:v>64886.3</c:v>
                </c:pt>
                <c:pt idx="1883">
                  <c:v>106165.7874</c:v>
                </c:pt>
                <c:pt idx="1884">
                  <c:v>26510.1528</c:v>
                </c:pt>
                <c:pt idx="1885">
                  <c:v>9675.9360000000015</c:v>
                </c:pt>
                <c:pt idx="1886">
                  <c:v>21779.238399999998</c:v>
                </c:pt>
                <c:pt idx="1887">
                  <c:v>11851.697000000002</c:v>
                </c:pt>
                <c:pt idx="1888">
                  <c:v>12139.345199999998</c:v>
                </c:pt>
                <c:pt idx="1889">
                  <c:v>30550.864200000004</c:v>
                </c:pt>
                <c:pt idx="1890">
                  <c:v>6754.1327999999994</c:v>
                </c:pt>
                <c:pt idx="1891">
                  <c:v>29728.648000000005</c:v>
                </c:pt>
                <c:pt idx="1892">
                  <c:v>65864.871599999999</c:v>
                </c:pt>
                <c:pt idx="1893">
                  <c:v>5518.1880000000001</c:v>
                </c:pt>
                <c:pt idx="1894">
                  <c:v>54941.25</c:v>
                </c:pt>
                <c:pt idx="1895">
                  <c:v>20100.826999999997</c:v>
                </c:pt>
                <c:pt idx="1896">
                  <c:v>22769.548199999997</c:v>
                </c:pt>
                <c:pt idx="1897">
                  <c:v>103611.14160000002</c:v>
                </c:pt>
                <c:pt idx="1898">
                  <c:v>23624.6247</c:v>
                </c:pt>
                <c:pt idx="1899">
                  <c:v>15605.530200000001</c:v>
                </c:pt>
                <c:pt idx="1900">
                  <c:v>45240.774599999997</c:v>
                </c:pt>
                <c:pt idx="1901">
                  <c:v>46698.084800000004</c:v>
                </c:pt>
                <c:pt idx="1902">
                  <c:v>26939.919600000001</c:v>
                </c:pt>
                <c:pt idx="1903">
                  <c:v>16533.722099999999</c:v>
                </c:pt>
                <c:pt idx="1904">
                  <c:v>31254.493599999998</c:v>
                </c:pt>
                <c:pt idx="1905">
                  <c:v>37051.768800000005</c:v>
                </c:pt>
                <c:pt idx="1906">
                  <c:v>43314.000900000006</c:v>
                </c:pt>
                <c:pt idx="1907">
                  <c:v>14861.937600000001</c:v>
                </c:pt>
                <c:pt idx="1908">
                  <c:v>4135.3123999999998</c:v>
                </c:pt>
                <c:pt idx="1909">
                  <c:v>21841.525000000001</c:v>
                </c:pt>
                <c:pt idx="1910">
                  <c:v>156269.93400000001</c:v>
                </c:pt>
                <c:pt idx="1911">
                  <c:v>8119.2000000000007</c:v>
                </c:pt>
                <c:pt idx="1912">
                  <c:v>13151.812000000002</c:v>
                </c:pt>
                <c:pt idx="1913">
                  <c:v>14056.3388</c:v>
                </c:pt>
                <c:pt idx="1914">
                  <c:v>5079.2125999999998</c:v>
                </c:pt>
                <c:pt idx="1915">
                  <c:v>172670.90040000001</c:v>
                </c:pt>
                <c:pt idx="1916">
                  <c:v>55205.479999999996</c:v>
                </c:pt>
                <c:pt idx="1917">
                  <c:v>8535.17</c:v>
                </c:pt>
                <c:pt idx="1918">
                  <c:v>45549.718900000007</c:v>
                </c:pt>
                <c:pt idx="1919">
                  <c:v>33217.790400000005</c:v>
                </c:pt>
                <c:pt idx="1920">
                  <c:v>17406.781800000001</c:v>
                </c:pt>
                <c:pt idx="1921">
                  <c:v>64076.677499999991</c:v>
                </c:pt>
                <c:pt idx="1922">
                  <c:v>34031.832799999996</c:v>
                </c:pt>
                <c:pt idx="1923">
                  <c:v>25616.649299999997</c:v>
                </c:pt>
                <c:pt idx="1924">
                  <c:v>15426.0242</c:v>
                </c:pt>
                <c:pt idx="1925">
                  <c:v>20943.3</c:v>
                </c:pt>
                <c:pt idx="1926">
                  <c:v>28650.186000000002</c:v>
                </c:pt>
                <c:pt idx="1927">
                  <c:v>80998.876900000003</c:v>
                </c:pt>
                <c:pt idx="1928">
                  <c:v>174936.67380000002</c:v>
                </c:pt>
                <c:pt idx="1929">
                  <c:v>28867.595399999998</c:v>
                </c:pt>
                <c:pt idx="1930">
                  <c:v>10599.4791</c:v>
                </c:pt>
                <c:pt idx="1931">
                  <c:v>27646.170600000001</c:v>
                </c:pt>
                <c:pt idx="1932">
                  <c:v>10211.856000000002</c:v>
                </c:pt>
                <c:pt idx="1933">
                  <c:v>7695.6720000000005</c:v>
                </c:pt>
                <c:pt idx="1934">
                  <c:v>39200.368000000002</c:v>
                </c:pt>
                <c:pt idx="1935">
                  <c:v>5200.7262000000001</c:v>
                </c:pt>
                <c:pt idx="1936">
                  <c:v>20215.787899999999</c:v>
                </c:pt>
                <c:pt idx="1937">
                  <c:v>68035.200000000012</c:v>
                </c:pt>
                <c:pt idx="1938">
                  <c:v>6086.0625</c:v>
                </c:pt>
                <c:pt idx="1939">
                  <c:v>48115.084499999997</c:v>
                </c:pt>
                <c:pt idx="1940">
                  <c:v>13997.397499999999</c:v>
                </c:pt>
                <c:pt idx="1941">
                  <c:v>22577.952000000001</c:v>
                </c:pt>
                <c:pt idx="1942">
                  <c:v>98811.702300000004</c:v>
                </c:pt>
                <c:pt idx="1943">
                  <c:v>13550.652000000002</c:v>
                </c:pt>
                <c:pt idx="1944">
                  <c:v>11916.1842</c:v>
                </c:pt>
                <c:pt idx="1945">
                  <c:v>44674.340799999998</c:v>
                </c:pt>
                <c:pt idx="1946">
                  <c:v>37357.600000000006</c:v>
                </c:pt>
                <c:pt idx="1947">
                  <c:v>23836.842000000001</c:v>
                </c:pt>
                <c:pt idx="1948">
                  <c:v>14637.860999999999</c:v>
                </c:pt>
                <c:pt idx="1949">
                  <c:v>30127.067499999994</c:v>
                </c:pt>
                <c:pt idx="1950">
                  <c:v>38666.624399999993</c:v>
                </c:pt>
                <c:pt idx="1951">
                  <c:v>40587.781300000002</c:v>
                </c:pt>
                <c:pt idx="1952">
                  <c:v>11949.134999999998</c:v>
                </c:pt>
                <c:pt idx="1953">
                  <c:v>4629.4912000000004</c:v>
                </c:pt>
                <c:pt idx="1954">
                  <c:v>25951.972800000003</c:v>
                </c:pt>
                <c:pt idx="1955">
                  <c:v>171966.432</c:v>
                </c:pt>
                <c:pt idx="1956">
                  <c:v>4632.2783999999992</c:v>
                </c:pt>
                <c:pt idx="1957">
                  <c:v>15331.518000000002</c:v>
                </c:pt>
                <c:pt idx="1958">
                  <c:v>7176.0573000000004</c:v>
                </c:pt>
                <c:pt idx="1959">
                  <c:v>2311.3910000000001</c:v>
                </c:pt>
                <c:pt idx="1960">
                  <c:v>273114.66490000003</c:v>
                </c:pt>
                <c:pt idx="1961">
                  <c:v>39591.415800000002</c:v>
                </c:pt>
                <c:pt idx="1962">
                  <c:v>11694.0375</c:v>
                </c:pt>
                <c:pt idx="1963">
                  <c:v>67736.181199999992</c:v>
                </c:pt>
                <c:pt idx="1964">
                  <c:v>35062.420999999995</c:v>
                </c:pt>
                <c:pt idx="1965">
                  <c:v>19032.8586</c:v>
                </c:pt>
                <c:pt idx="1966">
                  <c:v>57987.755000000005</c:v>
                </c:pt>
                <c:pt idx="1967">
                  <c:v>31801.143200000002</c:v>
                </c:pt>
                <c:pt idx="1968">
                  <c:v>21129.922399999999</c:v>
                </c:pt>
                <c:pt idx="1969">
                  <c:v>13098.095099999999</c:v>
                </c:pt>
                <c:pt idx="1970">
                  <c:v>23553.728000000003</c:v>
                </c:pt>
                <c:pt idx="1971">
                  <c:v>33672.491399999999</c:v>
                </c:pt>
                <c:pt idx="1972">
                  <c:v>90565.034</c:v>
                </c:pt>
                <c:pt idx="1973">
                  <c:v>125977.8</c:v>
                </c:pt>
                <c:pt idx="1974">
                  <c:v>31160.9424</c:v>
                </c:pt>
                <c:pt idx="1975">
                  <c:v>10437.928599999999</c:v>
                </c:pt>
                <c:pt idx="1976">
                  <c:v>22069.639200000001</c:v>
                </c:pt>
                <c:pt idx="1977">
                  <c:v>6588.6491999999989</c:v>
                </c:pt>
                <c:pt idx="1978">
                  <c:v>10835.731099999999</c:v>
                </c:pt>
                <c:pt idx="1979">
                  <c:v>36874.0988</c:v>
                </c:pt>
                <c:pt idx="1980">
                  <c:v>5754.0652</c:v>
                </c:pt>
                <c:pt idx="1981">
                  <c:v>15403.699300000002</c:v>
                </c:pt>
                <c:pt idx="1982">
                  <c:v>67447.593000000008</c:v>
                </c:pt>
                <c:pt idx="1983">
                  <c:v>5494.0214999999998</c:v>
                </c:pt>
                <c:pt idx="1984">
                  <c:v>43208.919000000002</c:v>
                </c:pt>
                <c:pt idx="1985">
                  <c:v>16605.267100000001</c:v>
                </c:pt>
                <c:pt idx="1986">
                  <c:v>22982.625099999997</c:v>
                </c:pt>
                <c:pt idx="1987">
                  <c:v>116354.9252</c:v>
                </c:pt>
                <c:pt idx="1988">
                  <c:v>11782.1435</c:v>
                </c:pt>
                <c:pt idx="1989">
                  <c:v>11033.7408</c:v>
                </c:pt>
                <c:pt idx="1990">
                  <c:v>39430.862400000005</c:v>
                </c:pt>
                <c:pt idx="1991">
                  <c:v>40035.672000000006</c:v>
                </c:pt>
                <c:pt idx="1992">
                  <c:v>16609.461599999999</c:v>
                </c:pt>
                <c:pt idx="1993">
                  <c:v>17287.957499999997</c:v>
                </c:pt>
                <c:pt idx="1994">
                  <c:v>27965.282999999996</c:v>
                </c:pt>
                <c:pt idx="1995">
                  <c:v>25530.128999999997</c:v>
                </c:pt>
                <c:pt idx="1996">
                  <c:v>31038.411999999997</c:v>
                </c:pt>
                <c:pt idx="1997">
                  <c:v>11930.1518</c:v>
                </c:pt>
                <c:pt idx="1998">
                  <c:v>3624.4875000000002</c:v>
                </c:pt>
                <c:pt idx="1999">
                  <c:v>18637.2513</c:v>
                </c:pt>
                <c:pt idx="2000">
                  <c:v>150964.9479</c:v>
                </c:pt>
                <c:pt idx="2001">
                  <c:v>5522.65</c:v>
                </c:pt>
                <c:pt idx="2002">
                  <c:v>11360.402799999998</c:v>
                </c:pt>
                <c:pt idx="2003">
                  <c:v>8632.4129999999986</c:v>
                </c:pt>
                <c:pt idx="2004">
                  <c:v>1909.0174999999999</c:v>
                </c:pt>
                <c:pt idx="2005">
                  <c:v>157093.07079999999</c:v>
                </c:pt>
                <c:pt idx="2006">
                  <c:v>41755.070700000004</c:v>
                </c:pt>
                <c:pt idx="2007">
                  <c:v>10319.142599999997</c:v>
                </c:pt>
                <c:pt idx="2008">
                  <c:v>42607.053999999996</c:v>
                </c:pt>
                <c:pt idx="2009">
                  <c:v>31849.569</c:v>
                </c:pt>
                <c:pt idx="2010">
                  <c:v>17485.977600000002</c:v>
                </c:pt>
                <c:pt idx="2011">
                  <c:v>49728.263999999996</c:v>
                </c:pt>
                <c:pt idx="2012">
                  <c:v>31327.056000000004</c:v>
                </c:pt>
                <c:pt idx="2013">
                  <c:v>22830.7952</c:v>
                </c:pt>
                <c:pt idx="2014">
                  <c:v>12116.867400000001</c:v>
                </c:pt>
                <c:pt idx="2015">
                  <c:v>21431.748800000001</c:v>
                </c:pt>
                <c:pt idx="2016">
                  <c:v>31187.862400000002</c:v>
                </c:pt>
                <c:pt idx="2017">
                  <c:v>80905.86</c:v>
                </c:pt>
                <c:pt idx="2018">
                  <c:v>151099.66080000001</c:v>
                </c:pt>
                <c:pt idx="2019">
                  <c:v>27271.419199999997</c:v>
                </c:pt>
                <c:pt idx="2020">
                  <c:v>7801.3608000000004</c:v>
                </c:pt>
                <c:pt idx="2021">
                  <c:v>20314.8776</c:v>
                </c:pt>
                <c:pt idx="2022">
                  <c:v>8654.7120000000014</c:v>
                </c:pt>
                <c:pt idx="2023">
                  <c:v>10095.5435</c:v>
                </c:pt>
                <c:pt idx="2024">
                  <c:v>30808.707999999999</c:v>
                </c:pt>
                <c:pt idx="2025">
                  <c:v>5560.0732000000007</c:v>
                </c:pt>
                <c:pt idx="2026">
                  <c:v>24283.873800000001</c:v>
                </c:pt>
                <c:pt idx="2027">
                  <c:v>69191.357400000008</c:v>
                </c:pt>
                <c:pt idx="2028">
                  <c:v>6097.1467999999995</c:v>
                </c:pt>
                <c:pt idx="2029">
                  <c:v>44538.980199999998</c:v>
                </c:pt>
                <c:pt idx="2030">
                  <c:v>16764.209000000003</c:v>
                </c:pt>
                <c:pt idx="2031">
                  <c:v>24178.800000000003</c:v>
                </c:pt>
                <c:pt idx="2032">
                  <c:v>108920.787</c:v>
                </c:pt>
                <c:pt idx="2033">
                  <c:v>8941.9056</c:v>
                </c:pt>
                <c:pt idx="2034">
                  <c:v>12536.5497</c:v>
                </c:pt>
                <c:pt idx="2035">
                  <c:v>50424.268200000006</c:v>
                </c:pt>
                <c:pt idx="2036">
                  <c:v>43688.014600000002</c:v>
                </c:pt>
                <c:pt idx="2037">
                  <c:v>18807.3711</c:v>
                </c:pt>
                <c:pt idx="2038">
                  <c:v>11437.4</c:v>
                </c:pt>
                <c:pt idx="2039">
                  <c:v>27346.661199999999</c:v>
                </c:pt>
                <c:pt idx="2040">
                  <c:v>29929.3704</c:v>
                </c:pt>
                <c:pt idx="2041">
                  <c:v>43716.201099999998</c:v>
                </c:pt>
                <c:pt idx="2042">
                  <c:v>11443.5689</c:v>
                </c:pt>
                <c:pt idx="2043">
                  <c:v>3275.4944</c:v>
                </c:pt>
                <c:pt idx="2044">
                  <c:v>23418.056200000003</c:v>
                </c:pt>
                <c:pt idx="2045">
                  <c:v>147911.505</c:v>
                </c:pt>
                <c:pt idx="2046">
                  <c:v>6409.3006999999998</c:v>
                </c:pt>
                <c:pt idx="2047">
                  <c:v>13079.037399999999</c:v>
                </c:pt>
                <c:pt idx="2048">
                  <c:v>10572.1684</c:v>
                </c:pt>
                <c:pt idx="2049">
                  <c:v>4215.4445999999998</c:v>
                </c:pt>
                <c:pt idx="2050">
                  <c:v>202593.62720000002</c:v>
                </c:pt>
                <c:pt idx="2051">
                  <c:v>37610.644499999995</c:v>
                </c:pt>
                <c:pt idx="2052">
                  <c:v>8415.2366999999995</c:v>
                </c:pt>
                <c:pt idx="2053">
                  <c:v>58176.684300000001</c:v>
                </c:pt>
                <c:pt idx="2054">
                  <c:v>39307.198199999999</c:v>
                </c:pt>
                <c:pt idx="2055">
                  <c:v>18774.638299999999</c:v>
                </c:pt>
                <c:pt idx="2056">
                  <c:v>57604.139999999992</c:v>
                </c:pt>
                <c:pt idx="2057">
                  <c:v>32943.037899999996</c:v>
                </c:pt>
                <c:pt idx="2058">
                  <c:v>23139.237000000001</c:v>
                </c:pt>
                <c:pt idx="2059">
                  <c:v>11340.7204</c:v>
                </c:pt>
                <c:pt idx="2060">
                  <c:v>22395.236000000001</c:v>
                </c:pt>
                <c:pt idx="2061">
                  <c:v>31466.596700000006</c:v>
                </c:pt>
                <c:pt idx="2062">
                  <c:v>87645.565000000002</c:v>
                </c:pt>
                <c:pt idx="2063">
                  <c:v>125090.53699999998</c:v>
                </c:pt>
                <c:pt idx="2064">
                  <c:v>28122.875</c:v>
                </c:pt>
                <c:pt idx="2065">
                  <c:v>8057.6595000000007</c:v>
                </c:pt>
                <c:pt idx="2066">
                  <c:v>17736.992099999999</c:v>
                </c:pt>
                <c:pt idx="2067">
                  <c:v>8122.7906000000003</c:v>
                </c:pt>
                <c:pt idx="2068">
                  <c:v>8092.1331</c:v>
                </c:pt>
                <c:pt idx="2069">
                  <c:v>34649.49</c:v>
                </c:pt>
                <c:pt idx="2070">
                  <c:v>5350.8195000000005</c:v>
                </c:pt>
                <c:pt idx="2071">
                  <c:v>19315.0291</c:v>
                </c:pt>
                <c:pt idx="2072">
                  <c:v>62383.667199999996</c:v>
                </c:pt>
                <c:pt idx="2073">
                  <c:v>4813.7004000000006</c:v>
                </c:pt>
                <c:pt idx="2074">
                  <c:v>47019.025799999996</c:v>
                </c:pt>
                <c:pt idx="2075">
                  <c:v>16730.369600000002</c:v>
                </c:pt>
                <c:pt idx="2076">
                  <c:v>21083.989600000001</c:v>
                </c:pt>
                <c:pt idx="2077">
                  <c:v>89578.824999999997</c:v>
                </c:pt>
                <c:pt idx="2078">
                  <c:v>11995.960399999998</c:v>
                </c:pt>
                <c:pt idx="2079">
                  <c:v>11571.418799999999</c:v>
                </c:pt>
                <c:pt idx="2080">
                  <c:v>38508.9015</c:v>
                </c:pt>
                <c:pt idx="2081">
                  <c:v>43996.418799999999</c:v>
                </c:pt>
                <c:pt idx="2082">
                  <c:v>19153.3992</c:v>
                </c:pt>
                <c:pt idx="2083">
                  <c:v>9188.2164000000012</c:v>
                </c:pt>
                <c:pt idx="2084">
                  <c:v>24182.262000000002</c:v>
                </c:pt>
                <c:pt idx="2085">
                  <c:v>29539.262799999997</c:v>
                </c:pt>
                <c:pt idx="2086">
                  <c:v>52917.695599999999</c:v>
                </c:pt>
                <c:pt idx="2087">
                  <c:v>11687.1525</c:v>
                </c:pt>
                <c:pt idx="2088">
                  <c:v>4140.6228000000001</c:v>
                </c:pt>
                <c:pt idx="2089">
                  <c:v>19405.357200000002</c:v>
                </c:pt>
                <c:pt idx="2090">
                  <c:v>153669.40649999998</c:v>
                </c:pt>
                <c:pt idx="2091">
                  <c:v>6000.0940999999993</c:v>
                </c:pt>
                <c:pt idx="2092">
                  <c:v>11295.345999999998</c:v>
                </c:pt>
                <c:pt idx="2093">
                  <c:v>6737.1196</c:v>
                </c:pt>
                <c:pt idx="2094">
                  <c:v>1942.1401999999998</c:v>
                </c:pt>
                <c:pt idx="2095">
                  <c:v>142237.27830000001</c:v>
                </c:pt>
                <c:pt idx="2096">
                  <c:v>40695.490599999997</c:v>
                </c:pt>
                <c:pt idx="2097">
                  <c:v>8576.17</c:v>
                </c:pt>
                <c:pt idx="2098">
                  <c:v>45166.107000000004</c:v>
                </c:pt>
                <c:pt idx="2099">
                  <c:v>28400.020800000002</c:v>
                </c:pt>
                <c:pt idx="2100">
                  <c:v>18249.719099999998</c:v>
                </c:pt>
                <c:pt idx="2101">
                  <c:v>38336.284800000001</c:v>
                </c:pt>
                <c:pt idx="2102">
                  <c:v>26088.495299999999</c:v>
                </c:pt>
                <c:pt idx="2103">
                  <c:v>23360.771400000001</c:v>
                </c:pt>
                <c:pt idx="2104">
                  <c:v>11245.6468</c:v>
                </c:pt>
                <c:pt idx="2105">
                  <c:v>23350.156199999998</c:v>
                </c:pt>
                <c:pt idx="2106">
                  <c:v>32717.333600000002</c:v>
                </c:pt>
                <c:pt idx="2107">
                  <c:v>84976.329599999997</c:v>
                </c:pt>
                <c:pt idx="2108">
                  <c:v>64082.0268</c:v>
                </c:pt>
                <c:pt idx="2109">
                  <c:v>29187.536400000008</c:v>
                </c:pt>
                <c:pt idx="2110">
                  <c:v>7334.1720000000005</c:v>
                </c:pt>
                <c:pt idx="2111">
                  <c:v>15399.534399999997</c:v>
                </c:pt>
                <c:pt idx="2112">
                  <c:v>6757.0157999999992</c:v>
                </c:pt>
                <c:pt idx="2113">
                  <c:v>9838.1438999999991</c:v>
                </c:pt>
                <c:pt idx="2114">
                  <c:v>32066.812799999996</c:v>
                </c:pt>
                <c:pt idx="2115">
                  <c:v>5650.1684999999998</c:v>
                </c:pt>
                <c:pt idx="2116">
                  <c:v>30489.6018</c:v>
                </c:pt>
                <c:pt idx="2117">
                  <c:v>66021.219600000011</c:v>
                </c:pt>
                <c:pt idx="2118">
                  <c:v>6145.9516000000003</c:v>
                </c:pt>
                <c:pt idx="2119">
                  <c:v>46285.669199999989</c:v>
                </c:pt>
                <c:pt idx="2120">
                  <c:v>18828.412399999997</c:v>
                </c:pt>
                <c:pt idx="2121">
                  <c:v>21110.444299999999</c:v>
                </c:pt>
                <c:pt idx="2122">
                  <c:v>99788.862600000008</c:v>
                </c:pt>
                <c:pt idx="2123">
                  <c:v>22767.375799999998</c:v>
                </c:pt>
                <c:pt idx="2124">
                  <c:v>15552.0335</c:v>
                </c:pt>
                <c:pt idx="2125">
                  <c:v>42315.062699999995</c:v>
                </c:pt>
                <c:pt idx="2126">
                  <c:v>44911.994400000003</c:v>
                </c:pt>
                <c:pt idx="2127">
                  <c:v>22887.271600000004</c:v>
                </c:pt>
                <c:pt idx="2128">
                  <c:v>10802.597599999999</c:v>
                </c:pt>
                <c:pt idx="2129">
                  <c:v>26651.9421</c:v>
                </c:pt>
                <c:pt idx="2130">
                  <c:v>24694.040500000003</c:v>
                </c:pt>
                <c:pt idx="2131">
                  <c:v>57949.0965</c:v>
                </c:pt>
                <c:pt idx="2132">
                  <c:v>12438.354499999999</c:v>
                </c:pt>
                <c:pt idx="2133">
                  <c:v>4105.6169999999993</c:v>
                </c:pt>
                <c:pt idx="2134">
                  <c:v>23402.2565</c:v>
                </c:pt>
                <c:pt idx="2135">
                  <c:v>163715.06959999999</c:v>
                </c:pt>
                <c:pt idx="2136">
                  <c:v>7606.0343999999986</c:v>
                </c:pt>
                <c:pt idx="2137">
                  <c:v>10707.066799999999</c:v>
                </c:pt>
                <c:pt idx="2138">
                  <c:v>13015.928</c:v>
                </c:pt>
                <c:pt idx="2139">
                  <c:v>1561.2594000000001</c:v>
                </c:pt>
                <c:pt idx="2140">
                  <c:v>162524.796</c:v>
                </c:pt>
                <c:pt idx="2141">
                  <c:v>42325.936800000003</c:v>
                </c:pt>
                <c:pt idx="2142">
                  <c:v>8751.882599999999</c:v>
                </c:pt>
                <c:pt idx="2143">
                  <c:v>50907.109199999999</c:v>
                </c:pt>
                <c:pt idx="2144">
                  <c:v>31781.2677</c:v>
                </c:pt>
                <c:pt idx="2145">
                  <c:v>16517.862500000003</c:v>
                </c:pt>
                <c:pt idx="2146">
                  <c:v>73678.783199999991</c:v>
                </c:pt>
                <c:pt idx="2147">
                  <c:v>26279.604299999999</c:v>
                </c:pt>
                <c:pt idx="2148">
                  <c:v>24557.173199999997</c:v>
                </c:pt>
                <c:pt idx="2149">
                  <c:v>13851.754199999999</c:v>
                </c:pt>
                <c:pt idx="2150">
                  <c:v>22122.331200000001</c:v>
                </c:pt>
                <c:pt idx="2151">
                  <c:v>29753.941300000002</c:v>
                </c:pt>
                <c:pt idx="2152">
                  <c:v>91176.535999999993</c:v>
                </c:pt>
                <c:pt idx="2153">
                  <c:v>92769.310800000007</c:v>
                </c:pt>
                <c:pt idx="2154">
                  <c:v>32156.526600000001</c:v>
                </c:pt>
                <c:pt idx="2155">
                  <c:v>7724.9592000000002</c:v>
                </c:pt>
                <c:pt idx="2156">
                  <c:v>22769.180100000001</c:v>
                </c:pt>
                <c:pt idx="2157">
                  <c:v>8381.5450000000001</c:v>
                </c:pt>
                <c:pt idx="2158">
                  <c:v>9269.2430999999997</c:v>
                </c:pt>
                <c:pt idx="2159">
                  <c:v>35381.003599999996</c:v>
                </c:pt>
                <c:pt idx="2160">
                  <c:v>7104.3815999999997</c:v>
                </c:pt>
                <c:pt idx="2161">
                  <c:v>28935.306399999998</c:v>
                </c:pt>
                <c:pt idx="2162">
                  <c:v>69112.585500000016</c:v>
                </c:pt>
                <c:pt idx="2163">
                  <c:v>6358.9707000000008</c:v>
                </c:pt>
                <c:pt idx="2164">
                  <c:v>51319.2958</c:v>
                </c:pt>
                <c:pt idx="2165">
                  <c:v>19381.962</c:v>
                </c:pt>
                <c:pt idx="2166">
                  <c:v>25251.7644</c:v>
                </c:pt>
                <c:pt idx="2167">
                  <c:v>121618.46720000001</c:v>
                </c:pt>
                <c:pt idx="2168">
                  <c:v>19921.104000000003</c:v>
                </c:pt>
                <c:pt idx="2169">
                  <c:v>13027.797999999999</c:v>
                </c:pt>
                <c:pt idx="2170">
                  <c:v>47947.795899999997</c:v>
                </c:pt>
                <c:pt idx="2171">
                  <c:v>56467.329600000005</c:v>
                </c:pt>
                <c:pt idx="2172">
                  <c:v>19642.6044</c:v>
                </c:pt>
                <c:pt idx="2173">
                  <c:v>10880.923799999999</c:v>
                </c:pt>
                <c:pt idx="2174">
                  <c:v>29705.968999999997</c:v>
                </c:pt>
                <c:pt idx="2175">
                  <c:v>34903.536199999995</c:v>
                </c:pt>
                <c:pt idx="2176">
                  <c:v>79363.132800000007</c:v>
                </c:pt>
                <c:pt idx="2177">
                  <c:v>13444.594300000001</c:v>
                </c:pt>
                <c:pt idx="2178">
                  <c:v>4193.567</c:v>
                </c:pt>
                <c:pt idx="2179">
                  <c:v>23493.362999999994</c:v>
                </c:pt>
                <c:pt idx="2180">
                  <c:v>173599.63529999999</c:v>
                </c:pt>
                <c:pt idx="2181">
                  <c:v>7619.1092999999992</c:v>
                </c:pt>
                <c:pt idx="2182">
                  <c:v>12006.962799999999</c:v>
                </c:pt>
                <c:pt idx="2183">
                  <c:v>11441.258399999999</c:v>
                </c:pt>
                <c:pt idx="2184">
                  <c:v>1749.7347000000002</c:v>
                </c:pt>
                <c:pt idx="2185">
                  <c:v>238994.56089999998</c:v>
                </c:pt>
                <c:pt idx="2186">
                  <c:v>47789.881999999998</c:v>
                </c:pt>
                <c:pt idx="2187">
                  <c:v>10224.723599999999</c:v>
                </c:pt>
                <c:pt idx="2188">
                  <c:v>52937.092799999999</c:v>
                </c:pt>
                <c:pt idx="2189">
                  <c:v>33998.054399999994</c:v>
                </c:pt>
                <c:pt idx="2190">
                  <c:v>19195.589100000001</c:v>
                </c:pt>
                <c:pt idx="2191">
                  <c:v>56333.219700000001</c:v>
                </c:pt>
                <c:pt idx="2192">
                  <c:v>31992.646400000001</c:v>
                </c:pt>
                <c:pt idx="2193">
                  <c:v>26739.075000000004</c:v>
                </c:pt>
                <c:pt idx="2194">
                  <c:v>14002.348800000002</c:v>
                </c:pt>
                <c:pt idx="2195">
                  <c:v>21711.345599999997</c:v>
                </c:pt>
                <c:pt idx="2196">
                  <c:v>35721.575099999995</c:v>
                </c:pt>
                <c:pt idx="2197">
                  <c:v>87225.051300000006</c:v>
                </c:pt>
                <c:pt idx="2198">
                  <c:v>96685.414199999999</c:v>
                </c:pt>
                <c:pt idx="2199">
                  <c:v>36382.608</c:v>
                </c:pt>
                <c:pt idx="2200">
                  <c:v>10636.7186</c:v>
                </c:pt>
                <c:pt idx="2201">
                  <c:v>19569.510400000003</c:v>
                </c:pt>
                <c:pt idx="2202">
                  <c:v>8691.622199999998</c:v>
                </c:pt>
                <c:pt idx="2203">
                  <c:v>9997.1959999999999</c:v>
                </c:pt>
                <c:pt idx="2204">
                  <c:v>37345.227299999999</c:v>
                </c:pt>
                <c:pt idx="2205">
                  <c:v>6756</c:v>
                </c:pt>
                <c:pt idx="2206">
                  <c:v>21618.643200000002</c:v>
                </c:pt>
                <c:pt idx="2207">
                  <c:v>73969.875</c:v>
                </c:pt>
                <c:pt idx="2208">
                  <c:v>7300.7858000000006</c:v>
                </c:pt>
                <c:pt idx="2209">
                  <c:v>50906.937699999995</c:v>
                </c:pt>
                <c:pt idx="2210">
                  <c:v>22284.017599999999</c:v>
                </c:pt>
                <c:pt idx="2211">
                  <c:v>24448.938499999997</c:v>
                </c:pt>
                <c:pt idx="2212">
                  <c:v>93002.7399</c:v>
                </c:pt>
                <c:pt idx="2213">
                  <c:v>10152.267199999998</c:v>
                </c:pt>
                <c:pt idx="2214">
                  <c:v>16420.157999999999</c:v>
                </c:pt>
                <c:pt idx="2215">
                  <c:v>47631.971400000002</c:v>
                </c:pt>
                <c:pt idx="2216">
                  <c:v>77336.890499999994</c:v>
                </c:pt>
                <c:pt idx="2217">
                  <c:v>14210.764000000001</c:v>
                </c:pt>
                <c:pt idx="2218">
                  <c:v>11598.169599999999</c:v>
                </c:pt>
                <c:pt idx="2219">
                  <c:v>32621.339400000001</c:v>
                </c:pt>
                <c:pt idx="2220">
                  <c:v>28639.680800000002</c:v>
                </c:pt>
                <c:pt idx="2221">
                  <c:v>49638.167999999991</c:v>
                </c:pt>
                <c:pt idx="2222">
                  <c:v>9421.4880000000012</c:v>
                </c:pt>
                <c:pt idx="2223">
                  <c:v>4207.8775999999998</c:v>
                </c:pt>
                <c:pt idx="2224">
                  <c:v>19523.922599999998</c:v>
                </c:pt>
                <c:pt idx="2225">
                  <c:v>156745.2304</c:v>
                </c:pt>
                <c:pt idx="2226">
                  <c:v>6190.9341000000013</c:v>
                </c:pt>
                <c:pt idx="2227">
                  <c:v>13573.124999999998</c:v>
                </c:pt>
                <c:pt idx="2228">
                  <c:v>8993.0589</c:v>
                </c:pt>
                <c:pt idx="2229">
                  <c:v>1821.4125000000001</c:v>
                </c:pt>
                <c:pt idx="2230">
                  <c:v>163763.72639999999</c:v>
                </c:pt>
                <c:pt idx="2231">
                  <c:v>39201.719700000001</c:v>
                </c:pt>
                <c:pt idx="2232">
                  <c:v>12176.834800000001</c:v>
                </c:pt>
                <c:pt idx="2233">
                  <c:v>47811.736000000004</c:v>
                </c:pt>
                <c:pt idx="2234">
                  <c:v>32385.268799999998</c:v>
                </c:pt>
                <c:pt idx="2235">
                  <c:v>21050.484</c:v>
                </c:pt>
                <c:pt idx="2236">
                  <c:v>58100.584499999997</c:v>
                </c:pt>
                <c:pt idx="2237">
                  <c:v>30976.958999999999</c:v>
                </c:pt>
                <c:pt idx="2238">
                  <c:v>29447.465600000003</c:v>
                </c:pt>
                <c:pt idx="2239">
                  <c:v>15884.127200000001</c:v>
                </c:pt>
                <c:pt idx="2240">
                  <c:v>23401.300999999999</c:v>
                </c:pt>
                <c:pt idx="2241">
                  <c:v>30397.432100000002</c:v>
                </c:pt>
                <c:pt idx="2242">
                  <c:v>94083.105599999995</c:v>
                </c:pt>
                <c:pt idx="2243">
                  <c:v>93682.832800000004</c:v>
                </c:pt>
                <c:pt idx="2244">
                  <c:v>30727.582700000003</c:v>
                </c:pt>
                <c:pt idx="2245">
                  <c:v>10075.3644</c:v>
                </c:pt>
                <c:pt idx="2246">
                  <c:v>14358.619200000001</c:v>
                </c:pt>
                <c:pt idx="2247">
                  <c:v>9011.8427999999985</c:v>
                </c:pt>
                <c:pt idx="2248">
                  <c:v>11537.8925</c:v>
                </c:pt>
                <c:pt idx="2249">
                  <c:v>32283.131999999994</c:v>
                </c:pt>
                <c:pt idx="2250">
                  <c:v>6547.3631999999998</c:v>
                </c:pt>
                <c:pt idx="2251">
                  <c:v>21000.223100000003</c:v>
                </c:pt>
                <c:pt idx="2252">
                  <c:v>67115.690400000007</c:v>
                </c:pt>
                <c:pt idx="2253">
                  <c:v>6675.7946999999986</c:v>
                </c:pt>
                <c:pt idx="2254">
                  <c:v>48914.211199999998</c:v>
                </c:pt>
                <c:pt idx="2255">
                  <c:v>19490.5105</c:v>
                </c:pt>
                <c:pt idx="2256">
                  <c:v>23153.118800000004</c:v>
                </c:pt>
                <c:pt idx="2257">
                  <c:v>83506.910399999993</c:v>
                </c:pt>
                <c:pt idx="2258">
                  <c:v>12690.212400000002</c:v>
                </c:pt>
                <c:pt idx="2259">
                  <c:v>10544.719200000001</c:v>
                </c:pt>
                <c:pt idx="2260">
                  <c:v>43089.004499999995</c:v>
                </c:pt>
                <c:pt idx="2261">
                  <c:v>55389.473200000008</c:v>
                </c:pt>
                <c:pt idx="2262">
                  <c:v>13611.1351</c:v>
                </c:pt>
                <c:pt idx="2263">
                  <c:v>10962.4192</c:v>
                </c:pt>
                <c:pt idx="2264">
                  <c:v>24947.938600000001</c:v>
                </c:pt>
                <c:pt idx="2265">
                  <c:v>38429.591399999998</c:v>
                </c:pt>
                <c:pt idx="2266">
                  <c:v>47511.313000000002</c:v>
                </c:pt>
                <c:pt idx="2267">
                  <c:v>6896.4174999999996</c:v>
                </c:pt>
                <c:pt idx="2268">
                  <c:v>4163.5616</c:v>
                </c:pt>
                <c:pt idx="2269">
                  <c:v>22478.897700000001</c:v>
                </c:pt>
                <c:pt idx="2270">
                  <c:v>164470.43470000001</c:v>
                </c:pt>
                <c:pt idx="2271">
                  <c:v>3603.4749999999995</c:v>
                </c:pt>
                <c:pt idx="2272">
                  <c:v>13796.814499999999</c:v>
                </c:pt>
                <c:pt idx="2273">
                  <c:v>4778.7828</c:v>
                </c:pt>
                <c:pt idx="2274">
                  <c:v>1751.6403000000003</c:v>
                </c:pt>
                <c:pt idx="2275">
                  <c:v>216600.58419999998</c:v>
                </c:pt>
                <c:pt idx="2276">
                  <c:v>41560.159200000002</c:v>
                </c:pt>
                <c:pt idx="2277">
                  <c:v>10038.651599999999</c:v>
                </c:pt>
                <c:pt idx="2278">
                  <c:v>59908.838400000001</c:v>
                </c:pt>
                <c:pt idx="2279">
                  <c:v>32221.497599999999</c:v>
                </c:pt>
                <c:pt idx="2280">
                  <c:v>19599.350000000002</c:v>
                </c:pt>
                <c:pt idx="2281">
                  <c:v>60769.5844</c:v>
                </c:pt>
                <c:pt idx="2282">
                  <c:v>29734.303499999998</c:v>
                </c:pt>
                <c:pt idx="2283">
                  <c:v>22924.084199999998</c:v>
                </c:pt>
                <c:pt idx="2284">
                  <c:v>11132.7623</c:v>
                </c:pt>
                <c:pt idx="2285">
                  <c:v>21416.4444</c:v>
                </c:pt>
                <c:pt idx="2286">
                  <c:v>34657.295700000002</c:v>
                </c:pt>
                <c:pt idx="2287">
                  <c:v>86970.801599999992</c:v>
                </c:pt>
                <c:pt idx="2288">
                  <c:v>142942.4264</c:v>
                </c:pt>
                <c:pt idx="2289">
                  <c:v>27742.213400000001</c:v>
                </c:pt>
                <c:pt idx="2290">
                  <c:v>16858.993200000001</c:v>
                </c:pt>
                <c:pt idx="2291">
                  <c:v>19400.688999999998</c:v>
                </c:pt>
                <c:pt idx="2292">
                  <c:v>8378.4514999999992</c:v>
                </c:pt>
                <c:pt idx="2293">
                  <c:v>8538.7301999999981</c:v>
                </c:pt>
                <c:pt idx="2294">
                  <c:v>34490.389499999997</c:v>
                </c:pt>
                <c:pt idx="2295">
                  <c:v>6232.9567999999999</c:v>
                </c:pt>
                <c:pt idx="2296">
                  <c:v>34683.337500000001</c:v>
                </c:pt>
                <c:pt idx="2297">
                  <c:v>63667.514399999993</c:v>
                </c:pt>
                <c:pt idx="2298">
                  <c:v>6100.6264000000001</c:v>
                </c:pt>
                <c:pt idx="2299">
                  <c:v>46857.712700000004</c:v>
                </c:pt>
                <c:pt idx="2300">
                  <c:v>17343.885599999998</c:v>
                </c:pt>
                <c:pt idx="2301">
                  <c:v>24166.090799999998</c:v>
                </c:pt>
                <c:pt idx="2302">
                  <c:v>74257.882399999988</c:v>
                </c:pt>
                <c:pt idx="2303">
                  <c:v>11621.934499999999</c:v>
                </c:pt>
                <c:pt idx="2304">
                  <c:v>12212.461800000001</c:v>
                </c:pt>
                <c:pt idx="2305">
                  <c:v>47546.755299999997</c:v>
                </c:pt>
                <c:pt idx="2306">
                  <c:v>48734.177099999994</c:v>
                </c:pt>
                <c:pt idx="2307">
                  <c:v>14001.207399999999</c:v>
                </c:pt>
                <c:pt idx="2308">
                  <c:v>13930.843999999999</c:v>
                </c:pt>
                <c:pt idx="2309">
                  <c:v>24171.712500000001</c:v>
                </c:pt>
                <c:pt idx="2310">
                  <c:v>25524.501</c:v>
                </c:pt>
                <c:pt idx="2311">
                  <c:v>44917.1774</c:v>
                </c:pt>
                <c:pt idx="2312">
                  <c:v>7580.8625000000011</c:v>
                </c:pt>
                <c:pt idx="2313">
                  <c:v>4355.2780000000002</c:v>
                </c:pt>
                <c:pt idx="2314">
                  <c:v>19660.071199999998</c:v>
                </c:pt>
                <c:pt idx="2315">
                  <c:v>154908.21779999998</c:v>
                </c:pt>
                <c:pt idx="2316">
                  <c:v>4168.3037999999997</c:v>
                </c:pt>
                <c:pt idx="2317">
                  <c:v>12653.208500000001</c:v>
                </c:pt>
                <c:pt idx="2318">
                  <c:v>8614.5156000000006</c:v>
                </c:pt>
                <c:pt idx="2319">
                  <c:v>1983.5784000000001</c:v>
                </c:pt>
                <c:pt idx="2320">
                  <c:v>154252.70079999999</c:v>
                </c:pt>
                <c:pt idx="2321">
                  <c:v>48071.768799999991</c:v>
                </c:pt>
                <c:pt idx="2322">
                  <c:v>10049.083199999999</c:v>
                </c:pt>
                <c:pt idx="2323">
                  <c:v>43076.083399999996</c:v>
                </c:pt>
                <c:pt idx="2324">
                  <c:v>30431.042799999999</c:v>
                </c:pt>
                <c:pt idx="2325">
                  <c:v>14137.974399999999</c:v>
                </c:pt>
                <c:pt idx="2326">
                  <c:v>64796.355700000007</c:v>
                </c:pt>
                <c:pt idx="2327">
                  <c:v>31119.759900000005</c:v>
                </c:pt>
                <c:pt idx="2328">
                  <c:v>22917.240400000002</c:v>
                </c:pt>
                <c:pt idx="2329">
                  <c:v>11772.8766</c:v>
                </c:pt>
                <c:pt idx="2330">
                  <c:v>26838.403199999997</c:v>
                </c:pt>
                <c:pt idx="2331">
                  <c:v>31339.901699999999</c:v>
                </c:pt>
                <c:pt idx="2332">
                  <c:v>76629.326399999991</c:v>
                </c:pt>
                <c:pt idx="2333">
                  <c:v>157000.58249999999</c:v>
                </c:pt>
                <c:pt idx="2334">
                  <c:v>29764.079700000002</c:v>
                </c:pt>
                <c:pt idx="2335">
                  <c:v>8556.0136999999995</c:v>
                </c:pt>
                <c:pt idx="2336">
                  <c:v>22889.327999999998</c:v>
                </c:pt>
                <c:pt idx="2337">
                  <c:v>7892.65</c:v>
                </c:pt>
                <c:pt idx="2338">
                  <c:v>8460.3959999999988</c:v>
                </c:pt>
                <c:pt idx="2339">
                  <c:v>51453.515399999989</c:v>
                </c:pt>
                <c:pt idx="2340">
                  <c:v>4854.1103000000003</c:v>
                </c:pt>
                <c:pt idx="2341">
                  <c:v>29240.166600000004</c:v>
                </c:pt>
                <c:pt idx="2342">
                  <c:v>67700.118799999997</c:v>
                </c:pt>
                <c:pt idx="2343">
                  <c:v>6557.46</c:v>
                </c:pt>
                <c:pt idx="2344">
                  <c:v>44881.998</c:v>
                </c:pt>
                <c:pt idx="2345">
                  <c:v>15739.2081</c:v>
                </c:pt>
                <c:pt idx="2346">
                  <c:v>26285.984</c:v>
                </c:pt>
                <c:pt idx="2347">
                  <c:v>67049.047500000001</c:v>
                </c:pt>
                <c:pt idx="2348">
                  <c:v>19664.912</c:v>
                </c:pt>
                <c:pt idx="2349">
                  <c:v>13278.892899999999</c:v>
                </c:pt>
                <c:pt idx="2350">
                  <c:v>45374.688099999992</c:v>
                </c:pt>
                <c:pt idx="2351">
                  <c:v>36760.646000000001</c:v>
                </c:pt>
                <c:pt idx="2352">
                  <c:v>16801.318800000001</c:v>
                </c:pt>
                <c:pt idx="2353">
                  <c:v>15691.3218</c:v>
                </c:pt>
                <c:pt idx="2354">
                  <c:v>24222.830099999999</c:v>
                </c:pt>
                <c:pt idx="2355">
                  <c:v>26901.8976</c:v>
                </c:pt>
                <c:pt idx="2356">
                  <c:v>36296.374799999998</c:v>
                </c:pt>
                <c:pt idx="2357">
                  <c:v>9141.0795999999991</c:v>
                </c:pt>
                <c:pt idx="2358">
                  <c:v>4205.7180000000008</c:v>
                </c:pt>
                <c:pt idx="2359">
                  <c:v>17281.408199999998</c:v>
                </c:pt>
                <c:pt idx="2360">
                  <c:v>182869.27619999996</c:v>
                </c:pt>
                <c:pt idx="2361">
                  <c:v>5418.04</c:v>
                </c:pt>
                <c:pt idx="2362">
                  <c:v>12091.851799999999</c:v>
                </c:pt>
                <c:pt idx="2363">
                  <c:v>8082.2934000000014</c:v>
                </c:pt>
                <c:pt idx="2364">
                  <c:v>2289.3696</c:v>
                </c:pt>
                <c:pt idx="2365">
                  <c:v>178791.99</c:v>
                </c:pt>
                <c:pt idx="2366">
                  <c:v>43298.600400000003</c:v>
                </c:pt>
                <c:pt idx="2367">
                  <c:v>10309.2732</c:v>
                </c:pt>
                <c:pt idx="2368">
                  <c:v>43669.532000000007</c:v>
                </c:pt>
                <c:pt idx="2369">
                  <c:v>24857.372800000005</c:v>
                </c:pt>
                <c:pt idx="2370">
                  <c:v>14129.380000000001</c:v>
                </c:pt>
                <c:pt idx="2371">
                  <c:v>65020.064299999998</c:v>
                </c:pt>
                <c:pt idx="2372">
                  <c:v>33317.130500000007</c:v>
                </c:pt>
                <c:pt idx="2373">
                  <c:v>21888.388199999998</c:v>
                </c:pt>
                <c:pt idx="2374">
                  <c:v>14382.0635</c:v>
                </c:pt>
                <c:pt idx="2375">
                  <c:v>21242.005400000002</c:v>
                </c:pt>
                <c:pt idx="2376">
                  <c:v>34161.283199999998</c:v>
                </c:pt>
                <c:pt idx="2377">
                  <c:v>69526.86039999999</c:v>
                </c:pt>
                <c:pt idx="2378">
                  <c:v>152289.89099999997</c:v>
                </c:pt>
                <c:pt idx="2379">
                  <c:v>32273.684299999997</c:v>
                </c:pt>
                <c:pt idx="2380">
                  <c:v>11749.465</c:v>
                </c:pt>
                <c:pt idx="2381">
                  <c:v>14814.843999999999</c:v>
                </c:pt>
                <c:pt idx="2382">
                  <c:v>6228.5147999999999</c:v>
                </c:pt>
                <c:pt idx="2383">
                  <c:v>9944.1875</c:v>
                </c:pt>
                <c:pt idx="2384">
                  <c:v>31302.088800000001</c:v>
                </c:pt>
                <c:pt idx="2385">
                  <c:v>5010.0897999999997</c:v>
                </c:pt>
                <c:pt idx="2386">
                  <c:v>23559.688599999998</c:v>
                </c:pt>
                <c:pt idx="2387">
                  <c:v>75283.212899999999</c:v>
                </c:pt>
                <c:pt idx="2388">
                  <c:v>7242.41</c:v>
                </c:pt>
                <c:pt idx="2389">
                  <c:v>46725.772199999999</c:v>
                </c:pt>
                <c:pt idx="2390">
                  <c:v>17079.489000000001</c:v>
                </c:pt>
                <c:pt idx="2391">
                  <c:v>26012.260300000002</c:v>
                </c:pt>
                <c:pt idx="2392">
                  <c:v>65604.118999999992</c:v>
                </c:pt>
                <c:pt idx="2393">
                  <c:v>14474.403200000001</c:v>
                </c:pt>
                <c:pt idx="2394">
                  <c:v>9613.6960000000017</c:v>
                </c:pt>
                <c:pt idx="2395">
                  <c:v>49103.206599999998</c:v>
                </c:pt>
                <c:pt idx="2396">
                  <c:v>48930.641699999993</c:v>
                </c:pt>
                <c:pt idx="2397">
                  <c:v>19869.697400000001</c:v>
                </c:pt>
                <c:pt idx="2398">
                  <c:v>12029.3392</c:v>
                </c:pt>
                <c:pt idx="2399">
                  <c:v>25710.828000000001</c:v>
                </c:pt>
                <c:pt idx="2400">
                  <c:v>29382.162800000002</c:v>
                </c:pt>
                <c:pt idx="2401">
                  <c:v>43429.906000000003</c:v>
                </c:pt>
                <c:pt idx="2402">
                  <c:v>11092.112800000001</c:v>
                </c:pt>
                <c:pt idx="2403">
                  <c:v>4014.8975999999998</c:v>
                </c:pt>
                <c:pt idx="2404">
                  <c:v>23247.5412</c:v>
                </c:pt>
                <c:pt idx="2405">
                  <c:v>163444.5368</c:v>
                </c:pt>
                <c:pt idx="2406">
                  <c:v>4973.7455999999993</c:v>
                </c:pt>
                <c:pt idx="2407">
                  <c:v>12616.101299999998</c:v>
                </c:pt>
                <c:pt idx="2408">
                  <c:v>7970.6859999999988</c:v>
                </c:pt>
                <c:pt idx="2409">
                  <c:v>2951.3753999999999</c:v>
                </c:pt>
                <c:pt idx="2410">
                  <c:v>195927.8303</c:v>
                </c:pt>
                <c:pt idx="2411">
                  <c:v>37956.140999999996</c:v>
                </c:pt>
                <c:pt idx="2412">
                  <c:v>11247.924999999999</c:v>
                </c:pt>
                <c:pt idx="2413">
                  <c:v>51185.000800000002</c:v>
                </c:pt>
                <c:pt idx="2414">
                  <c:v>44435.640599999999</c:v>
                </c:pt>
                <c:pt idx="2415">
                  <c:v>15327.183299999999</c:v>
                </c:pt>
                <c:pt idx="2416">
                  <c:v>80144.888000000006</c:v>
                </c:pt>
                <c:pt idx="2417">
                  <c:v>31262.080000000002</c:v>
                </c:pt>
                <c:pt idx="2418">
                  <c:v>22534.760999999999</c:v>
                </c:pt>
                <c:pt idx="2419">
                  <c:v>13052.268599999999</c:v>
                </c:pt>
                <c:pt idx="2420">
                  <c:v>20870.333400000003</c:v>
                </c:pt>
                <c:pt idx="2421">
                  <c:v>34227.997200000005</c:v>
                </c:pt>
                <c:pt idx="2422">
                  <c:v>62589.849600000001</c:v>
                </c:pt>
                <c:pt idx="2423">
                  <c:v>117746.92550000001</c:v>
                </c:pt>
                <c:pt idx="2424">
                  <c:v>28049.805000000004</c:v>
                </c:pt>
                <c:pt idx="2425">
                  <c:v>11650.6381</c:v>
                </c:pt>
                <c:pt idx="2426">
                  <c:v>24306.220399999998</c:v>
                </c:pt>
                <c:pt idx="2427">
                  <c:v>7463.8452000000007</c:v>
                </c:pt>
                <c:pt idx="2428">
                  <c:v>8146.719000000001</c:v>
                </c:pt>
                <c:pt idx="2429">
                  <c:v>37602.548999999999</c:v>
                </c:pt>
                <c:pt idx="2430">
                  <c:v>7479.6645000000008</c:v>
                </c:pt>
                <c:pt idx="2431">
                  <c:v>16600.567999999999</c:v>
                </c:pt>
                <c:pt idx="2432">
                  <c:v>59817.763500000001</c:v>
                </c:pt>
                <c:pt idx="2433">
                  <c:v>7680.3624000000009</c:v>
                </c:pt>
                <c:pt idx="2434">
                  <c:v>51379.893599999996</c:v>
                </c:pt>
                <c:pt idx="2435">
                  <c:v>20208.404000000002</c:v>
                </c:pt>
                <c:pt idx="2436">
                  <c:v>21920.5576</c:v>
                </c:pt>
                <c:pt idx="2437">
                  <c:v>75248.515799999994</c:v>
                </c:pt>
                <c:pt idx="2438">
                  <c:v>10731.7034</c:v>
                </c:pt>
                <c:pt idx="2439">
                  <c:v>7621.6639999999998</c:v>
                </c:pt>
                <c:pt idx="2440">
                  <c:v>51861.303</c:v>
                </c:pt>
                <c:pt idx="2441">
                  <c:v>92489.064499999993</c:v>
                </c:pt>
                <c:pt idx="2442">
                  <c:v>14971.849899999999</c:v>
                </c:pt>
                <c:pt idx="2443">
                  <c:v>16169.8194</c:v>
                </c:pt>
                <c:pt idx="2444">
                  <c:v>24513.092000000001</c:v>
                </c:pt>
                <c:pt idx="2445">
                  <c:v>49399.624599999996</c:v>
                </c:pt>
                <c:pt idx="2446">
                  <c:v>43573.800599999995</c:v>
                </c:pt>
                <c:pt idx="2447">
                  <c:v>9202.9989999999998</c:v>
                </c:pt>
                <c:pt idx="2448">
                  <c:v>3764.2910999999999</c:v>
                </c:pt>
                <c:pt idx="2449">
                  <c:v>22535.673300000002</c:v>
                </c:pt>
                <c:pt idx="2450">
                  <c:v>156979.94499999998</c:v>
                </c:pt>
                <c:pt idx="2451">
                  <c:v>3878.8293999999992</c:v>
                </c:pt>
                <c:pt idx="2452">
                  <c:v>13910.094000000001</c:v>
                </c:pt>
                <c:pt idx="2453">
                  <c:v>5165.0960000000005</c:v>
                </c:pt>
                <c:pt idx="2454">
                  <c:v>2114.2603999999997</c:v>
                </c:pt>
                <c:pt idx="2455">
                  <c:v>388756.33999999997</c:v>
                </c:pt>
                <c:pt idx="2456">
                  <c:v>43914.235799999995</c:v>
                </c:pt>
                <c:pt idx="2457">
                  <c:v>9036.8077000000012</c:v>
                </c:pt>
                <c:pt idx="2458">
                  <c:v>77207.675099999993</c:v>
                </c:pt>
                <c:pt idx="2459">
                  <c:v>53219.061000000009</c:v>
                </c:pt>
                <c:pt idx="2460">
                  <c:v>15496.9468</c:v>
                </c:pt>
                <c:pt idx="2461">
                  <c:v>87179.95150000001</c:v>
                </c:pt>
                <c:pt idx="2462">
                  <c:v>26033.399600000001</c:v>
                </c:pt>
                <c:pt idx="2463">
                  <c:v>16994.232</c:v>
                </c:pt>
                <c:pt idx="2464">
                  <c:v>7264.0491000000011</c:v>
                </c:pt>
                <c:pt idx="2465">
                  <c:v>19872.421999999999</c:v>
                </c:pt>
                <c:pt idx="2466">
                  <c:v>29337.659600000006</c:v>
                </c:pt>
                <c:pt idx="2467">
                  <c:v>52219.151600000005</c:v>
                </c:pt>
                <c:pt idx="2468">
                  <c:v>174864.60199999998</c:v>
                </c:pt>
                <c:pt idx="2469">
                  <c:v>21589.4447</c:v>
                </c:pt>
                <c:pt idx="2470">
                  <c:v>11669.2196</c:v>
                </c:pt>
                <c:pt idx="2471">
                  <c:v>17528.4555</c:v>
                </c:pt>
                <c:pt idx="2472">
                  <c:v>7116.8081999999986</c:v>
                </c:pt>
                <c:pt idx="2473">
                  <c:v>6013.9847999999993</c:v>
                </c:pt>
                <c:pt idx="2474">
                  <c:v>38598.511500000008</c:v>
                </c:pt>
                <c:pt idx="2475">
                  <c:v>5439.6480000000001</c:v>
                </c:pt>
                <c:pt idx="2476">
                  <c:v>25223.654399999999</c:v>
                </c:pt>
                <c:pt idx="2477">
                  <c:v>77181.938399999999</c:v>
                </c:pt>
                <c:pt idx="2478">
                  <c:v>9185.6044000000002</c:v>
                </c:pt>
                <c:pt idx="2479">
                  <c:v>47841.441899999998</c:v>
                </c:pt>
                <c:pt idx="2480">
                  <c:v>19619.344799999999</c:v>
                </c:pt>
                <c:pt idx="2481">
                  <c:v>23331.9725</c:v>
                </c:pt>
                <c:pt idx="2482">
                  <c:v>79983.214299999992</c:v>
                </c:pt>
                <c:pt idx="2483">
                  <c:v>16184.266799999999</c:v>
                </c:pt>
                <c:pt idx="2484">
                  <c:v>11088.436799999999</c:v>
                </c:pt>
                <c:pt idx="2485">
                  <c:v>59424.552000000011</c:v>
                </c:pt>
                <c:pt idx="2486">
                  <c:v>42364.4064</c:v>
                </c:pt>
                <c:pt idx="2487">
                  <c:v>18500.352000000003</c:v>
                </c:pt>
                <c:pt idx="2488">
                  <c:v>20380.348000000002</c:v>
                </c:pt>
                <c:pt idx="2489">
                  <c:v>22721.165300000004</c:v>
                </c:pt>
                <c:pt idx="2490">
                  <c:v>24657.450900000003</c:v>
                </c:pt>
                <c:pt idx="2491">
                  <c:v>48468.477200000001</c:v>
                </c:pt>
                <c:pt idx="2492">
                  <c:v>8002.7584999999999</c:v>
                </c:pt>
                <c:pt idx="2493">
                  <c:v>936.52229999999986</c:v>
                </c:pt>
                <c:pt idx="2494">
                  <c:v>19932.880800000003</c:v>
                </c:pt>
                <c:pt idx="2495">
                  <c:v>182025.03279999999</c:v>
                </c:pt>
                <c:pt idx="2496">
                  <c:v>4396.3633</c:v>
                </c:pt>
                <c:pt idx="2497">
                  <c:v>5232.9654999999993</c:v>
                </c:pt>
                <c:pt idx="2498">
                  <c:v>7031.52</c:v>
                </c:pt>
                <c:pt idx="2499">
                  <c:v>2003.6999999999998</c:v>
                </c:pt>
                <c:pt idx="2500">
                  <c:v>209691.74660000004</c:v>
                </c:pt>
                <c:pt idx="2501">
                  <c:v>49001.659299999999</c:v>
                </c:pt>
                <c:pt idx="2502">
                  <c:v>4310.3571000000002</c:v>
                </c:pt>
                <c:pt idx="2503">
                  <c:v>55485.927999999993</c:v>
                </c:pt>
                <c:pt idx="2504">
                  <c:v>31373.702500000003</c:v>
                </c:pt>
                <c:pt idx="2505">
                  <c:v>14991.074999999999</c:v>
                </c:pt>
                <c:pt idx="2506">
                  <c:v>89292.019400000005</c:v>
                </c:pt>
                <c:pt idx="2507">
                  <c:v>29961.600899999998</c:v>
                </c:pt>
                <c:pt idx="2508">
                  <c:v>22027.201600000004</c:v>
                </c:pt>
                <c:pt idx="2509">
                  <c:v>9284.8599999999988</c:v>
                </c:pt>
                <c:pt idx="2510">
                  <c:v>29785.931999999997</c:v>
                </c:pt>
                <c:pt idx="2511">
                  <c:v>40320.9015</c:v>
                </c:pt>
                <c:pt idx="2512">
                  <c:v>82998.938899999994</c:v>
                </c:pt>
                <c:pt idx="2513">
                  <c:v>172210.21930000003</c:v>
                </c:pt>
                <c:pt idx="2514">
                  <c:v>22729.0635</c:v>
                </c:pt>
                <c:pt idx="2515">
                  <c:v>12183.5555</c:v>
                </c:pt>
                <c:pt idx="2516">
                  <c:v>16455.0298</c:v>
                </c:pt>
                <c:pt idx="2517">
                  <c:v>6389.6809999999996</c:v>
                </c:pt>
                <c:pt idx="2518">
                  <c:v>2365.3476000000001</c:v>
                </c:pt>
                <c:pt idx="2519">
                  <c:v>25774.04</c:v>
                </c:pt>
                <c:pt idx="2520">
                  <c:v>4720.3101000000006</c:v>
                </c:pt>
                <c:pt idx="2521">
                  <c:v>36897.4683</c:v>
                </c:pt>
                <c:pt idx="2522">
                  <c:v>62909.080399999999</c:v>
                </c:pt>
                <c:pt idx="2523">
                  <c:v>8584.8996999999999</c:v>
                </c:pt>
                <c:pt idx="2524">
                  <c:v>61140.261499999993</c:v>
                </c:pt>
                <c:pt idx="2525">
                  <c:v>33263.332199999997</c:v>
                </c:pt>
                <c:pt idx="2526">
                  <c:v>26717.035800000001</c:v>
                </c:pt>
                <c:pt idx="2527">
                  <c:v>72557.985600000015</c:v>
                </c:pt>
                <c:pt idx="2528">
                  <c:v>26203.2327</c:v>
                </c:pt>
                <c:pt idx="2529">
                  <c:v>11903.002200000001</c:v>
                </c:pt>
                <c:pt idx="2530">
                  <c:v>53683.606799999994</c:v>
                </c:pt>
                <c:pt idx="2531">
                  <c:v>53901.308400000009</c:v>
                </c:pt>
                <c:pt idx="2532">
                  <c:v>23634.703799999999</c:v>
                </c:pt>
                <c:pt idx="2533">
                  <c:v>12652.6345</c:v>
                </c:pt>
                <c:pt idx="2534">
                  <c:v>13903.331200000001</c:v>
                </c:pt>
                <c:pt idx="2535">
                  <c:v>21773.644499999999</c:v>
                </c:pt>
                <c:pt idx="2536">
                  <c:v>54070.696799999998</c:v>
                </c:pt>
                <c:pt idx="2537">
                  <c:v>9417.5631000000012</c:v>
                </c:pt>
                <c:pt idx="2538">
                  <c:v>947.66489999999988</c:v>
                </c:pt>
                <c:pt idx="2539">
                  <c:v>20769.439999999999</c:v>
                </c:pt>
                <c:pt idx="2540">
                  <c:v>216994.87260000003</c:v>
                </c:pt>
                <c:pt idx="2541">
                  <c:v>5727.9326000000001</c:v>
                </c:pt>
                <c:pt idx="2542">
                  <c:v>4149.6975000000002</c:v>
                </c:pt>
                <c:pt idx="2543">
                  <c:v>8201.8061999999991</c:v>
                </c:pt>
                <c:pt idx="2544">
                  <c:v>2209.7208000000001</c:v>
                </c:pt>
                <c:pt idx="2545">
                  <c:v>152241.35519999999</c:v>
                </c:pt>
                <c:pt idx="2546">
                  <c:v>41472.036699999997</c:v>
                </c:pt>
                <c:pt idx="2547">
                  <c:v>2433.4302000000002</c:v>
                </c:pt>
                <c:pt idx="2548">
                  <c:v>31228.734599999996</c:v>
                </c:pt>
                <c:pt idx="2549">
                  <c:v>27453.399599999997</c:v>
                </c:pt>
                <c:pt idx="2550">
                  <c:v>17372.864999999998</c:v>
                </c:pt>
                <c:pt idx="2551">
                  <c:v>80944.17359999998</c:v>
                </c:pt>
                <c:pt idx="2552">
                  <c:v>31312.215000000004</c:v>
                </c:pt>
                <c:pt idx="2553">
                  <c:v>22241.232300000003</c:v>
                </c:pt>
                <c:pt idx="2554">
                  <c:v>11114.047500000001</c:v>
                </c:pt>
                <c:pt idx="2555">
                  <c:v>28549.62</c:v>
                </c:pt>
                <c:pt idx="2556">
                  <c:v>38991.876899999996</c:v>
                </c:pt>
                <c:pt idx="2557">
                  <c:v>81137.635699999984</c:v>
                </c:pt>
                <c:pt idx="2558">
                  <c:v>130139.17750000001</c:v>
                </c:pt>
                <c:pt idx="2559">
                  <c:v>29219.454599999997</c:v>
                </c:pt>
                <c:pt idx="2560">
                  <c:v>11908.9912</c:v>
                </c:pt>
                <c:pt idx="2561">
                  <c:v>25473.071699999997</c:v>
                </c:pt>
                <c:pt idx="2562">
                  <c:v>12116.798699999999</c:v>
                </c:pt>
                <c:pt idx="2563">
                  <c:v>1103.28</c:v>
                </c:pt>
                <c:pt idx="2564">
                  <c:v>26884.52</c:v>
                </c:pt>
                <c:pt idx="2565">
                  <c:v>5198.6717999999992</c:v>
                </c:pt>
                <c:pt idx="2566">
                  <c:v>23609.182000000001</c:v>
                </c:pt>
                <c:pt idx="2567">
                  <c:v>59137.6342</c:v>
                </c:pt>
                <c:pt idx="2568">
                  <c:v>7373.629899999999</c:v>
                </c:pt>
                <c:pt idx="2569">
                  <c:v>65427.529999999992</c:v>
                </c:pt>
                <c:pt idx="2570">
                  <c:v>26342.978500000001</c:v>
                </c:pt>
                <c:pt idx="2571">
                  <c:v>25441.318499999998</c:v>
                </c:pt>
                <c:pt idx="2572">
                  <c:v>84064.593200000003</c:v>
                </c:pt>
                <c:pt idx="2573">
                  <c:v>16080.9175</c:v>
                </c:pt>
                <c:pt idx="2574">
                  <c:v>10734.642899999999</c:v>
                </c:pt>
                <c:pt idx="2575">
                  <c:v>44720.216199999995</c:v>
                </c:pt>
                <c:pt idx="2576">
                  <c:v>61617.004799999995</c:v>
                </c:pt>
                <c:pt idx="2577">
                  <c:v>29318.366299999998</c:v>
                </c:pt>
                <c:pt idx="2578">
                  <c:v>12944.867200000001</c:v>
                </c:pt>
                <c:pt idx="2579">
                  <c:v>13778.570399999997</c:v>
                </c:pt>
                <c:pt idx="2580">
                  <c:v>29267.620099999996</c:v>
                </c:pt>
                <c:pt idx="2581">
                  <c:v>44989.969799999999</c:v>
                </c:pt>
                <c:pt idx="2582">
                  <c:v>9482.9166000000005</c:v>
                </c:pt>
                <c:pt idx="2583">
                  <c:v>850.95359999999994</c:v>
                </c:pt>
                <c:pt idx="2584">
                  <c:v>21335.612399999998</c:v>
                </c:pt>
                <c:pt idx="2585">
                  <c:v>188130.4982</c:v>
                </c:pt>
                <c:pt idx="2586">
                  <c:v>6089.6334000000006</c:v>
                </c:pt>
                <c:pt idx="2587">
                  <c:v>5216.75</c:v>
                </c:pt>
                <c:pt idx="2588">
                  <c:v>11205.648300000001</c:v>
                </c:pt>
                <c:pt idx="2589">
                  <c:v>7322.8583999999992</c:v>
                </c:pt>
                <c:pt idx="2590">
                  <c:v>160242.82680000001</c:v>
                </c:pt>
                <c:pt idx="2591">
                  <c:v>43668.5916</c:v>
                </c:pt>
                <c:pt idx="2592">
                  <c:v>3287.0880000000002</c:v>
                </c:pt>
                <c:pt idx="2593">
                  <c:v>36467.909099999997</c:v>
                </c:pt>
                <c:pt idx="2594">
                  <c:v>30348.718999999997</c:v>
                </c:pt>
                <c:pt idx="2595">
                  <c:v>14748.6065</c:v>
                </c:pt>
                <c:pt idx="2596">
                  <c:v>81330.533699999985</c:v>
                </c:pt>
                <c:pt idx="2597">
                  <c:v>34278.601999999999</c:v>
                </c:pt>
                <c:pt idx="2598">
                  <c:v>20006.669600000001</c:v>
                </c:pt>
                <c:pt idx="2599">
                  <c:v>11278.215899999999</c:v>
                </c:pt>
                <c:pt idx="2600">
                  <c:v>22794.303</c:v>
                </c:pt>
                <c:pt idx="2601">
                  <c:v>43832.981400000004</c:v>
                </c:pt>
                <c:pt idx="2602">
                  <c:v>92852.190399999992</c:v>
                </c:pt>
                <c:pt idx="2603">
                  <c:v>206722.00050000002</c:v>
                </c:pt>
                <c:pt idx="2604">
                  <c:v>24726.103999999999</c:v>
                </c:pt>
                <c:pt idx="2605">
                  <c:v>11502.939499999999</c:v>
                </c:pt>
                <c:pt idx="2606">
                  <c:v>19153.522499999999</c:v>
                </c:pt>
                <c:pt idx="2607">
                  <c:v>7500.9600000000009</c:v>
                </c:pt>
                <c:pt idx="2608">
                  <c:v>1147.5944999999999</c:v>
                </c:pt>
                <c:pt idx="2609">
                  <c:v>25282.305199999999</c:v>
                </c:pt>
                <c:pt idx="2610">
                  <c:v>7185.5871999999999</c:v>
                </c:pt>
                <c:pt idx="2611">
                  <c:v>22678.9686</c:v>
                </c:pt>
                <c:pt idx="2612">
                  <c:v>68669.153200000001</c:v>
                </c:pt>
                <c:pt idx="2613">
                  <c:v>8832.4364999999998</c:v>
                </c:pt>
                <c:pt idx="2614">
                  <c:v>60432.114000000009</c:v>
                </c:pt>
                <c:pt idx="2615">
                  <c:v>23015.2461</c:v>
                </c:pt>
                <c:pt idx="2616">
                  <c:v>28994.896000000001</c:v>
                </c:pt>
                <c:pt idx="2617">
                  <c:v>85722.710400000011</c:v>
                </c:pt>
                <c:pt idx="2618">
                  <c:v>23143.788199999999</c:v>
                </c:pt>
                <c:pt idx="2619">
                  <c:v>8776.2304000000004</c:v>
                </c:pt>
                <c:pt idx="2620">
                  <c:v>39437.647200000007</c:v>
                </c:pt>
                <c:pt idx="2621">
                  <c:v>47163.305</c:v>
                </c:pt>
                <c:pt idx="2622">
                  <c:v>29590.069800000001</c:v>
                </c:pt>
                <c:pt idx="2623">
                  <c:v>18205.069</c:v>
                </c:pt>
                <c:pt idx="2624">
                  <c:v>21057.163199999999</c:v>
                </c:pt>
                <c:pt idx="2625">
                  <c:v>29896.115900000001</c:v>
                </c:pt>
                <c:pt idx="2626">
                  <c:v>48113.758000000002</c:v>
                </c:pt>
                <c:pt idx="2627">
                  <c:v>11603.9671</c:v>
                </c:pt>
                <c:pt idx="2628">
                  <c:v>951.72280000000001</c:v>
                </c:pt>
                <c:pt idx="2629">
                  <c:v>22650.823800000002</c:v>
                </c:pt>
                <c:pt idx="2630">
                  <c:v>170217.93599999999</c:v>
                </c:pt>
                <c:pt idx="2631">
                  <c:v>7157.8964999999998</c:v>
                </c:pt>
                <c:pt idx="2632">
                  <c:v>4435.942</c:v>
                </c:pt>
                <c:pt idx="2633">
                  <c:v>19716.184799999999</c:v>
                </c:pt>
                <c:pt idx="2634">
                  <c:v>8972.9469000000008</c:v>
                </c:pt>
                <c:pt idx="2635">
                  <c:v>162657.24359999999</c:v>
                </c:pt>
                <c:pt idx="2636">
                  <c:v>58005.840000000004</c:v>
                </c:pt>
                <c:pt idx="2637">
                  <c:v>1660.875</c:v>
                </c:pt>
                <c:pt idx="2638">
                  <c:v>39729.004000000001</c:v>
                </c:pt>
                <c:pt idx="2639">
                  <c:v>28523.056799999998</c:v>
                </c:pt>
                <c:pt idx="2640">
                  <c:v>15964.306800000002</c:v>
                </c:pt>
                <c:pt idx="2641">
                  <c:v>74206.463699999993</c:v>
                </c:pt>
                <c:pt idx="2642">
                  <c:v>33273.293199999993</c:v>
                </c:pt>
                <c:pt idx="2643">
                  <c:v>25008.655000000002</c:v>
                </c:pt>
                <c:pt idx="2644">
                  <c:v>12625.802399999999</c:v>
                </c:pt>
                <c:pt idx="2645">
                  <c:v>24365.6224</c:v>
                </c:pt>
                <c:pt idx="2646">
                  <c:v>35746.518499999998</c:v>
                </c:pt>
                <c:pt idx="2647">
                  <c:v>83467.698599999989</c:v>
                </c:pt>
                <c:pt idx="2648">
                  <c:v>153952.2078</c:v>
                </c:pt>
                <c:pt idx="2649">
                  <c:v>27852.191999999999</c:v>
                </c:pt>
                <c:pt idx="2650">
                  <c:v>9403.6360000000004</c:v>
                </c:pt>
                <c:pt idx="2651">
                  <c:v>17629.855</c:v>
                </c:pt>
                <c:pt idx="2652">
                  <c:v>9440.4314000000013</c:v>
                </c:pt>
                <c:pt idx="2653">
                  <c:v>1618.0608</c:v>
                </c:pt>
                <c:pt idx="2654">
                  <c:v>27251.0998</c:v>
                </c:pt>
                <c:pt idx="2655">
                  <c:v>5736.0150000000003</c:v>
                </c:pt>
                <c:pt idx="2656">
                  <c:v>19639.332099999996</c:v>
                </c:pt>
                <c:pt idx="2657">
                  <c:v>54522.955900000008</c:v>
                </c:pt>
                <c:pt idx="2658">
                  <c:v>5983.1912000000002</c:v>
                </c:pt>
                <c:pt idx="2659">
                  <c:v>56606.242800000007</c:v>
                </c:pt>
                <c:pt idx="2660">
                  <c:v>12295.0982</c:v>
                </c:pt>
                <c:pt idx="2661">
                  <c:v>27766.142299999996</c:v>
                </c:pt>
                <c:pt idx="2662">
                  <c:v>112884.8094</c:v>
                </c:pt>
                <c:pt idx="2663">
                  <c:v>15519.851799999997</c:v>
                </c:pt>
                <c:pt idx="2664">
                  <c:v>7675.3810000000003</c:v>
                </c:pt>
                <c:pt idx="2665">
                  <c:v>43014.876000000004</c:v>
                </c:pt>
                <c:pt idx="2666">
                  <c:v>39356.706299999998</c:v>
                </c:pt>
                <c:pt idx="2667">
                  <c:v>18389.015199999998</c:v>
                </c:pt>
                <c:pt idx="2668">
                  <c:v>14462.2048</c:v>
                </c:pt>
                <c:pt idx="2669">
                  <c:v>10550.655000000001</c:v>
                </c:pt>
                <c:pt idx="2670">
                  <c:v>29020.219899999996</c:v>
                </c:pt>
                <c:pt idx="2671">
                  <c:v>59995.098000000005</c:v>
                </c:pt>
                <c:pt idx="2672">
                  <c:v>12605.484299999998</c:v>
                </c:pt>
                <c:pt idx="2673">
                  <c:v>1119.6880000000001</c:v>
                </c:pt>
                <c:pt idx="2674">
                  <c:v>23949.961200000002</c:v>
                </c:pt>
                <c:pt idx="2675">
                  <c:v>186844.74239999999</c:v>
                </c:pt>
                <c:pt idx="2676">
                  <c:v>5535.6444000000001</c:v>
                </c:pt>
                <c:pt idx="2677">
                  <c:v>4396.5564000000004</c:v>
                </c:pt>
                <c:pt idx="2678">
                  <c:v>12307.377400000001</c:v>
                </c:pt>
                <c:pt idx="2679">
                  <c:v>7605.4075999999995</c:v>
                </c:pt>
                <c:pt idx="2680">
                  <c:v>165782.81229999999</c:v>
                </c:pt>
                <c:pt idx="2681">
                  <c:v>59338.461600000002</c:v>
                </c:pt>
                <c:pt idx="2682">
                  <c:v>7221.0186000000003</c:v>
                </c:pt>
                <c:pt idx="2683">
                  <c:v>35318.762100000007</c:v>
                </c:pt>
                <c:pt idx="2684">
                  <c:v>31185.178800000002</c:v>
                </c:pt>
                <c:pt idx="2685">
                  <c:v>17123.636399999999</c:v>
                </c:pt>
                <c:pt idx="2686">
                  <c:v>51527.615700000002</c:v>
                </c:pt>
                <c:pt idx="2687">
                  <c:v>34290.36</c:v>
                </c:pt>
                <c:pt idx="2688">
                  <c:v>20483.327500000003</c:v>
                </c:pt>
                <c:pt idx="2689">
                  <c:v>10785.582</c:v>
                </c:pt>
                <c:pt idx="2690">
                  <c:v>19984.165699999998</c:v>
                </c:pt>
                <c:pt idx="2691">
                  <c:v>44219.82</c:v>
                </c:pt>
                <c:pt idx="2692">
                  <c:v>78443.550400000007</c:v>
                </c:pt>
                <c:pt idx="2693">
                  <c:v>70489.726600000009</c:v>
                </c:pt>
                <c:pt idx="2694">
                  <c:v>23154.604799999997</c:v>
                </c:pt>
                <c:pt idx="2695">
                  <c:v>7491.902</c:v>
                </c:pt>
                <c:pt idx="2696">
                  <c:v>21105.2304</c:v>
                </c:pt>
                <c:pt idx="2697">
                  <c:v>5648.2092000000002</c:v>
                </c:pt>
                <c:pt idx="2698">
                  <c:v>2855.4696000000004</c:v>
                </c:pt>
                <c:pt idx="2699">
                  <c:v>26605.824000000004</c:v>
                </c:pt>
                <c:pt idx="2700">
                  <c:v>3164.7776999999996</c:v>
                </c:pt>
                <c:pt idx="2701">
                  <c:v>40619.423600000002</c:v>
                </c:pt>
                <c:pt idx="2702">
                  <c:v>54902.941599999998</c:v>
                </c:pt>
                <c:pt idx="2703">
                  <c:v>10714.352999999999</c:v>
                </c:pt>
                <c:pt idx="2704">
                  <c:v>39474.101999999999</c:v>
                </c:pt>
                <c:pt idx="2705">
                  <c:v>13938.391799999998</c:v>
                </c:pt>
                <c:pt idx="2706">
                  <c:v>26542.379999999997</c:v>
                </c:pt>
                <c:pt idx="2707">
                  <c:v>140179.65780000002</c:v>
                </c:pt>
                <c:pt idx="2708">
                  <c:v>23494.920000000002</c:v>
                </c:pt>
                <c:pt idx="2709">
                  <c:v>18088.606899999999</c:v>
                </c:pt>
                <c:pt idx="2710">
                  <c:v>41555</c:v>
                </c:pt>
                <c:pt idx="2711">
                  <c:v>55825.14</c:v>
                </c:pt>
                <c:pt idx="2712">
                  <c:v>42022.297900000005</c:v>
                </c:pt>
                <c:pt idx="2713">
                  <c:v>10279.4328</c:v>
                </c:pt>
                <c:pt idx="2714">
                  <c:v>14011.6185</c:v>
                </c:pt>
                <c:pt idx="2715">
                  <c:v>25228.16</c:v>
                </c:pt>
                <c:pt idx="2716">
                  <c:v>26551.648499999999</c:v>
                </c:pt>
                <c:pt idx="2717">
                  <c:v>10699.7577</c:v>
                </c:pt>
                <c:pt idx="2718">
                  <c:v>3381.5023000000001</c:v>
                </c:pt>
                <c:pt idx="2719">
                  <c:v>20883.785</c:v>
                </c:pt>
                <c:pt idx="2720">
                  <c:v>192718.17240000001</c:v>
                </c:pt>
                <c:pt idx="2721">
                  <c:v>10783.191200000001</c:v>
                </c:pt>
                <c:pt idx="2722">
                  <c:v>12133.5375</c:v>
                </c:pt>
                <c:pt idx="2723">
                  <c:v>22481.290199999999</c:v>
                </c:pt>
                <c:pt idx="2724">
                  <c:v>4231.6019999999999</c:v>
                </c:pt>
                <c:pt idx="2725">
                  <c:v>118990.20120000001</c:v>
                </c:pt>
                <c:pt idx="2726">
                  <c:v>36520.114799999996</c:v>
                </c:pt>
                <c:pt idx="2727">
                  <c:v>10634.205</c:v>
                </c:pt>
                <c:pt idx="2728">
                  <c:v>34451.695500000002</c:v>
                </c:pt>
                <c:pt idx="2729">
                  <c:v>34628.445</c:v>
                </c:pt>
                <c:pt idx="2730">
                  <c:v>17338.0062</c:v>
                </c:pt>
                <c:pt idx="2731">
                  <c:v>47247.44</c:v>
                </c:pt>
                <c:pt idx="2732">
                  <c:v>32557.691100000007</c:v>
                </c:pt>
                <c:pt idx="2733">
                  <c:v>26632.907199999998</c:v>
                </c:pt>
                <c:pt idx="2734">
                  <c:v>16471.449000000001</c:v>
                </c:pt>
                <c:pt idx="2735">
                  <c:v>30847.932499999999</c:v>
                </c:pt>
                <c:pt idx="2736">
                  <c:v>44439.097499999996</c:v>
                </c:pt>
                <c:pt idx="2737">
                  <c:v>132938.2494</c:v>
                </c:pt>
                <c:pt idx="2738">
                  <c:v>63950.785799999998</c:v>
                </c:pt>
                <c:pt idx="2739">
                  <c:v>28733.388500000005</c:v>
                </c:pt>
                <c:pt idx="2740">
                  <c:v>5806.1049000000003</c:v>
                </c:pt>
                <c:pt idx="2741">
                  <c:v>16215.593399999998</c:v>
                </c:pt>
                <c:pt idx="2742">
                  <c:v>4947.5321999999996</c:v>
                </c:pt>
                <c:pt idx="2743">
                  <c:v>10618.697499999998</c:v>
                </c:pt>
                <c:pt idx="2744">
                  <c:v>33382.916700000002</c:v>
                </c:pt>
                <c:pt idx="2745">
                  <c:v>3613.5088000000001</c:v>
                </c:pt>
                <c:pt idx="2746">
                  <c:v>46480.543799999999</c:v>
                </c:pt>
                <c:pt idx="2747">
                  <c:v>59382.508800000003</c:v>
                </c:pt>
                <c:pt idx="2748">
                  <c:v>6980.3531999999996</c:v>
                </c:pt>
                <c:pt idx="2749">
                  <c:v>43146.550999999999</c:v>
                </c:pt>
                <c:pt idx="2750">
                  <c:v>13072.224199999999</c:v>
                </c:pt>
                <c:pt idx="2751">
                  <c:v>21797.742200000001</c:v>
                </c:pt>
                <c:pt idx="2752">
                  <c:v>171702.19219999999</c:v>
                </c:pt>
                <c:pt idx="2753">
                  <c:v>26091.1692</c:v>
                </c:pt>
                <c:pt idx="2754">
                  <c:v>20027.369699999999</c:v>
                </c:pt>
                <c:pt idx="2755">
                  <c:v>48371.0913</c:v>
                </c:pt>
                <c:pt idx="2756">
                  <c:v>184335.78450000001</c:v>
                </c:pt>
                <c:pt idx="2757">
                  <c:v>46999.399500000007</c:v>
                </c:pt>
                <c:pt idx="2758">
                  <c:v>10357.1744</c:v>
                </c:pt>
                <c:pt idx="2759">
                  <c:v>18647.064200000001</c:v>
                </c:pt>
                <c:pt idx="2760">
                  <c:v>24804.196800000002</c:v>
                </c:pt>
                <c:pt idx="2761">
                  <c:v>32273.636400000003</c:v>
                </c:pt>
                <c:pt idx="2762">
                  <c:v>12716.454999999998</c:v>
                </c:pt>
                <c:pt idx="2763">
                  <c:v>3775.6080000000002</c:v>
                </c:pt>
                <c:pt idx="2764">
                  <c:v>16761.605599999999</c:v>
                </c:pt>
                <c:pt idx="2765">
                  <c:v>269823.86320000002</c:v>
                </c:pt>
                <c:pt idx="2766">
                  <c:v>8845.1475000000009</c:v>
                </c:pt>
                <c:pt idx="2767">
                  <c:v>13537.726999999999</c:v>
                </c:pt>
                <c:pt idx="2768">
                  <c:v>23022.180799999998</c:v>
                </c:pt>
                <c:pt idx="2769">
                  <c:v>4726.0415999999996</c:v>
                </c:pt>
                <c:pt idx="2770">
                  <c:v>148700.48880000002</c:v>
                </c:pt>
                <c:pt idx="2771">
                  <c:v>41003.834999999999</c:v>
                </c:pt>
                <c:pt idx="2772">
                  <c:v>11203.452799999999</c:v>
                </c:pt>
                <c:pt idx="2773">
                  <c:v>44650.67010000001</c:v>
                </c:pt>
                <c:pt idx="2774">
                  <c:v>30676.104599999999</c:v>
                </c:pt>
                <c:pt idx="2775">
                  <c:v>17078.808599999997</c:v>
                </c:pt>
                <c:pt idx="2776">
                  <c:v>64832.711100000008</c:v>
                </c:pt>
                <c:pt idx="2777">
                  <c:v>30563.9984</c:v>
                </c:pt>
                <c:pt idx="2778">
                  <c:v>24960.654399999999</c:v>
                </c:pt>
                <c:pt idx="2779">
                  <c:v>16853.035500000002</c:v>
                </c:pt>
                <c:pt idx="2780">
                  <c:v>25711.969300000001</c:v>
                </c:pt>
                <c:pt idx="2781">
                  <c:v>62968.193999999989</c:v>
                </c:pt>
                <c:pt idx="2782">
                  <c:v>105652.60859999998</c:v>
                </c:pt>
                <c:pt idx="2783">
                  <c:v>75928.5769</c:v>
                </c:pt>
                <c:pt idx="2784">
                  <c:v>27440.686399999999</c:v>
                </c:pt>
                <c:pt idx="2785">
                  <c:v>6080.8820000000014</c:v>
                </c:pt>
                <c:pt idx="2786">
                  <c:v>15778.7565</c:v>
                </c:pt>
                <c:pt idx="2787">
                  <c:v>5281.5</c:v>
                </c:pt>
                <c:pt idx="2788">
                  <c:v>11778.288499999999</c:v>
                </c:pt>
                <c:pt idx="2789">
                  <c:v>32322.006000000005</c:v>
                </c:pt>
                <c:pt idx="2790">
                  <c:v>3863.8484000000003</c:v>
                </c:pt>
                <c:pt idx="2791">
                  <c:v>38765.060099999995</c:v>
                </c:pt>
                <c:pt idx="2792">
                  <c:v>61019.224000000002</c:v>
                </c:pt>
                <c:pt idx="2793">
                  <c:v>5094.9443999999994</c:v>
                </c:pt>
                <c:pt idx="2794">
                  <c:v>43263.622499999998</c:v>
                </c:pt>
                <c:pt idx="2795">
                  <c:v>13903.797600000002</c:v>
                </c:pt>
                <c:pt idx="2796">
                  <c:v>23537.280000000002</c:v>
                </c:pt>
                <c:pt idx="2797">
                  <c:v>103381.4856</c:v>
                </c:pt>
                <c:pt idx="2798">
                  <c:v>38407.174600000006</c:v>
                </c:pt>
                <c:pt idx="2799">
                  <c:v>16969.862399999998</c:v>
                </c:pt>
                <c:pt idx="2800">
                  <c:v>47055.887599999995</c:v>
                </c:pt>
                <c:pt idx="2801">
                  <c:v>173606.49439999997</c:v>
                </c:pt>
                <c:pt idx="2802">
                  <c:v>36416.065000000002</c:v>
                </c:pt>
                <c:pt idx="2803">
                  <c:v>7561.5623999999998</c:v>
                </c:pt>
                <c:pt idx="2804">
                  <c:v>22381.364400000002</c:v>
                </c:pt>
                <c:pt idx="2805">
                  <c:v>30337.7438</c:v>
                </c:pt>
                <c:pt idx="2806">
                  <c:v>21041.2179</c:v>
                </c:pt>
                <c:pt idx="2807">
                  <c:v>14751.342000000001</c:v>
                </c:pt>
                <c:pt idx="2808">
                  <c:v>4073.5919999999996</c:v>
                </c:pt>
                <c:pt idx="2809">
                  <c:v>17973.647800000002</c:v>
                </c:pt>
                <c:pt idx="2810">
                  <c:v>269343.10800000001</c:v>
                </c:pt>
                <c:pt idx="2811">
                  <c:v>4996.4880000000003</c:v>
                </c:pt>
                <c:pt idx="2812">
                  <c:v>12264.6014</c:v>
                </c:pt>
                <c:pt idx="2813">
                  <c:v>14298.5682</c:v>
                </c:pt>
                <c:pt idx="2814">
                  <c:v>4468.1615999999995</c:v>
                </c:pt>
                <c:pt idx="2815">
                  <c:v>190745.82189999998</c:v>
                </c:pt>
                <c:pt idx="2816">
                  <c:v>35052.573600000003</c:v>
                </c:pt>
                <c:pt idx="2817">
                  <c:v>10550.928</c:v>
                </c:pt>
                <c:pt idx="2818">
                  <c:v>53415.320699999997</c:v>
                </c:pt>
                <c:pt idx="2819">
                  <c:v>34134.591200000003</c:v>
                </c:pt>
                <c:pt idx="2820">
                  <c:v>18783.226000000002</c:v>
                </c:pt>
                <c:pt idx="2821">
                  <c:v>60580.470600000001</c:v>
                </c:pt>
                <c:pt idx="2822">
                  <c:v>30433.998099999997</c:v>
                </c:pt>
                <c:pt idx="2823">
                  <c:v>21670.264000000003</c:v>
                </c:pt>
                <c:pt idx="2824">
                  <c:v>14766.764400000002</c:v>
                </c:pt>
                <c:pt idx="2825">
                  <c:v>26730.195400000001</c:v>
                </c:pt>
                <c:pt idx="2826">
                  <c:v>64842.964799999994</c:v>
                </c:pt>
                <c:pt idx="2827">
                  <c:v>112026.34169999999</c:v>
                </c:pt>
                <c:pt idx="2828">
                  <c:v>127224.69300000001</c:v>
                </c:pt>
                <c:pt idx="2829">
                  <c:v>27179.472600000001</c:v>
                </c:pt>
                <c:pt idx="2830">
                  <c:v>8353.9673999999995</c:v>
                </c:pt>
                <c:pt idx="2831">
                  <c:v>32818.461000000003</c:v>
                </c:pt>
                <c:pt idx="2832">
                  <c:v>4635.9191000000001</c:v>
                </c:pt>
                <c:pt idx="2833">
                  <c:v>9775.4369999999981</c:v>
                </c:pt>
                <c:pt idx="2834">
                  <c:v>34622.411999999997</c:v>
                </c:pt>
                <c:pt idx="2835">
                  <c:v>4500.2080000000005</c:v>
                </c:pt>
                <c:pt idx="2836">
                  <c:v>46580.339</c:v>
                </c:pt>
                <c:pt idx="2837">
                  <c:v>66601.276799999992</c:v>
                </c:pt>
                <c:pt idx="2838">
                  <c:v>5841.5256000000008</c:v>
                </c:pt>
                <c:pt idx="2839">
                  <c:v>45772.449000000001</c:v>
                </c:pt>
                <c:pt idx="2840">
                  <c:v>12949.3631</c:v>
                </c:pt>
                <c:pt idx="2841">
                  <c:v>24933.098399999999</c:v>
                </c:pt>
                <c:pt idx="2842">
                  <c:v>29200.750400000001</c:v>
                </c:pt>
                <c:pt idx="2843">
                  <c:v>32566.879799999999</c:v>
                </c:pt>
                <c:pt idx="2844">
                  <c:v>25894.203300000001</c:v>
                </c:pt>
                <c:pt idx="2845">
                  <c:v>45048.614699999998</c:v>
                </c:pt>
                <c:pt idx="2846">
                  <c:v>81034.974199999997</c:v>
                </c:pt>
                <c:pt idx="2847">
                  <c:v>35356.186499999996</c:v>
                </c:pt>
                <c:pt idx="2848">
                  <c:v>15265.073499999999</c:v>
                </c:pt>
                <c:pt idx="2849">
                  <c:v>20709.070299999999</c:v>
                </c:pt>
                <c:pt idx="2850">
                  <c:v>26649.354800000001</c:v>
                </c:pt>
                <c:pt idx="2851">
                  <c:v>19288.411800000002</c:v>
                </c:pt>
                <c:pt idx="2852">
                  <c:v>12630.75</c:v>
                </c:pt>
                <c:pt idx="2853">
                  <c:v>4229.2956999999997</c:v>
                </c:pt>
                <c:pt idx="2854">
                  <c:v>20429.816800000001</c:v>
                </c:pt>
                <c:pt idx="2855">
                  <c:v>216462.87839999999</c:v>
                </c:pt>
                <c:pt idx="2856">
                  <c:v>7821.5280000000002</c:v>
                </c:pt>
                <c:pt idx="2857">
                  <c:v>12907.559800000001</c:v>
                </c:pt>
                <c:pt idx="2858">
                  <c:v>16613.237799999999</c:v>
                </c:pt>
                <c:pt idx="2859">
                  <c:v>5388.8711999999996</c:v>
                </c:pt>
                <c:pt idx="2860">
                  <c:v>160246.72219999999</c:v>
                </c:pt>
                <c:pt idx="2861">
                  <c:v>38028.686000000002</c:v>
                </c:pt>
                <c:pt idx="2862">
                  <c:v>10210.5105</c:v>
                </c:pt>
                <c:pt idx="2863">
                  <c:v>48445.253600000004</c:v>
                </c:pt>
                <c:pt idx="2864">
                  <c:v>35446.6224</c:v>
                </c:pt>
                <c:pt idx="2865">
                  <c:v>17391.463799999998</c:v>
                </c:pt>
                <c:pt idx="2866">
                  <c:v>60490.008600000008</c:v>
                </c:pt>
                <c:pt idx="2867">
                  <c:v>33466.217400000001</c:v>
                </c:pt>
                <c:pt idx="2868">
                  <c:v>27231.255599999997</c:v>
                </c:pt>
                <c:pt idx="2869">
                  <c:v>20570.565199999997</c:v>
                </c:pt>
                <c:pt idx="2870">
                  <c:v>26462.9833</c:v>
                </c:pt>
                <c:pt idx="2871">
                  <c:v>47446.887999999999</c:v>
                </c:pt>
                <c:pt idx="2872">
                  <c:v>116422.54</c:v>
                </c:pt>
                <c:pt idx="2873">
                  <c:v>99842.79800000001</c:v>
                </c:pt>
                <c:pt idx="2874">
                  <c:v>31765.538700000001</c:v>
                </c:pt>
                <c:pt idx="2875">
                  <c:v>7668.7750999999998</c:v>
                </c:pt>
                <c:pt idx="2876">
                  <c:v>18959.581299999998</c:v>
                </c:pt>
                <c:pt idx="2877">
                  <c:v>4671.4953999999998</c:v>
                </c:pt>
                <c:pt idx="2878">
                  <c:v>10922.539000000001</c:v>
                </c:pt>
                <c:pt idx="2879">
                  <c:v>36625.161999999997</c:v>
                </c:pt>
                <c:pt idx="2880">
                  <c:v>3776.6424000000006</c:v>
                </c:pt>
                <c:pt idx="2881">
                  <c:v>43005.72</c:v>
                </c:pt>
                <c:pt idx="2882">
                  <c:v>67010.415999999997</c:v>
                </c:pt>
                <c:pt idx="2883">
                  <c:v>5190.1706999999997</c:v>
                </c:pt>
                <c:pt idx="2884">
                  <c:v>41462.269899999999</c:v>
                </c:pt>
                <c:pt idx="2885">
                  <c:v>14215.454399999999</c:v>
                </c:pt>
                <c:pt idx="2886">
                  <c:v>25842.174300000002</c:v>
                </c:pt>
                <c:pt idx="2887">
                  <c:v>101495.0082</c:v>
                </c:pt>
                <c:pt idx="2888">
                  <c:v>28030.524000000001</c:v>
                </c:pt>
                <c:pt idx="2889">
                  <c:v>20581.761200000001</c:v>
                </c:pt>
                <c:pt idx="2890">
                  <c:v>41794.735799999995</c:v>
                </c:pt>
                <c:pt idx="2891">
                  <c:v>83605.938000000009</c:v>
                </c:pt>
                <c:pt idx="2892">
                  <c:v>34697.495200000005</c:v>
                </c:pt>
                <c:pt idx="2893">
                  <c:v>9359.3220000000001</c:v>
                </c:pt>
                <c:pt idx="2894">
                  <c:v>21638.532900000002</c:v>
                </c:pt>
                <c:pt idx="2895">
                  <c:v>27258.406999999996</c:v>
                </c:pt>
                <c:pt idx="2896">
                  <c:v>21943.975200000001</c:v>
                </c:pt>
                <c:pt idx="2897">
                  <c:v>12691.221</c:v>
                </c:pt>
                <c:pt idx="2898">
                  <c:v>4208.5977999999996</c:v>
                </c:pt>
                <c:pt idx="2899">
                  <c:v>19922.715000000004</c:v>
                </c:pt>
                <c:pt idx="2900">
                  <c:v>219688.33559999999</c:v>
                </c:pt>
                <c:pt idx="2901">
                  <c:v>7309.4759999999997</c:v>
                </c:pt>
                <c:pt idx="2902">
                  <c:v>10931.762000000001</c:v>
                </c:pt>
                <c:pt idx="2903">
                  <c:v>18677.5016</c:v>
                </c:pt>
                <c:pt idx="2904">
                  <c:v>4554.7881999999991</c:v>
                </c:pt>
                <c:pt idx="2905">
                  <c:v>182377.43160000001</c:v>
                </c:pt>
                <c:pt idx="2906">
                  <c:v>34489.4274</c:v>
                </c:pt>
                <c:pt idx="2907">
                  <c:v>10334.934400000002</c:v>
                </c:pt>
                <c:pt idx="2908">
                  <c:v>46229.102200000008</c:v>
                </c:pt>
                <c:pt idx="2909">
                  <c:v>35504.895299999996</c:v>
                </c:pt>
                <c:pt idx="2910">
                  <c:v>19178.312999999998</c:v>
                </c:pt>
                <c:pt idx="2911">
                  <c:v>68132.035399999993</c:v>
                </c:pt>
                <c:pt idx="2912">
                  <c:v>34234.536800000002</c:v>
                </c:pt>
                <c:pt idx="2913">
                  <c:v>25998.698600000003</c:v>
                </c:pt>
                <c:pt idx="2914">
                  <c:v>16804.531200000001</c:v>
                </c:pt>
                <c:pt idx="2915">
                  <c:v>29146.721000000001</c:v>
                </c:pt>
                <c:pt idx="2916">
                  <c:v>63120.09380000001</c:v>
                </c:pt>
                <c:pt idx="2917">
                  <c:v>123458.0665</c:v>
                </c:pt>
                <c:pt idx="2918">
                  <c:v>165521.82450000002</c:v>
                </c:pt>
                <c:pt idx="2919">
                  <c:v>29266.128000000001</c:v>
                </c:pt>
                <c:pt idx="2920">
                  <c:v>8599.8119999999999</c:v>
                </c:pt>
                <c:pt idx="2921">
                  <c:v>14427.8424</c:v>
                </c:pt>
                <c:pt idx="2922">
                  <c:v>4880.9929999999995</c:v>
                </c:pt>
                <c:pt idx="2923">
                  <c:v>10012.3025</c:v>
                </c:pt>
                <c:pt idx="2924">
                  <c:v>32714.624500000002</c:v>
                </c:pt>
                <c:pt idx="2925">
                  <c:v>5587.9323999999997</c:v>
                </c:pt>
                <c:pt idx="2926">
                  <c:v>24977.117600000001</c:v>
                </c:pt>
                <c:pt idx="2927">
                  <c:v>58679.258400000006</c:v>
                </c:pt>
                <c:pt idx="2928">
                  <c:v>5939.241</c:v>
                </c:pt>
                <c:pt idx="2929">
                  <c:v>43819.262999999999</c:v>
                </c:pt>
                <c:pt idx="2930">
                  <c:v>13212.178300000001</c:v>
                </c:pt>
                <c:pt idx="2931">
                  <c:v>24853.213800000001</c:v>
                </c:pt>
                <c:pt idx="2932">
                  <c:v>139151.96650000001</c:v>
                </c:pt>
                <c:pt idx="2933">
                  <c:v>14549.0065</c:v>
                </c:pt>
                <c:pt idx="2934">
                  <c:v>14119.102000000001</c:v>
                </c:pt>
                <c:pt idx="2935">
                  <c:v>44578.484099999994</c:v>
                </c:pt>
                <c:pt idx="2936">
                  <c:v>66255.794200000004</c:v>
                </c:pt>
                <c:pt idx="2937">
                  <c:v>19370.923000000003</c:v>
                </c:pt>
                <c:pt idx="2938">
                  <c:v>10432.571599999999</c:v>
                </c:pt>
                <c:pt idx="2939">
                  <c:v>20369.532400000004</c:v>
                </c:pt>
                <c:pt idx="2940">
                  <c:v>22886.489600000001</c:v>
                </c:pt>
                <c:pt idx="2941">
                  <c:v>20349.457699999999</c:v>
                </c:pt>
                <c:pt idx="2942">
                  <c:v>8447.8983000000007</c:v>
                </c:pt>
                <c:pt idx="2943">
                  <c:v>3959.9427999999998</c:v>
                </c:pt>
                <c:pt idx="2944">
                  <c:v>17899.388999999999</c:v>
                </c:pt>
                <c:pt idx="2945">
                  <c:v>206438.76620000001</c:v>
                </c:pt>
                <c:pt idx="2946">
                  <c:v>5302.0482000000002</c:v>
                </c:pt>
                <c:pt idx="2947">
                  <c:v>13143.441999999999</c:v>
                </c:pt>
                <c:pt idx="2948">
                  <c:v>11062.731499999998</c:v>
                </c:pt>
                <c:pt idx="2949">
                  <c:v>4259.5020000000004</c:v>
                </c:pt>
                <c:pt idx="2950">
                  <c:v>123550.9587</c:v>
                </c:pt>
                <c:pt idx="2951">
                  <c:v>45445.798499999997</c:v>
                </c:pt>
                <c:pt idx="2952">
                  <c:v>9981.2240000000002</c:v>
                </c:pt>
                <c:pt idx="2953">
                  <c:v>41524.193799999994</c:v>
                </c:pt>
                <c:pt idx="2954">
                  <c:v>39120.548699999999</c:v>
                </c:pt>
                <c:pt idx="2955">
                  <c:v>20046.877199999999</c:v>
                </c:pt>
                <c:pt idx="2956">
                  <c:v>81825.802800000005</c:v>
                </c:pt>
                <c:pt idx="2957">
                  <c:v>32213.254799999995</c:v>
                </c:pt>
                <c:pt idx="2958">
                  <c:v>21450.375</c:v>
                </c:pt>
                <c:pt idx="2959">
                  <c:v>12546.174999999999</c:v>
                </c:pt>
                <c:pt idx="2960">
                  <c:v>32751.979399999997</c:v>
                </c:pt>
                <c:pt idx="2961">
                  <c:v>52646.995499999997</c:v>
                </c:pt>
                <c:pt idx="2962">
                  <c:v>127018.32920000001</c:v>
                </c:pt>
                <c:pt idx="2963">
                  <c:v>151543.15280000001</c:v>
                </c:pt>
                <c:pt idx="2964">
                  <c:v>27098.988700000005</c:v>
                </c:pt>
                <c:pt idx="2965">
                  <c:v>9481.59</c:v>
                </c:pt>
                <c:pt idx="2966">
                  <c:v>9277.1952000000019</c:v>
                </c:pt>
                <c:pt idx="2967">
                  <c:v>5730.897899999999</c:v>
                </c:pt>
                <c:pt idx="2968">
                  <c:v>9086.8611000000001</c:v>
                </c:pt>
                <c:pt idx="2969">
                  <c:v>33982.343999999997</c:v>
                </c:pt>
                <c:pt idx="2970">
                  <c:v>4247.9849999999997</c:v>
                </c:pt>
                <c:pt idx="2971">
                  <c:v>32832.569000000003</c:v>
                </c:pt>
                <c:pt idx="2972">
                  <c:v>63253.55999999999</c:v>
                </c:pt>
                <c:pt idx="2973">
                  <c:v>7180.1003999999994</c:v>
                </c:pt>
                <c:pt idx="2974">
                  <c:v>43354.928700000004</c:v>
                </c:pt>
                <c:pt idx="2975">
                  <c:v>15893.798399999998</c:v>
                </c:pt>
                <c:pt idx="2976">
                  <c:v>22691.382900000001</c:v>
                </c:pt>
                <c:pt idx="2977">
                  <c:v>99271.147999999986</c:v>
                </c:pt>
                <c:pt idx="2978">
                  <c:v>19850.158899999999</c:v>
                </c:pt>
                <c:pt idx="2979">
                  <c:v>27306.715800000002</c:v>
                </c:pt>
                <c:pt idx="2980">
                  <c:v>46863</c:v>
                </c:pt>
                <c:pt idx="2981">
                  <c:v>56013.0314</c:v>
                </c:pt>
                <c:pt idx="2982">
                  <c:v>33193.072400000005</c:v>
                </c:pt>
                <c:pt idx="2983">
                  <c:v>8299.3793999999998</c:v>
                </c:pt>
                <c:pt idx="2984">
                  <c:v>21642.379199999999</c:v>
                </c:pt>
                <c:pt idx="2985">
                  <c:v>21422.119499999997</c:v>
                </c:pt>
                <c:pt idx="2986">
                  <c:v>25447.624800000001</c:v>
                </c:pt>
                <c:pt idx="2987">
                  <c:v>12995.528</c:v>
                </c:pt>
                <c:pt idx="2988">
                  <c:v>4870.7703000000001</c:v>
                </c:pt>
                <c:pt idx="2989">
                  <c:v>16359.1976</c:v>
                </c:pt>
                <c:pt idx="2990">
                  <c:v>217374.94639999999</c:v>
                </c:pt>
                <c:pt idx="2991">
                  <c:v>9146.4954999999991</c:v>
                </c:pt>
                <c:pt idx="2992">
                  <c:v>13909.7688</c:v>
                </c:pt>
                <c:pt idx="2993">
                  <c:v>21519.832799999996</c:v>
                </c:pt>
                <c:pt idx="2994">
                  <c:v>4854.7394999999997</c:v>
                </c:pt>
                <c:pt idx="2995">
                  <c:v>123552.72279999999</c:v>
                </c:pt>
                <c:pt idx="2996">
                  <c:v>40047.393599999996</c:v>
                </c:pt>
                <c:pt idx="2997">
                  <c:v>11338.273099999999</c:v>
                </c:pt>
                <c:pt idx="2998">
                  <c:v>41209.127800000002</c:v>
                </c:pt>
                <c:pt idx="2999">
                  <c:v>34428.654999999999</c:v>
                </c:pt>
                <c:pt idx="3000">
                  <c:v>20337.132599999997</c:v>
                </c:pt>
                <c:pt idx="3001">
                  <c:v>78537.800500000012</c:v>
                </c:pt>
                <c:pt idx="3002">
                  <c:v>32211.6234</c:v>
                </c:pt>
                <c:pt idx="3003">
                  <c:v>22688.164799999999</c:v>
                </c:pt>
                <c:pt idx="3004">
                  <c:v>13831.825800000001</c:v>
                </c:pt>
                <c:pt idx="3005">
                  <c:v>31966.016900000002</c:v>
                </c:pt>
                <c:pt idx="3006">
                  <c:v>50560.279000000002</c:v>
                </c:pt>
                <c:pt idx="3007">
                  <c:v>128765.9025</c:v>
                </c:pt>
                <c:pt idx="3008">
                  <c:v>136978.66509999998</c:v>
                </c:pt>
                <c:pt idx="3009">
                  <c:v>28570.725599999998</c:v>
                </c:pt>
                <c:pt idx="3010">
                  <c:v>10488.4962</c:v>
                </c:pt>
                <c:pt idx="3011">
                  <c:v>8295.3075000000008</c:v>
                </c:pt>
                <c:pt idx="3012">
                  <c:v>5545.4089999999997</c:v>
                </c:pt>
                <c:pt idx="3013">
                  <c:v>10961.846</c:v>
                </c:pt>
                <c:pt idx="3014">
                  <c:v>32930.239999999998</c:v>
                </c:pt>
                <c:pt idx="3015">
                  <c:v>4132.875</c:v>
                </c:pt>
                <c:pt idx="3016">
                  <c:v>36218.546000000002</c:v>
                </c:pt>
                <c:pt idx="3017">
                  <c:v>63720.281599999995</c:v>
                </c:pt>
                <c:pt idx="3018">
                  <c:v>7268.011199999999</c:v>
                </c:pt>
                <c:pt idx="3019">
                  <c:v>43045.018499999998</c:v>
                </c:pt>
                <c:pt idx="3020">
                  <c:v>18369.769000000004</c:v>
                </c:pt>
                <c:pt idx="3021">
                  <c:v>23954.051100000001</c:v>
                </c:pt>
                <c:pt idx="3022">
                  <c:v>63756.239200000004</c:v>
                </c:pt>
                <c:pt idx="3023">
                  <c:v>33735.019399999997</c:v>
                </c:pt>
                <c:pt idx="3024">
                  <c:v>33891.550200000005</c:v>
                </c:pt>
                <c:pt idx="3025">
                  <c:v>44263.107000000004</c:v>
                </c:pt>
                <c:pt idx="3026">
                  <c:v>56419.221700000002</c:v>
                </c:pt>
                <c:pt idx="3027">
                  <c:v>42799.098000000005</c:v>
                </c:pt>
                <c:pt idx="3028">
                  <c:v>10928.375999999998</c:v>
                </c:pt>
                <c:pt idx="3029">
                  <c:v>19605.940000000002</c:v>
                </c:pt>
                <c:pt idx="3030">
                  <c:v>23360.358599999996</c:v>
                </c:pt>
                <c:pt idx="3031">
                  <c:v>21926.425299999999</c:v>
                </c:pt>
                <c:pt idx="3032">
                  <c:v>26399.4192</c:v>
                </c:pt>
                <c:pt idx="3033">
                  <c:v>5087.1359999999995</c:v>
                </c:pt>
                <c:pt idx="3034">
                  <c:v>20411.445600000003</c:v>
                </c:pt>
                <c:pt idx="3035">
                  <c:v>225416.15900000001</c:v>
                </c:pt>
                <c:pt idx="3036">
                  <c:v>7042.4650999999985</c:v>
                </c:pt>
                <c:pt idx="3037">
                  <c:v>15540.23</c:v>
                </c:pt>
                <c:pt idx="3038">
                  <c:v>12691.021199999999</c:v>
                </c:pt>
                <c:pt idx="3039">
                  <c:v>6810.72</c:v>
                </c:pt>
                <c:pt idx="3040">
                  <c:v>111108.8521</c:v>
                </c:pt>
                <c:pt idx="3041">
                  <c:v>41315.277800000003</c:v>
                </c:pt>
                <c:pt idx="3042">
                  <c:v>11854.1068</c:v>
                </c:pt>
                <c:pt idx="3043">
                  <c:v>40475.3318</c:v>
                </c:pt>
                <c:pt idx="3044">
                  <c:v>40308.443699999996</c:v>
                </c:pt>
                <c:pt idx="3045">
                  <c:v>21529.571800000002</c:v>
                </c:pt>
                <c:pt idx="3046">
                  <c:v>79778.022999999986</c:v>
                </c:pt>
                <c:pt idx="3047">
                  <c:v>35391.646999999997</c:v>
                </c:pt>
                <c:pt idx="3048">
                  <c:v>24309.224600000001</c:v>
                </c:pt>
                <c:pt idx="3049">
                  <c:v>14567.948699999999</c:v>
                </c:pt>
                <c:pt idx="3050">
                  <c:v>33172.908599999995</c:v>
                </c:pt>
                <c:pt idx="3051">
                  <c:v>53989.351200000005</c:v>
                </c:pt>
                <c:pt idx="3052">
                  <c:v>127375.11079999999</c:v>
                </c:pt>
                <c:pt idx="3053">
                  <c:v>168113.15500000003</c:v>
                </c:pt>
                <c:pt idx="3054">
                  <c:v>27488.521499999995</c:v>
                </c:pt>
                <c:pt idx="3055">
                  <c:v>9352.5776999999998</c:v>
                </c:pt>
                <c:pt idx="3056">
                  <c:v>29048.983999999997</c:v>
                </c:pt>
                <c:pt idx="3057">
                  <c:v>6415.5893999999989</c:v>
                </c:pt>
                <c:pt idx="3058">
                  <c:v>10848.946799999998</c:v>
                </c:pt>
                <c:pt idx="3059">
                  <c:v>35863.305</c:v>
                </c:pt>
                <c:pt idx="3060">
                  <c:v>6734.9381999999987</c:v>
                </c:pt>
                <c:pt idx="3061">
                  <c:v>32119.891199999998</c:v>
                </c:pt>
                <c:pt idx="3062">
                  <c:v>65886.722000000009</c:v>
                </c:pt>
                <c:pt idx="3063">
                  <c:v>6618.5610000000006</c:v>
                </c:pt>
                <c:pt idx="3064">
                  <c:v>53041.9257</c:v>
                </c:pt>
                <c:pt idx="3065">
                  <c:v>17201.515100000001</c:v>
                </c:pt>
                <c:pt idx="3066">
                  <c:v>24763.085499999997</c:v>
                </c:pt>
                <c:pt idx="3067">
                  <c:v>63768.379500000003</c:v>
                </c:pt>
                <c:pt idx="3068">
                  <c:v>23273.9928</c:v>
                </c:pt>
                <c:pt idx="3069">
                  <c:v>23531.702399999998</c:v>
                </c:pt>
                <c:pt idx="3070">
                  <c:v>44774.674500000008</c:v>
                </c:pt>
                <c:pt idx="3071">
                  <c:v>55346.021099999991</c:v>
                </c:pt>
                <c:pt idx="3072">
                  <c:v>58733.069999999992</c:v>
                </c:pt>
                <c:pt idx="3073">
                  <c:v>15126.971400000002</c:v>
                </c:pt>
                <c:pt idx="3074">
                  <c:v>23165.543999999998</c:v>
                </c:pt>
                <c:pt idx="3075">
                  <c:v>34179.879000000008</c:v>
                </c:pt>
                <c:pt idx="3076">
                  <c:v>33385.814000000006</c:v>
                </c:pt>
                <c:pt idx="3077">
                  <c:v>18459.405000000002</c:v>
                </c:pt>
                <c:pt idx="3078">
                  <c:v>5464.3974999999991</c:v>
                </c:pt>
                <c:pt idx="3079">
                  <c:v>16803.253499999999</c:v>
                </c:pt>
                <c:pt idx="3080">
                  <c:v>328499.98609999998</c:v>
                </c:pt>
                <c:pt idx="3081">
                  <c:v>7249.6994000000004</c:v>
                </c:pt>
                <c:pt idx="3082">
                  <c:v>17539.3986</c:v>
                </c:pt>
                <c:pt idx="3083">
                  <c:v>12765.7057</c:v>
                </c:pt>
                <c:pt idx="3084">
                  <c:v>10837.219800000001</c:v>
                </c:pt>
                <c:pt idx="3085">
                  <c:v>337595.75200000004</c:v>
                </c:pt>
                <c:pt idx="3086">
                  <c:v>48279.939700000003</c:v>
                </c:pt>
                <c:pt idx="3087">
                  <c:v>13260.2376</c:v>
                </c:pt>
                <c:pt idx="3088">
                  <c:v>64220.777499999997</c:v>
                </c:pt>
                <c:pt idx="3089">
                  <c:v>36179.309499999996</c:v>
                </c:pt>
                <c:pt idx="3090">
                  <c:v>21236.412800000002</c:v>
                </c:pt>
                <c:pt idx="3091">
                  <c:v>71581.463099999994</c:v>
                </c:pt>
                <c:pt idx="3092">
                  <c:v>32089.948000000004</c:v>
                </c:pt>
                <c:pt idx="3093">
                  <c:v>21172.631799999999</c:v>
                </c:pt>
                <c:pt idx="3094">
                  <c:v>13328.545999999998</c:v>
                </c:pt>
                <c:pt idx="3095">
                  <c:v>36626.657800000001</c:v>
                </c:pt>
                <c:pt idx="3096">
                  <c:v>77241.400599999994</c:v>
                </c:pt>
                <c:pt idx="3097">
                  <c:v>148998.36629999999</c:v>
                </c:pt>
                <c:pt idx="3098">
                  <c:v>136995.78420000002</c:v>
                </c:pt>
                <c:pt idx="3099">
                  <c:v>30888.214500000002</c:v>
                </c:pt>
                <c:pt idx="3100">
                  <c:v>9390.2536</c:v>
                </c:pt>
                <c:pt idx="3101">
                  <c:v>24746.257799999999</c:v>
                </c:pt>
                <c:pt idx="3102">
                  <c:v>5904.1815999999999</c:v>
                </c:pt>
                <c:pt idx="3103">
                  <c:v>15690.430100000001</c:v>
                </c:pt>
                <c:pt idx="3104">
                  <c:v>39339.328000000009</c:v>
                </c:pt>
                <c:pt idx="3105">
                  <c:v>5381.4344999999994</c:v>
                </c:pt>
                <c:pt idx="3106">
                  <c:v>51057.593999999997</c:v>
                </c:pt>
                <c:pt idx="3107">
                  <c:v>71705.151599999983</c:v>
                </c:pt>
                <c:pt idx="3108">
                  <c:v>4900.2786000000006</c:v>
                </c:pt>
                <c:pt idx="3109">
                  <c:v>54827.087200000009</c:v>
                </c:pt>
                <c:pt idx="3110">
                  <c:v>17323.236700000001</c:v>
                </c:pt>
                <c:pt idx="3111">
                  <c:v>29298.409999999996</c:v>
                </c:pt>
                <c:pt idx="3112">
                  <c:v>75645.34199999999</c:v>
                </c:pt>
                <c:pt idx="3113">
                  <c:v>31124.664999999997</c:v>
                </c:pt>
                <c:pt idx="3114">
                  <c:v>19888.339099999997</c:v>
                </c:pt>
                <c:pt idx="3115">
                  <c:v>46404.722000000002</c:v>
                </c:pt>
                <c:pt idx="3116">
                  <c:v>54856.283999999992</c:v>
                </c:pt>
                <c:pt idx="3117">
                  <c:v>73947.282600000006</c:v>
                </c:pt>
                <c:pt idx="3118">
                  <c:v>19361.456999999999</c:v>
                </c:pt>
                <c:pt idx="3119">
                  <c:v>24613.736400000002</c:v>
                </c:pt>
                <c:pt idx="3120">
                  <c:v>26813.536799999998</c:v>
                </c:pt>
                <c:pt idx="3121">
                  <c:v>43123.415300000008</c:v>
                </c:pt>
                <c:pt idx="3122">
                  <c:v>19435.329900000001</c:v>
                </c:pt>
                <c:pt idx="3123">
                  <c:v>6452.7740999999996</c:v>
                </c:pt>
                <c:pt idx="3124">
                  <c:v>17479.852500000001</c:v>
                </c:pt>
                <c:pt idx="3125">
                  <c:v>199937.079</c:v>
                </c:pt>
                <c:pt idx="3126">
                  <c:v>12778.681600000002</c:v>
                </c:pt>
                <c:pt idx="3127">
                  <c:v>17970.644799999998</c:v>
                </c:pt>
                <c:pt idx="3128">
                  <c:v>24132.843000000001</c:v>
                </c:pt>
                <c:pt idx="3129">
                  <c:v>7441.3793999999989</c:v>
                </c:pt>
                <c:pt idx="3130">
                  <c:v>183675.34570000001</c:v>
                </c:pt>
                <c:pt idx="3131">
                  <c:v>48078.912399999994</c:v>
                </c:pt>
                <c:pt idx="3132">
                  <c:v>12916.735799999999</c:v>
                </c:pt>
                <c:pt idx="3133">
                  <c:v>54900.562599999997</c:v>
                </c:pt>
                <c:pt idx="3134">
                  <c:v>33117.167999999998</c:v>
                </c:pt>
                <c:pt idx="3135">
                  <c:v>19770.850000000002</c:v>
                </c:pt>
                <c:pt idx="3136">
                  <c:v>62890.23520000001</c:v>
                </c:pt>
                <c:pt idx="3137">
                  <c:v>34592.294499999996</c:v>
                </c:pt>
                <c:pt idx="3138">
                  <c:v>31498.266400000004</c:v>
                </c:pt>
                <c:pt idx="3139">
                  <c:v>22645.350000000002</c:v>
                </c:pt>
                <c:pt idx="3140">
                  <c:v>35341.820099999997</c:v>
                </c:pt>
                <c:pt idx="3141">
                  <c:v>45980.913200000003</c:v>
                </c:pt>
                <c:pt idx="3142">
                  <c:v>150211.92159999997</c:v>
                </c:pt>
                <c:pt idx="3143">
                  <c:v>64702.676999999996</c:v>
                </c:pt>
                <c:pt idx="3144">
                  <c:v>37109.688000000002</c:v>
                </c:pt>
                <c:pt idx="3145">
                  <c:v>9143.2061000000012</c:v>
                </c:pt>
                <c:pt idx="3146">
                  <c:v>27327.585599999999</c:v>
                </c:pt>
                <c:pt idx="3147">
                  <c:v>6354.3142000000007</c:v>
                </c:pt>
                <c:pt idx="3148">
                  <c:v>15538.8464</c:v>
                </c:pt>
                <c:pt idx="3149">
                  <c:v>39154.894800000002</c:v>
                </c:pt>
                <c:pt idx="3150">
                  <c:v>5968.5318000000007</c:v>
                </c:pt>
                <c:pt idx="3151">
                  <c:v>67797.205200000011</c:v>
                </c:pt>
                <c:pt idx="3152">
                  <c:v>92818.229800000001</c:v>
                </c:pt>
                <c:pt idx="3153">
                  <c:v>10802.579599999999</c:v>
                </c:pt>
                <c:pt idx="3154">
                  <c:v>72729.906000000003</c:v>
                </c:pt>
                <c:pt idx="3155">
                  <c:v>18800.065999999999</c:v>
                </c:pt>
                <c:pt idx="3156">
                  <c:v>32416.0442</c:v>
                </c:pt>
                <c:pt idx="3157">
                  <c:v>94219.873299999992</c:v>
                </c:pt>
                <c:pt idx="3158">
                  <c:v>59984.57759999999</c:v>
                </c:pt>
                <c:pt idx="3159">
                  <c:v>35833.687599999997</c:v>
                </c:pt>
                <c:pt idx="3160">
                  <c:v>72571.653699999995</c:v>
                </c:pt>
                <c:pt idx="3161">
                  <c:v>73004.308000000005</c:v>
                </c:pt>
                <c:pt idx="3162">
                  <c:v>76482.1155</c:v>
                </c:pt>
                <c:pt idx="3163">
                  <c:v>22993.100999999999</c:v>
                </c:pt>
                <c:pt idx="3164">
                  <c:v>26065.550399999996</c:v>
                </c:pt>
                <c:pt idx="3165">
                  <c:v>33493.7601</c:v>
                </c:pt>
                <c:pt idx="3166">
                  <c:v>55409.665799999988</c:v>
                </c:pt>
                <c:pt idx="3167">
                  <c:v>22861.019999999997</c:v>
                </c:pt>
                <c:pt idx="3168">
                  <c:v>5992.8803999999991</c:v>
                </c:pt>
                <c:pt idx="3169">
                  <c:v>17301.855299999999</c:v>
                </c:pt>
                <c:pt idx="3170">
                  <c:v>393852.08100000001</c:v>
                </c:pt>
                <c:pt idx="3171">
                  <c:v>13568.508899999999</c:v>
                </c:pt>
                <c:pt idx="3172">
                  <c:v>22929.173299999999</c:v>
                </c:pt>
                <c:pt idx="3173">
                  <c:v>22300.887999999999</c:v>
                </c:pt>
                <c:pt idx="3174">
                  <c:v>11246.107599999999</c:v>
                </c:pt>
                <c:pt idx="3175">
                  <c:v>207861.71519999998</c:v>
                </c:pt>
                <c:pt idx="3176">
                  <c:v>56727.030099999996</c:v>
                </c:pt>
                <c:pt idx="3177">
                  <c:v>15357.703999999998</c:v>
                </c:pt>
                <c:pt idx="3178">
                  <c:v>60119.5936</c:v>
                </c:pt>
                <c:pt idx="3179">
                  <c:v>35699.727999999996</c:v>
                </c:pt>
                <c:pt idx="3180">
                  <c:v>32423.1567</c:v>
                </c:pt>
                <c:pt idx="3181">
                  <c:v>107333.48999999998</c:v>
                </c:pt>
                <c:pt idx="3182">
                  <c:v>44085.866399999999</c:v>
                </c:pt>
                <c:pt idx="3183">
                  <c:v>36154.397999999994</c:v>
                </c:pt>
                <c:pt idx="3184">
                  <c:v>21016.435799999996</c:v>
                </c:pt>
                <c:pt idx="3185">
                  <c:v>43743.28</c:v>
                </c:pt>
                <c:pt idx="3186">
                  <c:v>87622.282799999986</c:v>
                </c:pt>
                <c:pt idx="3187">
                  <c:v>189125.97659999997</c:v>
                </c:pt>
                <c:pt idx="3188">
                  <c:v>189637.09079999998</c:v>
                </c:pt>
                <c:pt idx="3189">
                  <c:v>40904.774400000002</c:v>
                </c:pt>
                <c:pt idx="3190">
                  <c:v>12483.411199999999</c:v>
                </c:pt>
                <c:pt idx="3191">
                  <c:v>25576.754000000004</c:v>
                </c:pt>
                <c:pt idx="3192">
                  <c:v>7286.1138000000001</c:v>
                </c:pt>
                <c:pt idx="3193">
                  <c:v>15653.295199999999</c:v>
                </c:pt>
                <c:pt idx="3194">
                  <c:v>45525.887999999999</c:v>
                </c:pt>
                <c:pt idx="3195">
                  <c:v>5745.0366000000004</c:v>
                </c:pt>
                <c:pt idx="3196">
                  <c:v>45840.830399999999</c:v>
                </c:pt>
                <c:pt idx="3197">
                  <c:v>85994.788400000005</c:v>
                </c:pt>
                <c:pt idx="3198">
                  <c:v>8288.92</c:v>
                </c:pt>
                <c:pt idx="3199">
                  <c:v>63307.165199999996</c:v>
                </c:pt>
                <c:pt idx="3200">
                  <c:v>14190.980600000003</c:v>
                </c:pt>
                <c:pt idx="3201">
                  <c:v>29238.675000000003</c:v>
                </c:pt>
                <c:pt idx="3202">
                  <c:v>48868.396199999996</c:v>
                </c:pt>
                <c:pt idx="3203">
                  <c:v>23247.732</c:v>
                </c:pt>
                <c:pt idx="3204">
                  <c:v>30800.063999999995</c:v>
                </c:pt>
                <c:pt idx="3205">
                  <c:v>68920.09199999999</c:v>
                </c:pt>
                <c:pt idx="3206">
                  <c:v>29408.73</c:v>
                </c:pt>
                <c:pt idx="3207">
                  <c:v>39684.019099999998</c:v>
                </c:pt>
                <c:pt idx="3208">
                  <c:v>18240.258299999998</c:v>
                </c:pt>
                <c:pt idx="3209">
                  <c:v>25189.349900000001</c:v>
                </c:pt>
                <c:pt idx="3210">
                  <c:v>27305.624400000001</c:v>
                </c:pt>
                <c:pt idx="3211">
                  <c:v>56306.116900000001</c:v>
                </c:pt>
                <c:pt idx="3212">
                  <c:v>22008.049500000001</c:v>
                </c:pt>
                <c:pt idx="3213">
                  <c:v>4552.2048000000004</c:v>
                </c:pt>
                <c:pt idx="3214">
                  <c:v>17314.620399999996</c:v>
                </c:pt>
                <c:pt idx="3215">
                  <c:v>285033.83040000004</c:v>
                </c:pt>
                <c:pt idx="3216">
                  <c:v>13185.591000000002</c:v>
                </c:pt>
                <c:pt idx="3217">
                  <c:v>19938.303599999996</c:v>
                </c:pt>
                <c:pt idx="3218">
                  <c:v>16642.457999999999</c:v>
                </c:pt>
                <c:pt idx="3219">
                  <c:v>12656.757600000001</c:v>
                </c:pt>
                <c:pt idx="3220">
                  <c:v>178235.1262</c:v>
                </c:pt>
                <c:pt idx="3221">
                  <c:v>48969.553999999996</c:v>
                </c:pt>
                <c:pt idx="3222">
                  <c:v>15110.7852</c:v>
                </c:pt>
                <c:pt idx="3223">
                  <c:v>60804.316800000001</c:v>
                </c:pt>
                <c:pt idx="3224">
                  <c:v>33933.059100000006</c:v>
                </c:pt>
                <c:pt idx="3225">
                  <c:v>28257.263999999999</c:v>
                </c:pt>
                <c:pt idx="3226">
                  <c:v>94299.54879999999</c:v>
                </c:pt>
                <c:pt idx="3227">
                  <c:v>36307.161599999999</c:v>
                </c:pt>
                <c:pt idx="3228">
                  <c:v>27847.831999999999</c:v>
                </c:pt>
                <c:pt idx="3229">
                  <c:v>15327.871300000001</c:v>
                </c:pt>
                <c:pt idx="3230">
                  <c:v>31810.701000000001</c:v>
                </c:pt>
                <c:pt idx="3231">
                  <c:v>70376.628599999996</c:v>
                </c:pt>
                <c:pt idx="3232">
                  <c:v>132272.38959999999</c:v>
                </c:pt>
                <c:pt idx="3233">
                  <c:v>135202.42679999999</c:v>
                </c:pt>
                <c:pt idx="3234">
                  <c:v>36161.039999999994</c:v>
                </c:pt>
                <c:pt idx="3235">
                  <c:v>10509.477200000001</c:v>
                </c:pt>
                <c:pt idx="3236">
                  <c:v>20404.187999999998</c:v>
                </c:pt>
                <c:pt idx="3237">
                  <c:v>5436.5630000000001</c:v>
                </c:pt>
                <c:pt idx="3238">
                  <c:v>16185.922100000002</c:v>
                </c:pt>
                <c:pt idx="3239">
                  <c:v>44513.344400000002</c:v>
                </c:pt>
                <c:pt idx="3240">
                  <c:v>3406.0655000000006</c:v>
                </c:pt>
                <c:pt idx="3241">
                  <c:v>59548.576000000001</c:v>
                </c:pt>
                <c:pt idx="3242">
                  <c:v>85413.220399999991</c:v>
                </c:pt>
                <c:pt idx="3243">
                  <c:v>10304.121000000001</c:v>
                </c:pt>
                <c:pt idx="3244">
                  <c:v>82787.112000000008</c:v>
                </c:pt>
                <c:pt idx="3245">
                  <c:v>16990.345300000001</c:v>
                </c:pt>
                <c:pt idx="3246">
                  <c:v>31561.180199999999</c:v>
                </c:pt>
                <c:pt idx="3247">
                  <c:v>104945.6192</c:v>
                </c:pt>
                <c:pt idx="3248">
                  <c:v>23765.134199999997</c:v>
                </c:pt>
                <c:pt idx="3249">
                  <c:v>19103.800000000003</c:v>
                </c:pt>
                <c:pt idx="3250">
                  <c:v>64689.182399999998</c:v>
                </c:pt>
                <c:pt idx="3251">
                  <c:v>37768.845399999998</c:v>
                </c:pt>
                <c:pt idx="3252">
                  <c:v>26844.617799999996</c:v>
                </c:pt>
                <c:pt idx="3253">
                  <c:v>15085.666399999998</c:v>
                </c:pt>
                <c:pt idx="3254">
                  <c:v>28105.827499999996</c:v>
                </c:pt>
                <c:pt idx="3255">
                  <c:v>36204.498</c:v>
                </c:pt>
                <c:pt idx="3256">
                  <c:v>46350.224999999999</c:v>
                </c:pt>
                <c:pt idx="3257">
                  <c:v>12547.684799999999</c:v>
                </c:pt>
                <c:pt idx="3258">
                  <c:v>7027.9320000000007</c:v>
                </c:pt>
                <c:pt idx="3259">
                  <c:v>15887.9</c:v>
                </c:pt>
                <c:pt idx="3260">
                  <c:v>256809.22500000001</c:v>
                </c:pt>
                <c:pt idx="3261">
                  <c:v>9960.0377999999982</c:v>
                </c:pt>
                <c:pt idx="3262">
                  <c:v>18147.422699999999</c:v>
                </c:pt>
                <c:pt idx="3263">
                  <c:v>21075.5923</c:v>
                </c:pt>
                <c:pt idx="3264">
                  <c:v>9644.2556000000004</c:v>
                </c:pt>
                <c:pt idx="3265">
                  <c:v>227726.47160000002</c:v>
                </c:pt>
                <c:pt idx="3266">
                  <c:v>38191.431200000006</c:v>
                </c:pt>
                <c:pt idx="3267">
                  <c:v>13245.158399999998</c:v>
                </c:pt>
                <c:pt idx="3268">
                  <c:v>65398.768200000006</c:v>
                </c:pt>
                <c:pt idx="3269">
                  <c:v>31614.7536</c:v>
                </c:pt>
                <c:pt idx="3270">
                  <c:v>25131.337500000001</c:v>
                </c:pt>
                <c:pt idx="3271">
                  <c:v>89310.211500000005</c:v>
                </c:pt>
                <c:pt idx="3272">
                  <c:v>39953.5798</c:v>
                </c:pt>
                <c:pt idx="3273">
                  <c:v>26205.399599999997</c:v>
                </c:pt>
                <c:pt idx="3274">
                  <c:v>18653.854500000001</c:v>
                </c:pt>
                <c:pt idx="3275">
                  <c:v>36103.649399999995</c:v>
                </c:pt>
                <c:pt idx="3276">
                  <c:v>47582.892</c:v>
                </c:pt>
                <c:pt idx="3277">
                  <c:v>149144.24849999999</c:v>
                </c:pt>
                <c:pt idx="3278">
                  <c:v>167342.29199999999</c:v>
                </c:pt>
                <c:pt idx="3279">
                  <c:v>39340.184000000001</c:v>
                </c:pt>
                <c:pt idx="3280">
                  <c:v>14712.767300000001</c:v>
                </c:pt>
                <c:pt idx="3281">
                  <c:v>15479.594999999999</c:v>
                </c:pt>
                <c:pt idx="3282">
                  <c:v>7043.0250000000005</c:v>
                </c:pt>
                <c:pt idx="3283">
                  <c:v>14232.215999999999</c:v>
                </c:pt>
                <c:pt idx="3284">
                  <c:v>39271.904000000002</c:v>
                </c:pt>
                <c:pt idx="3285">
                  <c:v>5939.0620000000008</c:v>
                </c:pt>
                <c:pt idx="3286">
                  <c:v>81396.20719999999</c:v>
                </c:pt>
                <c:pt idx="3287">
                  <c:v>124321.59180000001</c:v>
                </c:pt>
                <c:pt idx="3288">
                  <c:v>10551.4257</c:v>
                </c:pt>
                <c:pt idx="3289">
                  <c:v>107068.2525</c:v>
                </c:pt>
                <c:pt idx="3290">
                  <c:v>21531.274799999999</c:v>
                </c:pt>
                <c:pt idx="3291">
                  <c:v>38246.741400000006</c:v>
                </c:pt>
                <c:pt idx="3292">
                  <c:v>133853.73120000001</c:v>
                </c:pt>
                <c:pt idx="3293">
                  <c:v>25736.5589</c:v>
                </c:pt>
                <c:pt idx="3294">
                  <c:v>22145.153699999999</c:v>
                </c:pt>
                <c:pt idx="3295">
                  <c:v>70766.186400000006</c:v>
                </c:pt>
                <c:pt idx="3296">
                  <c:v>60026.224600000009</c:v>
                </c:pt>
                <c:pt idx="3297">
                  <c:v>39648.379499999995</c:v>
                </c:pt>
                <c:pt idx="3298">
                  <c:v>20435.3053</c:v>
                </c:pt>
                <c:pt idx="3299">
                  <c:v>32366.977499999997</c:v>
                </c:pt>
                <c:pt idx="3300">
                  <c:v>42297.854999999996</c:v>
                </c:pt>
                <c:pt idx="3301">
                  <c:v>57715.757400000002</c:v>
                </c:pt>
                <c:pt idx="3302">
                  <c:v>15816.185700000002</c:v>
                </c:pt>
                <c:pt idx="3303">
                  <c:v>5401.3926000000001</c:v>
                </c:pt>
                <c:pt idx="3304">
                  <c:v>24421.9791</c:v>
                </c:pt>
                <c:pt idx="3305">
                  <c:v>324730.23</c:v>
                </c:pt>
                <c:pt idx="3306">
                  <c:v>12821.0957</c:v>
                </c:pt>
                <c:pt idx="3307">
                  <c:v>17567.663400000001</c:v>
                </c:pt>
                <c:pt idx="3308">
                  <c:v>32051.816900000005</c:v>
                </c:pt>
                <c:pt idx="3309">
                  <c:v>7338.1134000000002</c:v>
                </c:pt>
                <c:pt idx="3310">
                  <c:v>253136.99919999999</c:v>
                </c:pt>
                <c:pt idx="3311">
                  <c:v>59190.862499999996</c:v>
                </c:pt>
                <c:pt idx="3312">
                  <c:v>12902.900399999999</c:v>
                </c:pt>
                <c:pt idx="3313">
                  <c:v>66836</c:v>
                </c:pt>
                <c:pt idx="3314">
                  <c:v>42646.386399999996</c:v>
                </c:pt>
                <c:pt idx="3315">
                  <c:v>28948.572400000001</c:v>
                </c:pt>
                <c:pt idx="3316">
                  <c:v>93982.065600000002</c:v>
                </c:pt>
                <c:pt idx="3317">
                  <c:v>40301.523200000003</c:v>
                </c:pt>
                <c:pt idx="3318">
                  <c:v>38200.762600000002</c:v>
                </c:pt>
                <c:pt idx="3319">
                  <c:v>23766.217199999999</c:v>
                </c:pt>
                <c:pt idx="3320">
                  <c:v>38856.326999999997</c:v>
                </c:pt>
                <c:pt idx="3321">
                  <c:v>75458.975999999995</c:v>
                </c:pt>
                <c:pt idx="3322">
                  <c:v>137900.01499999996</c:v>
                </c:pt>
                <c:pt idx="3323">
                  <c:v>171649.25160000002</c:v>
                </c:pt>
                <c:pt idx="3324">
                  <c:v>47395.332799999996</c:v>
                </c:pt>
                <c:pt idx="3325">
                  <c:v>13680.8406</c:v>
                </c:pt>
                <c:pt idx="3326">
                  <c:v>19524.333400000003</c:v>
                </c:pt>
                <c:pt idx="3327">
                  <c:v>8648.7102000000014</c:v>
                </c:pt>
                <c:pt idx="3328">
                  <c:v>14094.403799999998</c:v>
                </c:pt>
                <c:pt idx="3329">
                  <c:v>44735.408900000002</c:v>
                </c:pt>
                <c:pt idx="3330">
                  <c:v>7021.2335999999996</c:v>
                </c:pt>
                <c:pt idx="3331">
                  <c:v>76656.835700000011</c:v>
                </c:pt>
                <c:pt idx="3332">
                  <c:v>117652.4157</c:v>
                </c:pt>
                <c:pt idx="3333">
                  <c:v>12499.6528</c:v>
                </c:pt>
                <c:pt idx="3334">
                  <c:v>111964.84939999999</c:v>
                </c:pt>
                <c:pt idx="3335">
                  <c:v>26258.616999999998</c:v>
                </c:pt>
                <c:pt idx="3336">
                  <c:v>34763.092199999999</c:v>
                </c:pt>
                <c:pt idx="3337">
                  <c:v>142435.39649999997</c:v>
                </c:pt>
                <c:pt idx="3338">
                  <c:v>32024.4512</c:v>
                </c:pt>
                <c:pt idx="3339">
                  <c:v>22099.862400000002</c:v>
                </c:pt>
                <c:pt idx="3340">
                  <c:v>77251.966400000005</c:v>
                </c:pt>
                <c:pt idx="3341">
                  <c:v>65734.879199999996</c:v>
                </c:pt>
                <c:pt idx="3342">
                  <c:v>37761.089599999999</c:v>
                </c:pt>
                <c:pt idx="3343">
                  <c:v>17785.3806</c:v>
                </c:pt>
                <c:pt idx="3344">
                  <c:v>31644.572199999999</c:v>
                </c:pt>
                <c:pt idx="3345">
                  <c:v>35640.99</c:v>
                </c:pt>
                <c:pt idx="3346">
                  <c:v>62511.326700000005</c:v>
                </c:pt>
                <c:pt idx="3347">
                  <c:v>17345.794199999997</c:v>
                </c:pt>
                <c:pt idx="3348">
                  <c:v>3842.2781999999997</c:v>
                </c:pt>
                <c:pt idx="3349">
                  <c:v>24601.598599999998</c:v>
                </c:pt>
                <c:pt idx="3350">
                  <c:v>309465.81520000001</c:v>
                </c:pt>
                <c:pt idx="3351">
                  <c:v>12492.3788</c:v>
                </c:pt>
                <c:pt idx="3352">
                  <c:v>10609.564199999999</c:v>
                </c:pt>
                <c:pt idx="3353">
                  <c:v>21829.457600000002</c:v>
                </c:pt>
                <c:pt idx="3354">
                  <c:v>6294.9692000000014</c:v>
                </c:pt>
                <c:pt idx="3355">
                  <c:v>237751.54749999999</c:v>
                </c:pt>
                <c:pt idx="3356">
                  <c:v>62938.6014</c:v>
                </c:pt>
                <c:pt idx="3357">
                  <c:v>9372.2915999999987</c:v>
                </c:pt>
                <c:pt idx="3358">
                  <c:v>67915.395600000003</c:v>
                </c:pt>
                <c:pt idx="3359">
                  <c:v>37253.298599999995</c:v>
                </c:pt>
                <c:pt idx="3360">
                  <c:v>28982.051599999999</c:v>
                </c:pt>
                <c:pt idx="3361">
                  <c:v>110717.36319999999</c:v>
                </c:pt>
                <c:pt idx="3362">
                  <c:v>40166.619099999996</c:v>
                </c:pt>
                <c:pt idx="3363">
                  <c:v>33177.441599999998</c:v>
                </c:pt>
                <c:pt idx="3364">
                  <c:v>23656.4656</c:v>
                </c:pt>
                <c:pt idx="3365">
                  <c:v>36934.917399999998</c:v>
                </c:pt>
                <c:pt idx="3366">
                  <c:v>74797.436999999991</c:v>
                </c:pt>
                <c:pt idx="3367">
                  <c:v>116266.88440000001</c:v>
                </c:pt>
                <c:pt idx="3368">
                  <c:v>163010.3132</c:v>
                </c:pt>
                <c:pt idx="3369">
                  <c:v>42632.017599999999</c:v>
                </c:pt>
                <c:pt idx="3370">
                  <c:v>16433.757600000001</c:v>
                </c:pt>
                <c:pt idx="3371">
                  <c:v>16609.025999999998</c:v>
                </c:pt>
                <c:pt idx="3372">
                  <c:v>9885.3996000000006</c:v>
                </c:pt>
                <c:pt idx="3373">
                  <c:v>10294.773299999999</c:v>
                </c:pt>
                <c:pt idx="3374">
                  <c:v>27628.36</c:v>
                </c:pt>
                <c:pt idx="3375">
                  <c:v>6791.9655000000002</c:v>
                </c:pt>
                <c:pt idx="3376">
                  <c:v>57182.627899999999</c:v>
                </c:pt>
                <c:pt idx="3377">
                  <c:v>131651.1612</c:v>
                </c:pt>
                <c:pt idx="3378">
                  <c:v>12630.133000000002</c:v>
                </c:pt>
                <c:pt idx="3379">
                  <c:v>89561.819999999992</c:v>
                </c:pt>
                <c:pt idx="3380">
                  <c:v>26389.7919</c:v>
                </c:pt>
                <c:pt idx="3381">
                  <c:v>36090.889599999995</c:v>
                </c:pt>
                <c:pt idx="3382">
                  <c:v>204298.45920000001</c:v>
                </c:pt>
                <c:pt idx="3383">
                  <c:v>31728.476999999995</c:v>
                </c:pt>
                <c:pt idx="3384">
                  <c:v>19173.661000000004</c:v>
                </c:pt>
                <c:pt idx="3385">
                  <c:v>71162.967999999993</c:v>
                </c:pt>
                <c:pt idx="3386">
                  <c:v>70563.222599999994</c:v>
                </c:pt>
                <c:pt idx="3387">
                  <c:v>35669.579999999994</c:v>
                </c:pt>
                <c:pt idx="3388">
                  <c:v>13604.824799999999</c:v>
                </c:pt>
                <c:pt idx="3389">
                  <c:v>33251.596799999992</c:v>
                </c:pt>
                <c:pt idx="3390">
                  <c:v>36132.644</c:v>
                </c:pt>
                <c:pt idx="3391">
                  <c:v>53459.871299999999</c:v>
                </c:pt>
                <c:pt idx="3392">
                  <c:v>17120.108199999999</c:v>
                </c:pt>
                <c:pt idx="3393">
                  <c:v>8184.9339</c:v>
                </c:pt>
                <c:pt idx="3394">
                  <c:v>24358.750999999997</c:v>
                </c:pt>
                <c:pt idx="3395">
                  <c:v>301659.37919999997</c:v>
                </c:pt>
                <c:pt idx="3396">
                  <c:v>14402.795399999999</c:v>
                </c:pt>
                <c:pt idx="3397">
                  <c:v>19818.2912</c:v>
                </c:pt>
                <c:pt idx="3398">
                  <c:v>24659.279399999999</c:v>
                </c:pt>
                <c:pt idx="3399">
                  <c:v>7463.5679999999993</c:v>
                </c:pt>
                <c:pt idx="3400">
                  <c:v>223262.45360000004</c:v>
                </c:pt>
                <c:pt idx="3401">
                  <c:v>54575.465400000001</c:v>
                </c:pt>
                <c:pt idx="3402">
                  <c:v>11128.355999999998</c:v>
                </c:pt>
                <c:pt idx="3403">
                  <c:v>70416.864700000006</c:v>
                </c:pt>
                <c:pt idx="3404">
                  <c:v>39789.362300000001</c:v>
                </c:pt>
                <c:pt idx="3405">
                  <c:v>19362.753399999998</c:v>
                </c:pt>
                <c:pt idx="3406">
                  <c:v>105482.1952</c:v>
                </c:pt>
                <c:pt idx="3407">
                  <c:v>42018.818399999996</c:v>
                </c:pt>
                <c:pt idx="3408">
                  <c:v>34692.996800000008</c:v>
                </c:pt>
                <c:pt idx="3409">
                  <c:v>21201.4208</c:v>
                </c:pt>
                <c:pt idx="3410">
                  <c:v>34581.065399999999</c:v>
                </c:pt>
                <c:pt idx="3411">
                  <c:v>61767.51</c:v>
                </c:pt>
                <c:pt idx="3412">
                  <c:v>92043.128799999991</c:v>
                </c:pt>
                <c:pt idx="3413">
                  <c:v>141545.07639999999</c:v>
                </c:pt>
                <c:pt idx="3414">
                  <c:v>41227.096799999992</c:v>
                </c:pt>
                <c:pt idx="3415">
                  <c:v>15209.434799999999</c:v>
                </c:pt>
                <c:pt idx="3416">
                  <c:v>21518.021200000003</c:v>
                </c:pt>
                <c:pt idx="3417">
                  <c:v>9454.9554999999982</c:v>
                </c:pt>
                <c:pt idx="3418">
                  <c:v>12174.687699999999</c:v>
                </c:pt>
                <c:pt idx="3419">
                  <c:v>47256.666599999997</c:v>
                </c:pt>
                <c:pt idx="3420">
                  <c:v>6326.6100000000006</c:v>
                </c:pt>
                <c:pt idx="3421">
                  <c:v>76121.099999999991</c:v>
                </c:pt>
                <c:pt idx="3422">
                  <c:v>136128.92000000001</c:v>
                </c:pt>
                <c:pt idx="3423">
                  <c:v>11793.95</c:v>
                </c:pt>
                <c:pt idx="3424">
                  <c:v>76508.639999999985</c:v>
                </c:pt>
                <c:pt idx="3425">
                  <c:v>8949.2999999999993</c:v>
                </c:pt>
                <c:pt idx="3426">
                  <c:v>34241.599999999999</c:v>
                </c:pt>
                <c:pt idx="3427">
                  <c:v>183378.53999999998</c:v>
                </c:pt>
                <c:pt idx="3428">
                  <c:v>43433.299999999996</c:v>
                </c:pt>
                <c:pt idx="3429">
                  <c:v>24331.72</c:v>
                </c:pt>
                <c:pt idx="3430">
                  <c:v>65221.2</c:v>
                </c:pt>
                <c:pt idx="3431">
                  <c:v>61903.27</c:v>
                </c:pt>
                <c:pt idx="3432">
                  <c:v>42302.75</c:v>
                </c:pt>
                <c:pt idx="3433">
                  <c:v>15223.5</c:v>
                </c:pt>
                <c:pt idx="3434">
                  <c:v>32847.1</c:v>
                </c:pt>
                <c:pt idx="3435">
                  <c:v>35445.9</c:v>
                </c:pt>
                <c:pt idx="3436">
                  <c:v>51088</c:v>
                </c:pt>
                <c:pt idx="3437">
                  <c:v>18621.52</c:v>
                </c:pt>
                <c:pt idx="3438">
                  <c:v>7440.7999999999993</c:v>
                </c:pt>
                <c:pt idx="3439">
                  <c:v>17885.96</c:v>
                </c:pt>
                <c:pt idx="3440">
                  <c:v>301325.84999999998</c:v>
                </c:pt>
                <c:pt idx="3441">
                  <c:v>20270.25</c:v>
                </c:pt>
                <c:pt idx="3442">
                  <c:v>19519.5</c:v>
                </c:pt>
                <c:pt idx="3443">
                  <c:v>34121.68</c:v>
                </c:pt>
                <c:pt idx="3444">
                  <c:v>6408.8600000000006</c:v>
                </c:pt>
                <c:pt idx="3445">
                  <c:v>189393.75</c:v>
                </c:pt>
                <c:pt idx="3446">
                  <c:v>52419.5</c:v>
                </c:pt>
                <c:pt idx="3447">
                  <c:v>15506.199999999999</c:v>
                </c:pt>
                <c:pt idx="3448">
                  <c:v>70785</c:v>
                </c:pt>
                <c:pt idx="3449">
                  <c:v>32815.86</c:v>
                </c:pt>
                <c:pt idx="3450">
                  <c:v>19355.13</c:v>
                </c:pt>
                <c:pt idx="3451">
                  <c:v>105313.1</c:v>
                </c:pt>
                <c:pt idx="3452">
                  <c:v>37499.15</c:v>
                </c:pt>
                <c:pt idx="3453">
                  <c:v>38817.119999999995</c:v>
                </c:pt>
                <c:pt idx="3454">
                  <c:v>26279.100000000002</c:v>
                </c:pt>
                <c:pt idx="3455">
                  <c:v>31228.399999999998</c:v>
                </c:pt>
                <c:pt idx="3456">
                  <c:v>64082</c:v>
                </c:pt>
                <c:pt idx="3457">
                  <c:v>73408.94</c:v>
                </c:pt>
                <c:pt idx="3458">
                  <c:v>132637.66999999998</c:v>
                </c:pt>
                <c:pt idx="3459">
                  <c:v>43085.919999999998</c:v>
                </c:pt>
                <c:pt idx="3460">
                  <c:v>14455.32</c:v>
                </c:pt>
                <c:pt idx="3461">
                  <c:v>22250.28</c:v>
                </c:pt>
                <c:pt idx="3462">
                  <c:v>4808.16</c:v>
                </c:pt>
                <c:pt idx="3463">
                  <c:v>14656.8</c:v>
                </c:pt>
                <c:pt idx="3464">
                  <c:v>45877.87</c:v>
                </c:pt>
                <c:pt idx="3465">
                  <c:v>6577.83</c:v>
                </c:pt>
                <c:pt idx="3466">
                  <c:v>70654.5</c:v>
                </c:pt>
                <c:pt idx="3467">
                  <c:v>116616.04</c:v>
                </c:pt>
                <c:pt idx="3468">
                  <c:v>12486.8</c:v>
                </c:pt>
                <c:pt idx="3469">
                  <c:v>78605.100000000006</c:v>
                </c:pt>
                <c:pt idx="3470">
                  <c:v>5620.54</c:v>
                </c:pt>
                <c:pt idx="3471">
                  <c:v>32969.050000000003</c:v>
                </c:pt>
                <c:pt idx="3472">
                  <c:v>178443.12</c:v>
                </c:pt>
                <c:pt idx="3473">
                  <c:v>39501.39</c:v>
                </c:pt>
                <c:pt idx="3474">
                  <c:v>23731.190000000002</c:v>
                </c:pt>
                <c:pt idx="3475">
                  <c:v>57430.619999999995</c:v>
                </c:pt>
                <c:pt idx="3476">
                  <c:v>57790.48</c:v>
                </c:pt>
                <c:pt idx="3477">
                  <c:v>43157.799999999996</c:v>
                </c:pt>
                <c:pt idx="3478">
                  <c:v>14904.12</c:v>
                </c:pt>
                <c:pt idx="3479">
                  <c:v>26569.48</c:v>
                </c:pt>
                <c:pt idx="3480">
                  <c:v>32050.899999999998</c:v>
                </c:pt>
                <c:pt idx="3481">
                  <c:v>40981.49</c:v>
                </c:pt>
                <c:pt idx="3482">
                  <c:v>19546.650000000001</c:v>
                </c:pt>
                <c:pt idx="3483">
                  <c:v>6191.9000000000005</c:v>
                </c:pt>
                <c:pt idx="3484">
                  <c:v>24064.5</c:v>
                </c:pt>
                <c:pt idx="3485">
                  <c:v>286216.39</c:v>
                </c:pt>
                <c:pt idx="3486">
                  <c:v>17127.330000000002</c:v>
                </c:pt>
                <c:pt idx="3487">
                  <c:v>19060.600000000002</c:v>
                </c:pt>
                <c:pt idx="3488">
                  <c:v>34498.5</c:v>
                </c:pt>
                <c:pt idx="3489">
                  <c:v>6261.3</c:v>
                </c:pt>
                <c:pt idx="3490">
                  <c:v>172800</c:v>
                </c:pt>
                <c:pt idx="3491">
                  <c:v>61875.66</c:v>
                </c:pt>
                <c:pt idx="3492">
                  <c:v>14112</c:v>
                </c:pt>
                <c:pt idx="3493">
                  <c:v>62050.77</c:v>
                </c:pt>
                <c:pt idx="3494">
                  <c:v>39319.5</c:v>
                </c:pt>
                <c:pt idx="3495">
                  <c:v>19087.560000000001</c:v>
                </c:pt>
                <c:pt idx="3496">
                  <c:v>110855.55</c:v>
                </c:pt>
                <c:pt idx="3497">
                  <c:v>43661.25</c:v>
                </c:pt>
                <c:pt idx="3498">
                  <c:v>32194.530000000002</c:v>
                </c:pt>
                <c:pt idx="3499">
                  <c:v>25739.09</c:v>
                </c:pt>
                <c:pt idx="3500">
                  <c:v>28986.44</c:v>
                </c:pt>
                <c:pt idx="3501">
                  <c:v>70375.520000000004</c:v>
                </c:pt>
                <c:pt idx="3502">
                  <c:v>112123.12</c:v>
                </c:pt>
                <c:pt idx="3503">
                  <c:v>210567.56</c:v>
                </c:pt>
                <c:pt idx="3504">
                  <c:v>44587.799999999996</c:v>
                </c:pt>
                <c:pt idx="3505">
                  <c:v>16072.2</c:v>
                </c:pt>
                <c:pt idx="3506">
                  <c:v>18721.36</c:v>
                </c:pt>
                <c:pt idx="3507">
                  <c:v>3340.44</c:v>
                </c:pt>
                <c:pt idx="3508">
                  <c:v>14852.279999999999</c:v>
                </c:pt>
                <c:pt idx="3509">
                  <c:v>42260.4</c:v>
                </c:pt>
                <c:pt idx="3510">
                  <c:v>7403.92</c:v>
                </c:pt>
                <c:pt idx="3511">
                  <c:v>81096.56</c:v>
                </c:pt>
                <c:pt idx="3512">
                  <c:v>119572.44</c:v>
                </c:pt>
                <c:pt idx="3513">
                  <c:v>12690.699999999999</c:v>
                </c:pt>
                <c:pt idx="3514">
                  <c:v>89788.939999999988</c:v>
                </c:pt>
                <c:pt idx="3515">
                  <c:v>5511.1500000000005</c:v>
                </c:pt>
                <c:pt idx="3516">
                  <c:v>35599.75</c:v>
                </c:pt>
                <c:pt idx="3517">
                  <c:v>196745.87999999998</c:v>
                </c:pt>
                <c:pt idx="3518">
                  <c:v>40317</c:v>
                </c:pt>
                <c:pt idx="3519">
                  <c:v>23354.1</c:v>
                </c:pt>
                <c:pt idx="3520">
                  <c:v>61876.84</c:v>
                </c:pt>
                <c:pt idx="3521">
                  <c:v>69011.039999999994</c:v>
                </c:pt>
                <c:pt idx="3522">
                  <c:v>42412.56</c:v>
                </c:pt>
                <c:pt idx="3523">
                  <c:v>14525.16</c:v>
                </c:pt>
                <c:pt idx="3524">
                  <c:v>25580.799999999999</c:v>
                </c:pt>
                <c:pt idx="3525">
                  <c:v>41333.64</c:v>
                </c:pt>
                <c:pt idx="3526">
                  <c:v>48380.22</c:v>
                </c:pt>
                <c:pt idx="3527">
                  <c:v>20770.71</c:v>
                </c:pt>
                <c:pt idx="3528">
                  <c:v>6197.76</c:v>
                </c:pt>
                <c:pt idx="3529">
                  <c:v>29235.29</c:v>
                </c:pt>
                <c:pt idx="3530">
                  <c:v>337941.24</c:v>
                </c:pt>
                <c:pt idx="3531">
                  <c:v>15998.75</c:v>
                </c:pt>
                <c:pt idx="3532">
                  <c:v>22491.78</c:v>
                </c:pt>
                <c:pt idx="3533">
                  <c:v>35457.800000000003</c:v>
                </c:pt>
                <c:pt idx="3534">
                  <c:v>3754.0800000000004</c:v>
                </c:pt>
                <c:pt idx="3535">
                  <c:v>237708.9</c:v>
                </c:pt>
                <c:pt idx="3536">
                  <c:v>59075.520000000004</c:v>
                </c:pt>
                <c:pt idx="3537">
                  <c:v>16146.24</c:v>
                </c:pt>
                <c:pt idx="3538">
                  <c:v>67119.63</c:v>
                </c:pt>
                <c:pt idx="3539">
                  <c:v>45364.74</c:v>
                </c:pt>
                <c:pt idx="3540">
                  <c:v>17180.990000000002</c:v>
                </c:pt>
                <c:pt idx="3541">
                  <c:v>116250.95999999999</c:v>
                </c:pt>
                <c:pt idx="3542">
                  <c:v>42018.68</c:v>
                </c:pt>
                <c:pt idx="3543">
                  <c:v>34066.89</c:v>
                </c:pt>
                <c:pt idx="3544">
                  <c:v>28159.56</c:v>
                </c:pt>
                <c:pt idx="3545">
                  <c:v>31805.649999999998</c:v>
                </c:pt>
                <c:pt idx="3546">
                  <c:v>73409.86</c:v>
                </c:pt>
                <c:pt idx="3547">
                  <c:v>124872</c:v>
                </c:pt>
                <c:pt idx="3548">
                  <c:v>220242.84</c:v>
                </c:pt>
                <c:pt idx="3549">
                  <c:v>47143.5</c:v>
                </c:pt>
                <c:pt idx="3550">
                  <c:v>18655.400000000001</c:v>
                </c:pt>
                <c:pt idx="3551">
                  <c:v>19953.16</c:v>
                </c:pt>
                <c:pt idx="3552">
                  <c:v>3084.93</c:v>
                </c:pt>
                <c:pt idx="3553">
                  <c:v>15712.8</c:v>
                </c:pt>
                <c:pt idx="3554">
                  <c:v>56877.48</c:v>
                </c:pt>
                <c:pt idx="3555">
                  <c:v>6143.41</c:v>
                </c:pt>
                <c:pt idx="3556">
                  <c:v>67230.289999999994</c:v>
                </c:pt>
                <c:pt idx="3557">
                  <c:v>114654.54000000001</c:v>
                </c:pt>
                <c:pt idx="3558">
                  <c:v>12954.23</c:v>
                </c:pt>
                <c:pt idx="3559">
                  <c:v>91608.24</c:v>
                </c:pt>
                <c:pt idx="3560">
                  <c:v>4992.0599999999995</c:v>
                </c:pt>
                <c:pt idx="3561">
                  <c:v>33902.58</c:v>
                </c:pt>
                <c:pt idx="3562">
                  <c:v>169631.96000000002</c:v>
                </c:pt>
                <c:pt idx="3563">
                  <c:v>32344.089999999997</c:v>
                </c:pt>
                <c:pt idx="3564">
                  <c:v>19824.64</c:v>
                </c:pt>
                <c:pt idx="3565">
                  <c:v>64668.54</c:v>
                </c:pt>
                <c:pt idx="3566">
                  <c:v>60587.799999999996</c:v>
                </c:pt>
                <c:pt idx="3567">
                  <c:v>37144.630000000005</c:v>
                </c:pt>
                <c:pt idx="3568">
                  <c:v>9420.11</c:v>
                </c:pt>
                <c:pt idx="3569">
                  <c:v>29469.440000000002</c:v>
                </c:pt>
                <c:pt idx="3570">
                  <c:v>44617.369999999995</c:v>
                </c:pt>
                <c:pt idx="3571">
                  <c:v>50373.21</c:v>
                </c:pt>
                <c:pt idx="3572">
                  <c:v>16623</c:v>
                </c:pt>
                <c:pt idx="3573">
                  <c:v>6239.7300000000005</c:v>
                </c:pt>
                <c:pt idx="3574">
                  <c:v>29445.57</c:v>
                </c:pt>
                <c:pt idx="3575">
                  <c:v>344942.55</c:v>
                </c:pt>
                <c:pt idx="3576">
                  <c:v>14193.039999999999</c:v>
                </c:pt>
                <c:pt idx="3577">
                  <c:v>22430.36</c:v>
                </c:pt>
                <c:pt idx="3578">
                  <c:v>26829.88</c:v>
                </c:pt>
                <c:pt idx="3579">
                  <c:v>5129.2800000000007</c:v>
                </c:pt>
                <c:pt idx="3580">
                  <c:v>278273.40000000002</c:v>
                </c:pt>
                <c:pt idx="3581">
                  <c:v>57814.75</c:v>
                </c:pt>
                <c:pt idx="3582">
                  <c:v>17329.969999999998</c:v>
                </c:pt>
                <c:pt idx="3583">
                  <c:v>64324.32</c:v>
                </c:pt>
                <c:pt idx="3584">
                  <c:v>43382.42</c:v>
                </c:pt>
                <c:pt idx="3585">
                  <c:v>20381.900000000001</c:v>
                </c:pt>
                <c:pt idx="3586">
                  <c:v>108204.39</c:v>
                </c:pt>
                <c:pt idx="3587">
                  <c:v>44893.54</c:v>
                </c:pt>
                <c:pt idx="3588">
                  <c:v>28902.179999999997</c:v>
                </c:pt>
                <c:pt idx="3589">
                  <c:v>26449.02</c:v>
                </c:pt>
                <c:pt idx="3590">
                  <c:v>33962.94</c:v>
                </c:pt>
                <c:pt idx="3591">
                  <c:v>79285.240000000005</c:v>
                </c:pt>
                <c:pt idx="3592">
                  <c:v>144075.75</c:v>
                </c:pt>
                <c:pt idx="3593">
                  <c:v>151014.78</c:v>
                </c:pt>
                <c:pt idx="3594">
                  <c:v>47043.77</c:v>
                </c:pt>
                <c:pt idx="3595">
                  <c:v>15323.550000000001</c:v>
                </c:pt>
                <c:pt idx="3596">
                  <c:v>17123.54</c:v>
                </c:pt>
                <c:pt idx="3597">
                  <c:v>2930.74</c:v>
                </c:pt>
                <c:pt idx="3598">
                  <c:v>16818.27</c:v>
                </c:pt>
                <c:pt idx="3599">
                  <c:v>58271.98</c:v>
                </c:pt>
              </c:numCache>
            </c:numRef>
          </c:yVal>
          <c:smooth val="0"/>
          <c:extLst>
            <c:ext xmlns:c16="http://schemas.microsoft.com/office/drawing/2014/chart" uri="{C3380CC4-5D6E-409C-BE32-E72D297353CC}">
              <c16:uniqueId val="{00000002-64B4-4FCF-A3F7-1F04C4CEBC35}"/>
            </c:ext>
          </c:extLst>
        </c:ser>
        <c:dLbls>
          <c:showLegendKey val="0"/>
          <c:showVal val="0"/>
          <c:showCatName val="0"/>
          <c:showSerName val="0"/>
          <c:showPercent val="0"/>
          <c:showBubbleSize val="0"/>
        </c:dLbls>
        <c:axId val="105949487"/>
        <c:axId val="98400703"/>
      </c:scatterChart>
      <c:valAx>
        <c:axId val="1059494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Units Sold</a:t>
                </a:r>
              </a:p>
            </c:rich>
          </c:tx>
          <c:layout>
            <c:manualLayout>
              <c:xMode val="edge"/>
              <c:yMode val="edge"/>
              <c:x val="0.45566718626445391"/>
              <c:y val="0.8799430529274759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400703"/>
        <c:crosses val="autoZero"/>
        <c:crossBetween val="midCat"/>
        <c:dispUnits>
          <c:builtInUnit val="thousand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98400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p>
            </c:rich>
          </c:tx>
          <c:layout>
            <c:manualLayout>
              <c:xMode val="edge"/>
              <c:yMode val="edge"/>
              <c:x val="3.198636080488626E-2"/>
              <c:y val="0.4183461052620316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949487"/>
        <c:crosses val="autoZero"/>
        <c:crossBetween val="midCat"/>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Volume Sales by Year (Organic)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Matrix!$A$19</c:f>
              <c:strCache>
                <c:ptCount val="1"/>
                <c:pt idx="0">
                  <c:v>2017</c:v>
                </c:pt>
              </c:strCache>
            </c:strRef>
          </c:tx>
          <c:spPr>
            <a:solidFill>
              <a:schemeClr val="tx2"/>
            </a:solidFill>
            <a:ln>
              <a:noFill/>
            </a:ln>
            <a:effectLst/>
          </c:spPr>
          <c:invertIfNegative val="0"/>
          <c:cat>
            <c:strRef>
              <c:f>Matrix!$D$18:$I$18</c:f>
              <c:strCache>
                <c:ptCount val="6"/>
                <c:pt idx="0">
                  <c:v>4046 Units</c:v>
                </c:pt>
                <c:pt idx="1">
                  <c:v>4225 Units</c:v>
                </c:pt>
                <c:pt idx="2">
                  <c:v>4770 Units</c:v>
                </c:pt>
                <c:pt idx="3">
                  <c:v>SmlBagged Units</c:v>
                </c:pt>
                <c:pt idx="4">
                  <c:v>LrgBagged Units</c:v>
                </c:pt>
                <c:pt idx="5">
                  <c:v>X-LrgBagged Units</c:v>
                </c:pt>
              </c:strCache>
            </c:strRef>
          </c:cat>
          <c:val>
            <c:numRef>
              <c:f>Matrix!$D$19:$I$19</c:f>
              <c:numCache>
                <c:formatCode>#,##0.00</c:formatCode>
                <c:ptCount val="6"/>
                <c:pt idx="0">
                  <c:v>2182361.100000001</c:v>
                </c:pt>
                <c:pt idx="1">
                  <c:v>5325568.5099999979</c:v>
                </c:pt>
                <c:pt idx="2">
                  <c:v>47596.73</c:v>
                </c:pt>
                <c:pt idx="3">
                  <c:v>6349332.5300000068</c:v>
                </c:pt>
                <c:pt idx="4">
                  <c:v>3687110.88</c:v>
                </c:pt>
                <c:pt idx="5">
                  <c:v>0</c:v>
                </c:pt>
              </c:numCache>
            </c:numRef>
          </c:val>
          <c:extLst>
            <c:ext xmlns:c16="http://schemas.microsoft.com/office/drawing/2014/chart" uri="{C3380CC4-5D6E-409C-BE32-E72D297353CC}">
              <c16:uniqueId val="{00000000-72D2-4F78-8AE9-5BDC5BE7DCDA}"/>
            </c:ext>
          </c:extLst>
        </c:ser>
        <c:ser>
          <c:idx val="1"/>
          <c:order val="1"/>
          <c:tx>
            <c:strRef>
              <c:f>Matrix!$A$20</c:f>
              <c:strCache>
                <c:ptCount val="1"/>
                <c:pt idx="0">
                  <c:v>2018</c:v>
                </c:pt>
              </c:strCache>
            </c:strRef>
          </c:tx>
          <c:spPr>
            <a:solidFill>
              <a:schemeClr val="accent2"/>
            </a:solidFill>
            <a:ln>
              <a:noFill/>
            </a:ln>
            <a:effectLst/>
          </c:spPr>
          <c:invertIfNegative val="0"/>
          <c:cat>
            <c:strRef>
              <c:f>Matrix!$D$18:$I$18</c:f>
              <c:strCache>
                <c:ptCount val="6"/>
                <c:pt idx="0">
                  <c:v>4046 Units</c:v>
                </c:pt>
                <c:pt idx="1">
                  <c:v>4225 Units</c:v>
                </c:pt>
                <c:pt idx="2">
                  <c:v>4770 Units</c:v>
                </c:pt>
                <c:pt idx="3">
                  <c:v>SmlBagged Units</c:v>
                </c:pt>
                <c:pt idx="4">
                  <c:v>LrgBagged Units</c:v>
                </c:pt>
                <c:pt idx="5">
                  <c:v>X-LrgBagged Units</c:v>
                </c:pt>
              </c:strCache>
            </c:strRef>
          </c:cat>
          <c:val>
            <c:numRef>
              <c:f>Matrix!$D$20:$I$20</c:f>
              <c:numCache>
                <c:formatCode>#,##0.00</c:formatCode>
                <c:ptCount val="6"/>
                <c:pt idx="0">
                  <c:v>1957838.650000002</c:v>
                </c:pt>
                <c:pt idx="1">
                  <c:v>5203883.29</c:v>
                </c:pt>
                <c:pt idx="2">
                  <c:v>26647.279999999995</c:v>
                </c:pt>
                <c:pt idx="3">
                  <c:v>11339472.610000003</c:v>
                </c:pt>
                <c:pt idx="4">
                  <c:v>2495967.1399999983</c:v>
                </c:pt>
                <c:pt idx="5">
                  <c:v>1850.8099999999997</c:v>
                </c:pt>
              </c:numCache>
            </c:numRef>
          </c:val>
          <c:extLst>
            <c:ext xmlns:c16="http://schemas.microsoft.com/office/drawing/2014/chart" uri="{C3380CC4-5D6E-409C-BE32-E72D297353CC}">
              <c16:uniqueId val="{00000001-72D2-4F78-8AE9-5BDC5BE7DCDA}"/>
            </c:ext>
          </c:extLst>
        </c:ser>
        <c:ser>
          <c:idx val="2"/>
          <c:order val="2"/>
          <c:tx>
            <c:strRef>
              <c:f>Matrix!$A$21</c:f>
              <c:strCache>
                <c:ptCount val="1"/>
                <c:pt idx="0">
                  <c:v>2019</c:v>
                </c:pt>
              </c:strCache>
            </c:strRef>
          </c:tx>
          <c:spPr>
            <a:solidFill>
              <a:schemeClr val="accent4"/>
            </a:solidFill>
            <a:ln>
              <a:noFill/>
            </a:ln>
            <a:effectLst/>
          </c:spPr>
          <c:invertIfNegative val="0"/>
          <c:cat>
            <c:strRef>
              <c:f>Matrix!$D$18:$I$18</c:f>
              <c:strCache>
                <c:ptCount val="6"/>
                <c:pt idx="0">
                  <c:v>4046 Units</c:v>
                </c:pt>
                <c:pt idx="1">
                  <c:v>4225 Units</c:v>
                </c:pt>
                <c:pt idx="2">
                  <c:v>4770 Units</c:v>
                </c:pt>
                <c:pt idx="3">
                  <c:v>SmlBagged Units</c:v>
                </c:pt>
                <c:pt idx="4">
                  <c:v>LrgBagged Units</c:v>
                </c:pt>
                <c:pt idx="5">
                  <c:v>X-LrgBagged Units</c:v>
                </c:pt>
              </c:strCache>
            </c:strRef>
          </c:cat>
          <c:val>
            <c:numRef>
              <c:f>Matrix!$D$21:$I$21</c:f>
              <c:numCache>
                <c:formatCode>#,##0.00</c:formatCode>
                <c:ptCount val="6"/>
                <c:pt idx="0">
                  <c:v>2331238.330000001</c:v>
                </c:pt>
                <c:pt idx="1">
                  <c:v>4139044.8999999976</c:v>
                </c:pt>
                <c:pt idx="2">
                  <c:v>61665.820000000036</c:v>
                </c:pt>
                <c:pt idx="3">
                  <c:v>11818107.189999999</c:v>
                </c:pt>
                <c:pt idx="4">
                  <c:v>3170318.9599999967</c:v>
                </c:pt>
                <c:pt idx="5">
                  <c:v>559.31000000000006</c:v>
                </c:pt>
              </c:numCache>
            </c:numRef>
          </c:val>
          <c:extLst>
            <c:ext xmlns:c16="http://schemas.microsoft.com/office/drawing/2014/chart" uri="{C3380CC4-5D6E-409C-BE32-E72D297353CC}">
              <c16:uniqueId val="{00000002-72D2-4F78-8AE9-5BDC5BE7DCDA}"/>
            </c:ext>
          </c:extLst>
        </c:ser>
        <c:ser>
          <c:idx val="3"/>
          <c:order val="3"/>
          <c:tx>
            <c:strRef>
              <c:f>Matrix!$A$22</c:f>
              <c:strCache>
                <c:ptCount val="1"/>
                <c:pt idx="0">
                  <c:v>2020</c:v>
                </c:pt>
              </c:strCache>
            </c:strRef>
          </c:tx>
          <c:spPr>
            <a:solidFill>
              <a:schemeClr val="accent1"/>
            </a:solidFill>
            <a:ln>
              <a:noFill/>
            </a:ln>
            <a:effectLst/>
          </c:spPr>
          <c:invertIfNegative val="0"/>
          <c:cat>
            <c:strRef>
              <c:f>Matrix!$D$18:$I$18</c:f>
              <c:strCache>
                <c:ptCount val="6"/>
                <c:pt idx="0">
                  <c:v>4046 Units</c:v>
                </c:pt>
                <c:pt idx="1">
                  <c:v>4225 Units</c:v>
                </c:pt>
                <c:pt idx="2">
                  <c:v>4770 Units</c:v>
                </c:pt>
                <c:pt idx="3">
                  <c:v>SmlBagged Units</c:v>
                </c:pt>
                <c:pt idx="4">
                  <c:v>LrgBagged Units</c:v>
                </c:pt>
                <c:pt idx="5">
                  <c:v>X-LrgBagged Units</c:v>
                </c:pt>
              </c:strCache>
            </c:strRef>
          </c:cat>
          <c:val>
            <c:numRef>
              <c:f>Matrix!$D$22:$I$22</c:f>
              <c:numCache>
                <c:formatCode>#,##0.00</c:formatCode>
                <c:ptCount val="6"/>
                <c:pt idx="0">
                  <c:v>1808274.8000000005</c:v>
                </c:pt>
                <c:pt idx="1">
                  <c:v>2581451.8199999994</c:v>
                </c:pt>
                <c:pt idx="2">
                  <c:v>71100.489999999962</c:v>
                </c:pt>
                <c:pt idx="3">
                  <c:v>15606742.470000003</c:v>
                </c:pt>
                <c:pt idx="4">
                  <c:v>7212497.5100000054</c:v>
                </c:pt>
                <c:pt idx="5">
                  <c:v>2122.4299999999998</c:v>
                </c:pt>
              </c:numCache>
            </c:numRef>
          </c:val>
          <c:extLst>
            <c:ext xmlns:c16="http://schemas.microsoft.com/office/drawing/2014/chart" uri="{C3380CC4-5D6E-409C-BE32-E72D297353CC}">
              <c16:uniqueId val="{00000003-72D2-4F78-8AE9-5BDC5BE7DCDA}"/>
            </c:ext>
          </c:extLst>
        </c:ser>
        <c:dLbls>
          <c:showLegendKey val="0"/>
          <c:showVal val="0"/>
          <c:showCatName val="0"/>
          <c:showSerName val="0"/>
          <c:showPercent val="0"/>
          <c:showBubbleSize val="0"/>
        </c:dLbls>
        <c:gapWidth val="219"/>
        <c:overlap val="-27"/>
        <c:axId val="194657679"/>
        <c:axId val="1636491439"/>
      </c:barChart>
      <c:catAx>
        <c:axId val="194657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6491439"/>
        <c:crosses val="autoZero"/>
        <c:auto val="1"/>
        <c:lblAlgn val="ctr"/>
        <c:lblOffset val="100"/>
        <c:noMultiLvlLbl val="0"/>
      </c:catAx>
      <c:valAx>
        <c:axId val="16364914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57679"/>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Sold Bulk</a:t>
            </a:r>
            <a:r>
              <a:rPr lang="en-US" baseline="0"/>
              <a:t> and Bags (Units)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'[Cap 1.xlsx]Matrix'!$AD$1</c:f>
              <c:strCache>
                <c:ptCount val="1"/>
                <c:pt idx="0">
                  <c:v>Total Conventional</c:v>
                </c:pt>
              </c:strCache>
            </c:strRef>
          </c:tx>
          <c:spPr>
            <a:solidFill>
              <a:schemeClr val="accent6">
                <a:lumMod val="40000"/>
                <a:lumOff val="60000"/>
              </a:schemeClr>
            </a:solidFill>
            <a:ln>
              <a:noFill/>
            </a:ln>
            <a:effectLst/>
          </c:spPr>
          <c:cat>
            <c:numRef>
              <c:f>'[Cap 1.xlsx]Matrix'!$AC$2:$AC$5</c:f>
              <c:numCache>
                <c:formatCode>@</c:formatCode>
                <c:ptCount val="4"/>
                <c:pt idx="0">
                  <c:v>2017</c:v>
                </c:pt>
                <c:pt idx="1">
                  <c:v>2018</c:v>
                </c:pt>
                <c:pt idx="2">
                  <c:v>2019</c:v>
                </c:pt>
                <c:pt idx="3">
                  <c:v>2020</c:v>
                </c:pt>
              </c:numCache>
            </c:numRef>
          </c:cat>
          <c:val>
            <c:numRef>
              <c:f>'[Cap 1.xlsx]Matrix'!$AD$2:$AD$5</c:f>
              <c:numCache>
                <c:formatCode>#,##0.00</c:formatCode>
                <c:ptCount val="4"/>
                <c:pt idx="0">
                  <c:v>489176905.02999973</c:v>
                </c:pt>
                <c:pt idx="1">
                  <c:v>563452564.3999995</c:v>
                </c:pt>
                <c:pt idx="2">
                  <c:v>585456394.61999989</c:v>
                </c:pt>
                <c:pt idx="3">
                  <c:v>634713023.77000034</c:v>
                </c:pt>
              </c:numCache>
            </c:numRef>
          </c:val>
          <c:extLst>
            <c:ext xmlns:c16="http://schemas.microsoft.com/office/drawing/2014/chart" uri="{C3380CC4-5D6E-409C-BE32-E72D297353CC}">
              <c16:uniqueId val="{00000000-A400-4129-AFF2-BE4ECD3BB6BF}"/>
            </c:ext>
          </c:extLst>
        </c:ser>
        <c:ser>
          <c:idx val="1"/>
          <c:order val="1"/>
          <c:tx>
            <c:strRef>
              <c:f>'[Cap 1.xlsx]Matrix'!$AE$1</c:f>
              <c:strCache>
                <c:ptCount val="1"/>
                <c:pt idx="0">
                  <c:v>Total Organic </c:v>
                </c:pt>
              </c:strCache>
            </c:strRef>
          </c:tx>
          <c:spPr>
            <a:solidFill>
              <a:schemeClr val="accent1">
                <a:lumMod val="60000"/>
                <a:lumOff val="40000"/>
              </a:schemeClr>
            </a:solidFill>
            <a:ln>
              <a:noFill/>
            </a:ln>
            <a:effectLst/>
          </c:spPr>
          <c:cat>
            <c:numRef>
              <c:f>'[Cap 1.xlsx]Matrix'!$AC$2:$AC$5</c:f>
              <c:numCache>
                <c:formatCode>@</c:formatCode>
                <c:ptCount val="4"/>
                <c:pt idx="0">
                  <c:v>2017</c:v>
                </c:pt>
                <c:pt idx="1">
                  <c:v>2018</c:v>
                </c:pt>
                <c:pt idx="2">
                  <c:v>2019</c:v>
                </c:pt>
                <c:pt idx="3">
                  <c:v>2020</c:v>
                </c:pt>
              </c:numCache>
            </c:numRef>
          </c:cat>
          <c:val>
            <c:numRef>
              <c:f>'[Cap 1.xlsx]Matrix'!$AE$2:$AE$5</c:f>
              <c:numCache>
                <c:formatCode>#,##0.00</c:formatCode>
                <c:ptCount val="4"/>
                <c:pt idx="0">
                  <c:v>17591969.750000004</c:v>
                </c:pt>
                <c:pt idx="1">
                  <c:v>21025659.780000001</c:v>
                </c:pt>
                <c:pt idx="2">
                  <c:v>21520934.509999987</c:v>
                </c:pt>
                <c:pt idx="3">
                  <c:v>27282189.520000014</c:v>
                </c:pt>
              </c:numCache>
            </c:numRef>
          </c:val>
          <c:extLst>
            <c:ext xmlns:c16="http://schemas.microsoft.com/office/drawing/2014/chart" uri="{C3380CC4-5D6E-409C-BE32-E72D297353CC}">
              <c16:uniqueId val="{00000001-A400-4129-AFF2-BE4ECD3BB6BF}"/>
            </c:ext>
          </c:extLst>
        </c:ser>
        <c:dLbls>
          <c:showLegendKey val="0"/>
          <c:showVal val="0"/>
          <c:showCatName val="0"/>
          <c:showSerName val="0"/>
          <c:showPercent val="0"/>
          <c:showBubbleSize val="0"/>
        </c:dLbls>
        <c:axId val="194655679"/>
        <c:axId val="1636489359"/>
      </c:areaChart>
      <c:catAx>
        <c:axId val="194655679"/>
        <c:scaling>
          <c:orientation val="minMax"/>
        </c:scaling>
        <c:delete val="0"/>
        <c:axPos val="b"/>
        <c:numFmt formatCode="@"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6489359"/>
        <c:crosses val="autoZero"/>
        <c:auto val="1"/>
        <c:lblAlgn val="ctr"/>
        <c:lblOffset val="100"/>
        <c:noMultiLvlLbl val="0"/>
      </c:catAx>
      <c:valAx>
        <c:axId val="1636489359"/>
        <c:scaling>
          <c:orientation val="minMax"/>
          <c:max val="80000000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55679"/>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Consumption</a:t>
            </a:r>
            <a:r>
              <a:rPr lang="en-US" baseline="0"/>
              <a:t> of Conventional Avocados per Week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 Charts'!$A$16</c:f>
              <c:strCache>
                <c:ptCount val="1"/>
                <c:pt idx="0">
                  <c:v>2017</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cat>
            <c:numRef>
              <c:f>'Pivot Charts'!$B$15:$U$15</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Charts'!$B$16:$U$16</c:f>
              <c:numCache>
                <c:formatCode>General</c:formatCode>
                <c:ptCount val="20"/>
                <c:pt idx="0">
                  <c:v>24685856.020000003</c:v>
                </c:pt>
                <c:pt idx="1">
                  <c:v>24641339.389999997</c:v>
                </c:pt>
                <c:pt idx="2">
                  <c:v>27808297.190000001</c:v>
                </c:pt>
                <c:pt idx="3">
                  <c:v>25562881.73</c:v>
                </c:pt>
                <c:pt idx="4">
                  <c:v>39599495.929999985</c:v>
                </c:pt>
                <c:pt idx="5">
                  <c:v>26794583.550000004</c:v>
                </c:pt>
                <c:pt idx="6">
                  <c:v>21501873.829999998</c:v>
                </c:pt>
                <c:pt idx="7">
                  <c:v>23589438.000000004</c:v>
                </c:pt>
                <c:pt idx="8">
                  <c:v>21802987.91</c:v>
                </c:pt>
                <c:pt idx="9">
                  <c:v>20546757.969999999</c:v>
                </c:pt>
                <c:pt idx="10">
                  <c:v>20326696.260000009</c:v>
                </c:pt>
                <c:pt idx="11">
                  <c:v>20847835.43</c:v>
                </c:pt>
                <c:pt idx="12">
                  <c:v>22137098.149999999</c:v>
                </c:pt>
                <c:pt idx="13">
                  <c:v>22292909.050000008</c:v>
                </c:pt>
                <c:pt idx="14">
                  <c:v>22601260.710000005</c:v>
                </c:pt>
                <c:pt idx="15">
                  <c:v>22867711.399999999</c:v>
                </c:pt>
                <c:pt idx="16">
                  <c:v>24707781.699999999</c:v>
                </c:pt>
                <c:pt idx="17">
                  <c:v>30598338.370000001</c:v>
                </c:pt>
                <c:pt idx="18">
                  <c:v>23927600.860000003</c:v>
                </c:pt>
                <c:pt idx="19">
                  <c:v>22336161.580000002</c:v>
                </c:pt>
              </c:numCache>
            </c:numRef>
          </c:val>
          <c:smooth val="0"/>
          <c:extLst>
            <c:ext xmlns:c16="http://schemas.microsoft.com/office/drawing/2014/chart" uri="{C3380CC4-5D6E-409C-BE32-E72D297353CC}">
              <c16:uniqueId val="{00000000-BDBE-4ABB-BDD8-B2D8AE6478D9}"/>
            </c:ext>
          </c:extLst>
        </c:ser>
        <c:ser>
          <c:idx val="1"/>
          <c:order val="1"/>
          <c:tx>
            <c:strRef>
              <c:f>'Pivot Charts'!$A$17</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'Pivot Charts'!$B$15:$U$15</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Charts'!$B$17:$U$17</c:f>
              <c:numCache>
                <c:formatCode>General</c:formatCode>
                <c:ptCount val="20"/>
                <c:pt idx="0">
                  <c:v>23325667.540000003</c:v>
                </c:pt>
                <c:pt idx="1">
                  <c:v>23515401.829999998</c:v>
                </c:pt>
                <c:pt idx="2">
                  <c:v>27833845.27999999</c:v>
                </c:pt>
                <c:pt idx="3">
                  <c:v>25890294.43</c:v>
                </c:pt>
                <c:pt idx="4">
                  <c:v>40446367.130000003</c:v>
                </c:pt>
                <c:pt idx="5">
                  <c:v>27722887.399999991</c:v>
                </c:pt>
                <c:pt idx="6">
                  <c:v>23387220.210000005</c:v>
                </c:pt>
                <c:pt idx="7">
                  <c:v>25284112.989999998</c:v>
                </c:pt>
                <c:pt idx="8">
                  <c:v>25971850.990000002</c:v>
                </c:pt>
                <c:pt idx="9">
                  <c:v>26133123.569999997</c:v>
                </c:pt>
                <c:pt idx="10">
                  <c:v>26418800.420000002</c:v>
                </c:pt>
                <c:pt idx="11">
                  <c:v>27263697.189999998</c:v>
                </c:pt>
                <c:pt idx="12">
                  <c:v>25993776.530000005</c:v>
                </c:pt>
                <c:pt idx="13">
                  <c:v>27680220.389999997</c:v>
                </c:pt>
                <c:pt idx="14">
                  <c:v>30175336.839999996</c:v>
                </c:pt>
                <c:pt idx="15">
                  <c:v>28171680.640000001</c:v>
                </c:pt>
                <c:pt idx="16">
                  <c:v>28690115.000000007</c:v>
                </c:pt>
                <c:pt idx="17">
                  <c:v>41078956.979999997</c:v>
                </c:pt>
                <c:pt idx="18">
                  <c:v>29880231.330000002</c:v>
                </c:pt>
                <c:pt idx="19">
                  <c:v>28588977.710000001</c:v>
                </c:pt>
              </c:numCache>
            </c:numRef>
          </c:val>
          <c:smooth val="0"/>
          <c:extLst>
            <c:ext xmlns:c16="http://schemas.microsoft.com/office/drawing/2014/chart" uri="{C3380CC4-5D6E-409C-BE32-E72D297353CC}">
              <c16:uniqueId val="{00000001-BDBE-4ABB-BDD8-B2D8AE6478D9}"/>
            </c:ext>
          </c:extLst>
        </c:ser>
        <c:ser>
          <c:idx val="2"/>
          <c:order val="2"/>
          <c:tx>
            <c:strRef>
              <c:f>'Pivot Charts'!$A$18</c:f>
              <c:strCache>
                <c:ptCount val="1"/>
                <c:pt idx="0">
                  <c:v>2019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'Pivot Charts'!$B$15:$U$15</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Charts'!$B$18:$U$18</c:f>
              <c:numCache>
                <c:formatCode>General</c:formatCode>
                <c:ptCount val="20"/>
                <c:pt idx="0">
                  <c:v>28755256.250000007</c:v>
                </c:pt>
                <c:pt idx="1">
                  <c:v>31034120.929999992</c:v>
                </c:pt>
                <c:pt idx="2">
                  <c:v>30282374.000000007</c:v>
                </c:pt>
                <c:pt idx="3">
                  <c:v>27913869.949999988</c:v>
                </c:pt>
                <c:pt idx="4">
                  <c:v>40302385.279999994</c:v>
                </c:pt>
                <c:pt idx="5">
                  <c:v>30307647.079999994</c:v>
                </c:pt>
                <c:pt idx="6">
                  <c:v>27163151.780000001</c:v>
                </c:pt>
                <c:pt idx="7">
                  <c:v>28015647.52</c:v>
                </c:pt>
                <c:pt idx="8">
                  <c:v>28309733.199999992</c:v>
                </c:pt>
                <c:pt idx="9">
                  <c:v>29619258.36999999</c:v>
                </c:pt>
                <c:pt idx="10">
                  <c:v>31234816.490000002</c:v>
                </c:pt>
                <c:pt idx="11">
                  <c:v>30288039.629999999</c:v>
                </c:pt>
                <c:pt idx="12">
                  <c:v>28904010.16</c:v>
                </c:pt>
                <c:pt idx="13">
                  <c:v>31746329.190000005</c:v>
                </c:pt>
                <c:pt idx="14">
                  <c:v>29972608.719999995</c:v>
                </c:pt>
                <c:pt idx="15">
                  <c:v>24988550.420000006</c:v>
                </c:pt>
                <c:pt idx="16">
                  <c:v>22547480.52</c:v>
                </c:pt>
                <c:pt idx="17">
                  <c:v>31813624.719999991</c:v>
                </c:pt>
                <c:pt idx="18">
                  <c:v>27732088.279999997</c:v>
                </c:pt>
                <c:pt idx="19">
                  <c:v>24525402.130000003</c:v>
                </c:pt>
              </c:numCache>
            </c:numRef>
          </c:val>
          <c:smooth val="0"/>
          <c:extLst>
            <c:ext xmlns:c16="http://schemas.microsoft.com/office/drawing/2014/chart" uri="{C3380CC4-5D6E-409C-BE32-E72D297353CC}">
              <c16:uniqueId val="{00000002-BDBE-4ABB-BDD8-B2D8AE6478D9}"/>
            </c:ext>
          </c:extLst>
        </c:ser>
        <c:ser>
          <c:idx val="3"/>
          <c:order val="3"/>
          <c:tx>
            <c:strRef>
              <c:f>'Pivot Charts'!$A$19</c:f>
              <c:strCache>
                <c:ptCount val="1"/>
                <c:pt idx="0">
                  <c:v>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'Pivot Charts'!$B$15:$U$15</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Charts'!$B$19:$U$19</c:f>
              <c:numCache>
                <c:formatCode>General</c:formatCode>
                <c:ptCount val="20"/>
                <c:pt idx="0">
                  <c:v>29988460.09</c:v>
                </c:pt>
                <c:pt idx="1">
                  <c:v>29655585.640000001</c:v>
                </c:pt>
                <c:pt idx="2">
                  <c:v>31261569.069999997</c:v>
                </c:pt>
                <c:pt idx="3">
                  <c:v>28204701.100000005</c:v>
                </c:pt>
                <c:pt idx="4">
                  <c:v>40864329.909999996</c:v>
                </c:pt>
                <c:pt idx="5">
                  <c:v>30849785.010000002</c:v>
                </c:pt>
                <c:pt idx="6">
                  <c:v>27137599.679999992</c:v>
                </c:pt>
                <c:pt idx="7">
                  <c:v>28771249.82</c:v>
                </c:pt>
                <c:pt idx="8">
                  <c:v>27466554.440000005</c:v>
                </c:pt>
                <c:pt idx="9">
                  <c:v>28016416.900000002</c:v>
                </c:pt>
                <c:pt idx="10">
                  <c:v>33165050.949999992</c:v>
                </c:pt>
                <c:pt idx="11">
                  <c:v>31223713.049999997</c:v>
                </c:pt>
                <c:pt idx="12">
                  <c:v>29803092.740000002</c:v>
                </c:pt>
                <c:pt idx="13">
                  <c:v>31997690.570000004</c:v>
                </c:pt>
                <c:pt idx="14">
                  <c:v>30660547.729999997</c:v>
                </c:pt>
                <c:pt idx="15">
                  <c:v>32100403.68</c:v>
                </c:pt>
                <c:pt idx="16">
                  <c:v>33470423.449999996</c:v>
                </c:pt>
                <c:pt idx="17">
                  <c:v>39639048.640000001</c:v>
                </c:pt>
                <c:pt idx="18">
                  <c:v>37519969.300000004</c:v>
                </c:pt>
                <c:pt idx="19">
                  <c:v>32916832</c:v>
                </c:pt>
              </c:numCache>
            </c:numRef>
          </c:val>
          <c:smooth val="0"/>
          <c:extLst>
            <c:ext xmlns:c16="http://schemas.microsoft.com/office/drawing/2014/chart" uri="{C3380CC4-5D6E-409C-BE32-E72D297353CC}">
              <c16:uniqueId val="{00000003-BDBE-4ABB-BDD8-B2D8AE6478D9}"/>
            </c:ext>
          </c:extLst>
        </c:ser>
        <c:dLbls>
          <c:showLegendKey val="0"/>
          <c:showVal val="0"/>
          <c:showCatName val="0"/>
          <c:showSerName val="0"/>
          <c:showPercent val="0"/>
          <c:showBubbleSize val="0"/>
        </c:dLbls>
        <c:marker val="1"/>
        <c:smooth val="0"/>
        <c:axId val="1157503488"/>
        <c:axId val="1056066880"/>
      </c:lineChart>
      <c:catAx>
        <c:axId val="115750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066880"/>
        <c:crosses val="autoZero"/>
        <c:auto val="1"/>
        <c:lblAlgn val="ctr"/>
        <c:lblOffset val="100"/>
        <c:noMultiLvlLbl val="0"/>
      </c:catAx>
      <c:valAx>
        <c:axId val="1056066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750348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Conventional</a:t>
            </a:r>
            <a:r>
              <a:rPr lang="en-US" baseline="0"/>
              <a:t> ASP by Week</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 Charts'!$A$32</c:f>
              <c:strCache>
                <c:ptCount val="1"/>
                <c:pt idx="0">
                  <c:v>2017</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dLbls>
            <c:delete val="1"/>
          </c:dLbls>
          <c:cat>
            <c:numRef>
              <c:f>'Pivot Charts'!$B$28:$U$28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Charts'!$B$32:$U$32</c:f>
              <c:numCache>
                <c:formatCode>_("$"* #,##0.00_);_("$"* \(#,##0.00\);_("$"* "-"??_);_(@_)</c:formatCode>
                <c:ptCount val="20"/>
                <c:pt idx="0">
                  <c:v>1.0682222222222222</c:v>
                </c:pt>
                <c:pt idx="1">
                  <c:v>1.0986666666666667</c:v>
                </c:pt>
                <c:pt idx="2">
                  <c:v>1.0288888888888892</c:v>
                </c:pt>
                <c:pt idx="3">
                  <c:v>1.072888888888889</c:v>
                </c:pt>
                <c:pt idx="4">
                  <c:v>0.87644444444444469</c:v>
                </c:pt>
                <c:pt idx="5">
                  <c:v>0.96577777777777796</c:v>
                </c:pt>
                <c:pt idx="6">
                  <c:v>1.1242222222222225</c:v>
                </c:pt>
                <c:pt idx="7">
                  <c:v>1.1040000000000001</c:v>
                </c:pt>
                <c:pt idx="8">
                  <c:v>1.2048888888888891</c:v>
                </c:pt>
                <c:pt idx="9">
                  <c:v>1.3217777777777777</c:v>
                </c:pt>
                <c:pt idx="10">
                  <c:v>1.3364444444444445</c:v>
                </c:pt>
                <c:pt idx="11">
                  <c:v>1.3348888888888886</c:v>
                </c:pt>
                <c:pt idx="12">
                  <c:v>1.3428888888888888</c:v>
                </c:pt>
                <c:pt idx="13">
                  <c:v>1.3160000000000001</c:v>
                </c:pt>
                <c:pt idx="14">
                  <c:v>1.3351111111111111</c:v>
                </c:pt>
                <c:pt idx="15">
                  <c:v>1.3106666666666666</c:v>
                </c:pt>
                <c:pt idx="16">
                  <c:v>1.2831111111111113</c:v>
                </c:pt>
                <c:pt idx="17">
                  <c:v>1.171555555555555</c:v>
                </c:pt>
                <c:pt idx="18">
                  <c:v>1.2942222222222224</c:v>
                </c:pt>
                <c:pt idx="19">
                  <c:v>1.3295555555555556</c:v>
                </c:pt>
              </c:numCache>
            </c:numRef>
          </c:val>
          <c:smooth val="0"/>
          <c:extLst>
            <c:ext xmlns:c16="http://schemas.microsoft.com/office/drawing/2014/chart" uri="{C3380CC4-5D6E-409C-BE32-E72D297353CC}">
              <c16:uniqueId val="{00000000-4FE3-45A3-AE75-A0DA124F4A94}"/>
            </c:ext>
          </c:extLst>
        </c:ser>
        <c:ser>
          <c:idx val="1"/>
          <c:order val="1"/>
          <c:tx>
            <c:strRef>
              <c:f>'Pivot Charts'!$A$31</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numRef>
              <c:f>'Pivot Charts'!$B$28:$U$28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Charts'!$B$31:$U$31</c:f>
              <c:numCache>
                <c:formatCode>_("$"* #,##0.00_);_("$"* \(#,##0.00\);_("$"* "-"??_);_(@_)</c:formatCode>
                <c:ptCount val="20"/>
                <c:pt idx="0">
                  <c:v>1.1793333333333333</c:v>
                </c:pt>
                <c:pt idx="1">
                  <c:v>1.266</c:v>
                </c:pt>
                <c:pt idx="2">
                  <c:v>1.1242222222222222</c:v>
                </c:pt>
                <c:pt idx="3">
                  <c:v>1.1846666666666668</c:v>
                </c:pt>
                <c:pt idx="4">
                  <c:v>0.93288888888888866</c:v>
                </c:pt>
                <c:pt idx="5">
                  <c:v>1.0559999999999998</c:v>
                </c:pt>
                <c:pt idx="6">
                  <c:v>1.1815555555555557</c:v>
                </c:pt>
                <c:pt idx="7">
                  <c:v>1.149111111111111</c:v>
                </c:pt>
                <c:pt idx="8">
                  <c:v>1.1506666666666667</c:v>
                </c:pt>
                <c:pt idx="9">
                  <c:v>1.1422222222222222</c:v>
                </c:pt>
                <c:pt idx="10">
                  <c:v>1.1026666666666669</c:v>
                </c:pt>
                <c:pt idx="11">
                  <c:v>1.1615555555555559</c:v>
                </c:pt>
                <c:pt idx="12">
                  <c:v>1.1833333333333333</c:v>
                </c:pt>
                <c:pt idx="13">
                  <c:v>1.093333333333333</c:v>
                </c:pt>
                <c:pt idx="14">
                  <c:v>1.0962222222222224</c:v>
                </c:pt>
                <c:pt idx="15">
                  <c:v>1.1211111111111109</c:v>
                </c:pt>
                <c:pt idx="16">
                  <c:v>1.1077777777777778</c:v>
                </c:pt>
                <c:pt idx="17">
                  <c:v>0.9315555555555558</c:v>
                </c:pt>
                <c:pt idx="18">
                  <c:v>1.0626666666666666</c:v>
                </c:pt>
                <c:pt idx="19">
                  <c:v>1.0893333333333335</c:v>
                </c:pt>
              </c:numCache>
            </c:numRef>
          </c:val>
          <c:smooth val="0"/>
          <c:extLst>
            <c:ext xmlns:c16="http://schemas.microsoft.com/office/drawing/2014/chart" uri="{C3380CC4-5D6E-409C-BE32-E72D297353CC}">
              <c16:uniqueId val="{00000001-4FE3-45A3-AE75-A0DA124F4A94}"/>
            </c:ext>
          </c:extLst>
        </c:ser>
        <c:ser>
          <c:idx val="2"/>
          <c:order val="2"/>
          <c:tx>
            <c:strRef>
              <c:f>'Pivot Charts'!$A$30</c:f>
              <c:strCache>
                <c:ptCount val="1"/>
                <c:pt idx="0">
                  <c:v>2019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numRef>
              <c:f>'Pivot Charts'!$B$28:$U$28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Charts'!$B$30:$U$30</c:f>
              <c:numCache>
                <c:formatCode>_("$"* #,##0.00_);_("$"* \(#,##0.00\);_("$"* "-"??_);_(@_)</c:formatCode>
                <c:ptCount val="20"/>
                <c:pt idx="0">
                  <c:v>1.0806666666666667</c:v>
                </c:pt>
                <c:pt idx="1">
                  <c:v>1.0291111111111106</c:v>
                </c:pt>
                <c:pt idx="2">
                  <c:v>1.028888888888889</c:v>
                </c:pt>
                <c:pt idx="3">
                  <c:v>1.0939999999999999</c:v>
                </c:pt>
                <c:pt idx="4">
                  <c:v>0.89911111111111108</c:v>
                </c:pt>
                <c:pt idx="5">
                  <c:v>0.95888888888888901</c:v>
                </c:pt>
                <c:pt idx="6">
                  <c:v>1.0231111111111111</c:v>
                </c:pt>
                <c:pt idx="7">
                  <c:v>1.0397777777777775</c:v>
                </c:pt>
                <c:pt idx="8">
                  <c:v>1.0582222222222222</c:v>
                </c:pt>
                <c:pt idx="9">
                  <c:v>1.0344444444444447</c:v>
                </c:pt>
                <c:pt idx="10">
                  <c:v>1.000666666666667</c:v>
                </c:pt>
                <c:pt idx="11">
                  <c:v>1.0453333333333332</c:v>
                </c:pt>
                <c:pt idx="12">
                  <c:v>1.0564444444444445</c:v>
                </c:pt>
                <c:pt idx="13">
                  <c:v>1.0017777777777777</c:v>
                </c:pt>
                <c:pt idx="14">
                  <c:v>1.1320000000000003</c:v>
                </c:pt>
                <c:pt idx="15">
                  <c:v>1.3417777777777777</c:v>
                </c:pt>
                <c:pt idx="16">
                  <c:v>1.4300000000000002</c:v>
                </c:pt>
                <c:pt idx="17">
                  <c:v>1.2513333333333334</c:v>
                </c:pt>
                <c:pt idx="18">
                  <c:v>1.292888888888889</c:v>
                </c:pt>
                <c:pt idx="19">
                  <c:v>1.3206666666666669</c:v>
                </c:pt>
              </c:numCache>
            </c:numRef>
          </c:val>
          <c:smooth val="0"/>
          <c:extLst>
            <c:ext xmlns:c16="http://schemas.microsoft.com/office/drawing/2014/chart" uri="{C3380CC4-5D6E-409C-BE32-E72D297353CC}">
              <c16:uniqueId val="{00000002-4FE3-45A3-AE75-A0DA124F4A94}"/>
            </c:ext>
          </c:extLst>
        </c:ser>
        <c:ser>
          <c:idx val="3"/>
          <c:order val="3"/>
          <c:tx>
            <c:strRef>
              <c:f>'Pivot Charts'!$A$29</c:f>
              <c:strCache>
                <c:ptCount val="1"/>
                <c:pt idx="0">
                  <c:v>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'Pivot Charts'!$B$28:$U$28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Charts'!$B$29:$U$29</c:f>
              <c:numCache>
                <c:formatCode>_("$"* #,##0.00_);_("$"* \(#,##0.00\);_("$"* "-"??_);_(@_)</c:formatCode>
                <c:ptCount val="20"/>
                <c:pt idx="0">
                  <c:v>0.98199999999999998</c:v>
                </c:pt>
                <c:pt idx="1">
                  <c:v>1.0024444444444447</c:v>
                </c:pt>
                <c:pt idx="2">
                  <c:v>0.95800000000000018</c:v>
                </c:pt>
                <c:pt idx="3">
                  <c:v>1.0397777777777781</c:v>
                </c:pt>
                <c:pt idx="4">
                  <c:v>0.87777777777777777</c:v>
                </c:pt>
                <c:pt idx="5">
                  <c:v>1.0071111111111111</c:v>
                </c:pt>
                <c:pt idx="6">
                  <c:v>1.0806666666666667</c:v>
                </c:pt>
                <c:pt idx="7">
                  <c:v>1.0693333333333337</c:v>
                </c:pt>
                <c:pt idx="8">
                  <c:v>1.1446666666666667</c:v>
                </c:pt>
                <c:pt idx="9">
                  <c:v>1.1597777777777785</c:v>
                </c:pt>
                <c:pt idx="10">
                  <c:v>1.2137777777777776</c:v>
                </c:pt>
                <c:pt idx="11">
                  <c:v>1.212</c:v>
                </c:pt>
                <c:pt idx="12">
                  <c:v>1.2015555555555553</c:v>
                </c:pt>
                <c:pt idx="13">
                  <c:v>1.1837777777777776</c:v>
                </c:pt>
                <c:pt idx="14">
                  <c:v>1.2395555555555555</c:v>
                </c:pt>
                <c:pt idx="15">
                  <c:v>1.2108888888888889</c:v>
                </c:pt>
                <c:pt idx="16">
                  <c:v>1.1984444444444446</c:v>
                </c:pt>
                <c:pt idx="17">
                  <c:v>1.08</c:v>
                </c:pt>
                <c:pt idx="18">
                  <c:v>1.1279999999999997</c:v>
                </c:pt>
                <c:pt idx="19">
                  <c:v>1.1966666666666665</c:v>
                </c:pt>
              </c:numCache>
            </c:numRef>
          </c:val>
          <c:smooth val="0"/>
          <c:extLst>
            <c:ext xmlns:c16="http://schemas.microsoft.com/office/drawing/2014/chart" uri="{C3380CC4-5D6E-409C-BE32-E72D297353CC}">
              <c16:uniqueId val="{00000003-4FE3-45A3-AE75-A0DA124F4A94}"/>
            </c:ext>
          </c:extLst>
        </c:ser>
        <c:dLbls>
          <c:dLblPos val="t"/>
          <c:showLegendKey val="0"/>
          <c:showVal val="1"/>
          <c:showCatName val="0"/>
          <c:showSerName val="0"/>
          <c:showPercent val="0"/>
          <c:showBubbleSize val="0"/>
        </c:dLbls>
        <c:marker val="1"/>
        <c:smooth val="0"/>
        <c:axId val="173262975"/>
        <c:axId val="2086089455"/>
      </c:lineChart>
      <c:catAx>
        <c:axId val="173262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089455"/>
        <c:crosses val="autoZero"/>
        <c:auto val="1"/>
        <c:lblAlgn val="ctr"/>
        <c:lblOffset val="100"/>
        <c:noMultiLvlLbl val="0"/>
      </c:catAx>
      <c:valAx>
        <c:axId val="2086089455"/>
        <c:scaling>
          <c:orientation val="minMax"/>
          <c:min val="0.5"/>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62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for Conventional Avocados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 Charts'!$A$129</c:f>
              <c:strCache>
                <c:ptCount val="1"/>
                <c:pt idx="0">
                  <c:v>2017</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cat>
            <c:numRef>
              <c:f>'Pivot Charts'!$B$128:$U$128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Charts'!$B$129:$U$129</c:f>
              <c:numCache>
                <c:formatCode>General</c:formatCode>
                <c:ptCount val="20"/>
                <c:pt idx="0">
                  <c:v>24556232.843400002</c:v>
                </c:pt>
                <c:pt idx="1">
                  <c:v>24283329.013900004</c:v>
                </c:pt>
                <c:pt idx="2">
                  <c:v>25842539.7029</c:v>
                </c:pt>
                <c:pt idx="3">
                  <c:v>24304743.693699997</c:v>
                </c:pt>
                <c:pt idx="4">
                  <c:v>30729497.153500002</c:v>
                </c:pt>
                <c:pt idx="5">
                  <c:v>23390656.053999998</c:v>
                </c:pt>
                <c:pt idx="6">
                  <c:v>21607095.316700004</c:v>
                </c:pt>
                <c:pt idx="7">
                  <c:v>23799250.257699996</c:v>
                </c:pt>
                <c:pt idx="8">
                  <c:v>24706680.135900006</c:v>
                </c:pt>
                <c:pt idx="9">
                  <c:v>25506187.688200004</c:v>
                </c:pt>
                <c:pt idx="10">
                  <c:v>25631985.251799993</c:v>
                </c:pt>
                <c:pt idx="11">
                  <c:v>26048591.450600002</c:v>
                </c:pt>
                <c:pt idx="12">
                  <c:v>27018729.274400011</c:v>
                </c:pt>
                <c:pt idx="13">
                  <c:v>27125417.743899994</c:v>
                </c:pt>
                <c:pt idx="14">
                  <c:v>28116318.997499995</c:v>
                </c:pt>
                <c:pt idx="15">
                  <c:v>27246737.4199</c:v>
                </c:pt>
                <c:pt idx="16">
                  <c:v>29523627.216300003</c:v>
                </c:pt>
                <c:pt idx="17">
                  <c:v>33507320.447600007</c:v>
                </c:pt>
                <c:pt idx="18">
                  <c:v>28491962.608800005</c:v>
                </c:pt>
                <c:pt idx="19">
                  <c:v>28404528.345100004</c:v>
                </c:pt>
              </c:numCache>
            </c:numRef>
          </c:val>
          <c:smooth val="0"/>
          <c:extLst>
            <c:ext xmlns:c16="http://schemas.microsoft.com/office/drawing/2014/chart" uri="{C3380CC4-5D6E-409C-BE32-E72D297353CC}">
              <c16:uniqueId val="{00000000-AB3C-48FB-865D-831A2CDEA925}"/>
            </c:ext>
          </c:extLst>
        </c:ser>
        <c:ser>
          <c:idx val="1"/>
          <c:order val="1"/>
          <c:tx>
            <c:strRef>
              <c:f>'Pivot Charts'!$A$130</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'Pivot Charts'!$B$128:$U$128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Charts'!$B$130:$U$130</c:f>
              <c:numCache>
                <c:formatCode>General</c:formatCode>
                <c:ptCount val="20"/>
                <c:pt idx="0">
                  <c:v>26997535.834700003</c:v>
                </c:pt>
                <c:pt idx="1">
                  <c:v>28951116.942900002</c:v>
                </c:pt>
                <c:pt idx="2">
                  <c:v>30487853.499499992</c:v>
                </c:pt>
                <c:pt idx="3">
                  <c:v>28715521.546799995</c:v>
                </c:pt>
                <c:pt idx="4">
                  <c:v>35740179.561700001</c:v>
                </c:pt>
                <c:pt idx="5">
                  <c:v>27417212.596899997</c:v>
                </c:pt>
                <c:pt idx="6">
                  <c:v>25655994.810899995</c:v>
                </c:pt>
                <c:pt idx="7">
                  <c:v>27334244.064999998</c:v>
                </c:pt>
                <c:pt idx="8">
                  <c:v>28184835.98639999</c:v>
                </c:pt>
                <c:pt idx="9">
                  <c:v>28836730.920699991</c:v>
                </c:pt>
                <c:pt idx="10">
                  <c:v>28148494.579100002</c:v>
                </c:pt>
                <c:pt idx="11">
                  <c:v>28852023.402500004</c:v>
                </c:pt>
                <c:pt idx="12">
                  <c:v>29192324.019300003</c:v>
                </c:pt>
                <c:pt idx="13">
                  <c:v>28990183.805299997</c:v>
                </c:pt>
                <c:pt idx="14">
                  <c:v>31534216.320199996</c:v>
                </c:pt>
                <c:pt idx="15">
                  <c:v>29840569.318099994</c:v>
                </c:pt>
                <c:pt idx="16">
                  <c:v>30784454.370899998</c:v>
                </c:pt>
                <c:pt idx="17">
                  <c:v>37409172.715400018</c:v>
                </c:pt>
                <c:pt idx="18">
                  <c:v>29993563.925500002</c:v>
                </c:pt>
                <c:pt idx="19">
                  <c:v>29450623.2597</c:v>
                </c:pt>
              </c:numCache>
            </c:numRef>
          </c:val>
          <c:smooth val="0"/>
          <c:extLst>
            <c:ext xmlns:c16="http://schemas.microsoft.com/office/drawing/2014/chart" uri="{C3380CC4-5D6E-409C-BE32-E72D297353CC}">
              <c16:uniqueId val="{00000001-AB3C-48FB-865D-831A2CDEA925}"/>
            </c:ext>
          </c:extLst>
        </c:ser>
        <c:ser>
          <c:idx val="2"/>
          <c:order val="2"/>
          <c:tx>
            <c:strRef>
              <c:f>'Pivot Charts'!$A$131</c:f>
              <c:strCache>
                <c:ptCount val="1"/>
                <c:pt idx="0">
                  <c:v>2019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'Pivot Charts'!$B$128:$U$128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Charts'!$B$131:$U$131</c:f>
              <c:numCache>
                <c:formatCode>General</c:formatCode>
                <c:ptCount val="20"/>
                <c:pt idx="0">
                  <c:v>29676365.843400002</c:v>
                </c:pt>
                <c:pt idx="1">
                  <c:v>30219075.086100005</c:v>
                </c:pt>
                <c:pt idx="2">
                  <c:v>30489311.183599994</c:v>
                </c:pt>
                <c:pt idx="3">
                  <c:v>29335335.058200002</c:v>
                </c:pt>
                <c:pt idx="4">
                  <c:v>34698497.264500007</c:v>
                </c:pt>
                <c:pt idx="5">
                  <c:v>27969036.577500004</c:v>
                </c:pt>
                <c:pt idx="6">
                  <c:v>26536835.281899996</c:v>
                </c:pt>
                <c:pt idx="7">
                  <c:v>27811950.045099992</c:v>
                </c:pt>
                <c:pt idx="8">
                  <c:v>28884491.583000004</c:v>
                </c:pt>
                <c:pt idx="9">
                  <c:v>29435525.019300003</c:v>
                </c:pt>
                <c:pt idx="10">
                  <c:v>29891517.256700002</c:v>
                </c:pt>
                <c:pt idx="11">
                  <c:v>30735509.40629999</c:v>
                </c:pt>
                <c:pt idx="12">
                  <c:v>29310598.546500005</c:v>
                </c:pt>
                <c:pt idx="13">
                  <c:v>31263253.628099997</c:v>
                </c:pt>
                <c:pt idx="14">
                  <c:v>31741546.355400015</c:v>
                </c:pt>
                <c:pt idx="15">
                  <c:v>32405437.927699998</c:v>
                </c:pt>
                <c:pt idx="16">
                  <c:v>31498979.197200008</c:v>
                </c:pt>
                <c:pt idx="17">
                  <c:v>39343176.609099999</c:v>
                </c:pt>
                <c:pt idx="18">
                  <c:v>35194396.567699991</c:v>
                </c:pt>
                <c:pt idx="19">
                  <c:v>32409593.0154</c:v>
                </c:pt>
              </c:numCache>
            </c:numRef>
          </c:val>
          <c:smooth val="0"/>
          <c:extLst>
            <c:ext xmlns:c16="http://schemas.microsoft.com/office/drawing/2014/chart" uri="{C3380CC4-5D6E-409C-BE32-E72D297353CC}">
              <c16:uniqueId val="{00000002-AB3C-48FB-865D-831A2CDEA925}"/>
            </c:ext>
          </c:extLst>
        </c:ser>
        <c:ser>
          <c:idx val="3"/>
          <c:order val="3"/>
          <c:tx>
            <c:strRef>
              <c:f>'Pivot Charts'!$A$132</c:f>
              <c:strCache>
                <c:ptCount val="1"/>
                <c:pt idx="0">
                  <c:v>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'Pivot Charts'!$B$128:$U$128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Charts'!$B$132:$U$132</c:f>
              <c:numCache>
                <c:formatCode>General</c:formatCode>
                <c:ptCount val="20"/>
                <c:pt idx="0">
                  <c:v>29814720.874600008</c:v>
                </c:pt>
                <c:pt idx="1">
                  <c:v>29722324.795000006</c:v>
                </c:pt>
                <c:pt idx="2">
                  <c:v>29732490.795600004</c:v>
                </c:pt>
                <c:pt idx="3">
                  <c:v>29150931.826900002</c:v>
                </c:pt>
                <c:pt idx="4">
                  <c:v>35748407.12160001</c:v>
                </c:pt>
                <c:pt idx="5">
                  <c:v>30583193.128700003</c:v>
                </c:pt>
                <c:pt idx="6">
                  <c:v>28557777.48729999</c:v>
                </c:pt>
                <c:pt idx="7">
                  <c:v>29601964.819800001</c:v>
                </c:pt>
                <c:pt idx="8">
                  <c:v>30940647.9186</c:v>
                </c:pt>
                <c:pt idx="9">
                  <c:v>32868918.682399996</c:v>
                </c:pt>
                <c:pt idx="10">
                  <c:v>39628224.961600021</c:v>
                </c:pt>
                <c:pt idx="11">
                  <c:v>37501599.452799998</c:v>
                </c:pt>
                <c:pt idx="12">
                  <c:v>36627948.900500007</c:v>
                </c:pt>
                <c:pt idx="13">
                  <c:v>38254538.855900005</c:v>
                </c:pt>
                <c:pt idx="14">
                  <c:v>38100207.065000013</c:v>
                </c:pt>
                <c:pt idx="15">
                  <c:v>38055641.442699999</c:v>
                </c:pt>
                <c:pt idx="16">
                  <c:v>39631762.607500002</c:v>
                </c:pt>
                <c:pt idx="17">
                  <c:v>42250045.296900004</c:v>
                </c:pt>
                <c:pt idx="18">
                  <c:v>42255008.327799998</c:v>
                </c:pt>
                <c:pt idx="19">
                  <c:v>39452343.868200004</c:v>
                </c:pt>
              </c:numCache>
            </c:numRef>
          </c:val>
          <c:smooth val="0"/>
          <c:extLst>
            <c:ext xmlns:c16="http://schemas.microsoft.com/office/drawing/2014/chart" uri="{C3380CC4-5D6E-409C-BE32-E72D297353CC}">
              <c16:uniqueId val="{00000003-AB3C-48FB-865D-831A2CDEA925}"/>
            </c:ext>
          </c:extLst>
        </c:ser>
        <c:dLbls>
          <c:showLegendKey val="0"/>
          <c:showVal val="0"/>
          <c:showCatName val="0"/>
          <c:showSerName val="0"/>
          <c:showPercent val="0"/>
          <c:showBubbleSize val="0"/>
        </c:dLbls>
        <c:marker val="1"/>
        <c:smooth val="0"/>
        <c:axId val="1554412848"/>
        <c:axId val="1466609136"/>
      </c:lineChart>
      <c:catAx>
        <c:axId val="155441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609136"/>
        <c:crosses val="autoZero"/>
        <c:auto val="1"/>
        <c:lblAlgn val="ctr"/>
        <c:lblOffset val="100"/>
        <c:noMultiLvlLbl val="0"/>
      </c:catAx>
      <c:valAx>
        <c:axId val="146660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441284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dirty="0"/>
              <a:t>Correlation between Total Units</a:t>
            </a:r>
            <a:r>
              <a:rPr lang="en-US" sz="1100" baseline="0" dirty="0"/>
              <a:t> Sold and ASP</a:t>
            </a:r>
          </a:p>
          <a:p>
            <a:pPr>
              <a:defRPr/>
            </a:pPr>
            <a:r>
              <a:rPr lang="en-US" sz="1100" baseline="0" dirty="0"/>
              <a:t>(Conventional, 2017-2020)</a:t>
            </a:r>
            <a:endParaRPr lang="en-US" sz="1100" dirty="0"/>
          </a:p>
        </c:rich>
      </c:tx>
      <c:layout>
        <c:manualLayout>
          <c:xMode val="edge"/>
          <c:yMode val="edge"/>
          <c:x val="0.17288205224929182"/>
          <c:y val="3.019294958966117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lumMod val="60000"/>
                  <a:lumOff val="40000"/>
                </a:schemeClr>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tx2"/>
                </a:solidFill>
                <a:prstDash val="sysDot"/>
              </a:ln>
              <a:effectLst/>
            </c:spPr>
            <c:trendlineType val="linear"/>
            <c:dispRSqr val="1"/>
            <c:dispEq val="1"/>
            <c:trendlineLbl>
              <c:layout>
                <c:manualLayout>
                  <c:x val="0.14702812946039381"/>
                  <c:y val="-0.58946543422374797"/>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aseline="0" dirty="0">
                        <a:solidFill>
                          <a:schemeClr val="accent1">
                            <a:lumMod val="50000"/>
                          </a:schemeClr>
                        </a:solidFill>
                      </a:rPr>
                      <a:t>y = -599892x + 1E+06</a:t>
                    </a:r>
                    <a:br>
                      <a:rPr lang="en-US" baseline="0" dirty="0">
                        <a:solidFill>
                          <a:schemeClr val="accent1">
                            <a:lumMod val="50000"/>
                          </a:schemeClr>
                        </a:solidFill>
                      </a:rPr>
                    </a:br>
                    <a:r>
                      <a:rPr lang="en-US" baseline="0" dirty="0">
                        <a:solidFill>
                          <a:schemeClr val="accent1">
                            <a:lumMod val="50000"/>
                          </a:schemeClr>
                        </a:solidFill>
                      </a:rPr>
                      <a:t>R² = 0.0579</a:t>
                    </a:r>
                    <a:endParaRPr lang="en-US" dirty="0">
                      <a:solidFill>
                        <a:schemeClr val="accent1">
                          <a:lumMod val="50000"/>
                        </a:schemeClr>
                      </a:solidFill>
                    </a:endParaRPr>
                  </a:p>
                </c:rich>
              </c:tx>
              <c:numFmt formatCode="General" sourceLinked="0"/>
              <c:spPr>
                <a:solidFill>
                  <a:schemeClr val="accent1">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Sheet4!$H$2:$H$3601</c:f>
              <c:numCache>
                <c:formatCode>_("$"* #,##0.00_);_("$"* \(#,##0.00\);_("$"* "-"??_);_(@_)</c:formatCode>
                <c:ptCount val="3600"/>
                <c:pt idx="0">
                  <c:v>1.55</c:v>
                </c:pt>
                <c:pt idx="1">
                  <c:v>0.98</c:v>
                </c:pt>
                <c:pt idx="2">
                  <c:v>1.1399999999999999</c:v>
                </c:pt>
                <c:pt idx="3">
                  <c:v>1.02</c:v>
                </c:pt>
                <c:pt idx="4">
                  <c:v>1.0900000000000001</c:v>
                </c:pt>
                <c:pt idx="5">
                  <c:v>1.37</c:v>
                </c:pt>
                <c:pt idx="6">
                  <c:v>1.28</c:v>
                </c:pt>
                <c:pt idx="7">
                  <c:v>1.1599999999999999</c:v>
                </c:pt>
                <c:pt idx="8">
                  <c:v>0.82</c:v>
                </c:pt>
                <c:pt idx="9">
                  <c:v>0.86</c:v>
                </c:pt>
                <c:pt idx="10">
                  <c:v>0.78</c:v>
                </c:pt>
                <c:pt idx="11">
                  <c:v>0.92</c:v>
                </c:pt>
                <c:pt idx="12">
                  <c:v>0.9</c:v>
                </c:pt>
                <c:pt idx="13">
                  <c:v>1.26</c:v>
                </c:pt>
                <c:pt idx="14">
                  <c:v>1.3</c:v>
                </c:pt>
                <c:pt idx="15">
                  <c:v>1.25</c:v>
                </c:pt>
                <c:pt idx="16">
                  <c:v>0.56999999999999995</c:v>
                </c:pt>
                <c:pt idx="17">
                  <c:v>0.86</c:v>
                </c:pt>
                <c:pt idx="18">
                  <c:v>1.1499999999999999</c:v>
                </c:pt>
                <c:pt idx="19">
                  <c:v>0.81</c:v>
                </c:pt>
                <c:pt idx="20">
                  <c:v>0.89</c:v>
                </c:pt>
                <c:pt idx="21">
                  <c:v>0.86</c:v>
                </c:pt>
                <c:pt idx="22">
                  <c:v>1.4</c:v>
                </c:pt>
                <c:pt idx="23">
                  <c:v>0.84</c:v>
                </c:pt>
                <c:pt idx="24">
                  <c:v>1.1000000000000001</c:v>
                </c:pt>
                <c:pt idx="25">
                  <c:v>1.29</c:v>
                </c:pt>
                <c:pt idx="26">
                  <c:v>1.19</c:v>
                </c:pt>
                <c:pt idx="27">
                  <c:v>1.28</c:v>
                </c:pt>
                <c:pt idx="28">
                  <c:v>1.39</c:v>
                </c:pt>
                <c:pt idx="29">
                  <c:v>0.73</c:v>
                </c:pt>
                <c:pt idx="30">
                  <c:v>1.02</c:v>
                </c:pt>
                <c:pt idx="31">
                  <c:v>0.85</c:v>
                </c:pt>
                <c:pt idx="32">
                  <c:v>1.22</c:v>
                </c:pt>
                <c:pt idx="33">
                  <c:v>1.18</c:v>
                </c:pt>
                <c:pt idx="34">
                  <c:v>1.1299999999999999</c:v>
                </c:pt>
                <c:pt idx="35">
                  <c:v>1.1499999999999999</c:v>
                </c:pt>
                <c:pt idx="36">
                  <c:v>0.96</c:v>
                </c:pt>
                <c:pt idx="37">
                  <c:v>1.22</c:v>
                </c:pt>
                <c:pt idx="38">
                  <c:v>0.8</c:v>
                </c:pt>
                <c:pt idx="39">
                  <c:v>1.1499999999999999</c:v>
                </c:pt>
                <c:pt idx="40">
                  <c:v>0.78</c:v>
                </c:pt>
                <c:pt idx="41">
                  <c:v>1.1100000000000001</c:v>
                </c:pt>
                <c:pt idx="42">
                  <c:v>1.43</c:v>
                </c:pt>
                <c:pt idx="43">
                  <c:v>1.27</c:v>
                </c:pt>
                <c:pt idx="44">
                  <c:v>0.76</c:v>
                </c:pt>
                <c:pt idx="45">
                  <c:v>1.55</c:v>
                </c:pt>
                <c:pt idx="46">
                  <c:v>0.99</c:v>
                </c:pt>
                <c:pt idx="47">
                  <c:v>1.48</c:v>
                </c:pt>
                <c:pt idx="48">
                  <c:v>1</c:v>
                </c:pt>
                <c:pt idx="49">
                  <c:v>1.3</c:v>
                </c:pt>
                <c:pt idx="50">
                  <c:v>1.29</c:v>
                </c:pt>
                <c:pt idx="51">
                  <c:v>1.37</c:v>
                </c:pt>
                <c:pt idx="52">
                  <c:v>1.23</c:v>
                </c:pt>
                <c:pt idx="53">
                  <c:v>0.76</c:v>
                </c:pt>
                <c:pt idx="54">
                  <c:v>0.97</c:v>
                </c:pt>
                <c:pt idx="55">
                  <c:v>0.7</c:v>
                </c:pt>
                <c:pt idx="56">
                  <c:v>1.04</c:v>
                </c:pt>
                <c:pt idx="57">
                  <c:v>0.98</c:v>
                </c:pt>
                <c:pt idx="58">
                  <c:v>1.29</c:v>
                </c:pt>
                <c:pt idx="59">
                  <c:v>1.44</c:v>
                </c:pt>
                <c:pt idx="60">
                  <c:v>1.43</c:v>
                </c:pt>
                <c:pt idx="61">
                  <c:v>0.53</c:v>
                </c:pt>
                <c:pt idx="62">
                  <c:v>0.96</c:v>
                </c:pt>
                <c:pt idx="63">
                  <c:v>1.1599999999999999</c:v>
                </c:pt>
                <c:pt idx="64">
                  <c:v>0.78</c:v>
                </c:pt>
                <c:pt idx="65">
                  <c:v>0.76</c:v>
                </c:pt>
                <c:pt idx="66">
                  <c:v>1.06</c:v>
                </c:pt>
                <c:pt idx="67">
                  <c:v>1.34</c:v>
                </c:pt>
                <c:pt idx="68">
                  <c:v>0.89</c:v>
                </c:pt>
                <c:pt idx="69">
                  <c:v>1.01</c:v>
                </c:pt>
                <c:pt idx="70">
                  <c:v>1.38</c:v>
                </c:pt>
                <c:pt idx="71">
                  <c:v>1.25</c:v>
                </c:pt>
                <c:pt idx="72">
                  <c:v>1.27</c:v>
                </c:pt>
                <c:pt idx="73">
                  <c:v>1.44</c:v>
                </c:pt>
                <c:pt idx="74">
                  <c:v>0.6</c:v>
                </c:pt>
                <c:pt idx="75">
                  <c:v>1.08</c:v>
                </c:pt>
                <c:pt idx="76">
                  <c:v>0.85</c:v>
                </c:pt>
                <c:pt idx="77">
                  <c:v>1.27</c:v>
                </c:pt>
                <c:pt idx="78">
                  <c:v>1.1499999999999999</c:v>
                </c:pt>
                <c:pt idx="79">
                  <c:v>1.06</c:v>
                </c:pt>
                <c:pt idx="80">
                  <c:v>1.2</c:v>
                </c:pt>
                <c:pt idx="81">
                  <c:v>0.87</c:v>
                </c:pt>
                <c:pt idx="82">
                  <c:v>1.23</c:v>
                </c:pt>
                <c:pt idx="83">
                  <c:v>0.93</c:v>
                </c:pt>
                <c:pt idx="84">
                  <c:v>1.1399999999999999</c:v>
                </c:pt>
                <c:pt idx="85">
                  <c:v>0.93</c:v>
                </c:pt>
                <c:pt idx="86">
                  <c:v>1.1100000000000001</c:v>
                </c:pt>
                <c:pt idx="87">
                  <c:v>1.4</c:v>
                </c:pt>
                <c:pt idx="88">
                  <c:v>1.24</c:v>
                </c:pt>
                <c:pt idx="89">
                  <c:v>0.73</c:v>
                </c:pt>
                <c:pt idx="90">
                  <c:v>1.59</c:v>
                </c:pt>
                <c:pt idx="91">
                  <c:v>0.84</c:v>
                </c:pt>
                <c:pt idx="92">
                  <c:v>1.42</c:v>
                </c:pt>
                <c:pt idx="93">
                  <c:v>1.01</c:v>
                </c:pt>
                <c:pt idx="94">
                  <c:v>1.26</c:v>
                </c:pt>
                <c:pt idx="95">
                  <c:v>1.34</c:v>
                </c:pt>
                <c:pt idx="96">
                  <c:v>1.18</c:v>
                </c:pt>
                <c:pt idx="97">
                  <c:v>1.21</c:v>
                </c:pt>
                <c:pt idx="98">
                  <c:v>0.69</c:v>
                </c:pt>
                <c:pt idx="99">
                  <c:v>0.91</c:v>
                </c:pt>
                <c:pt idx="100">
                  <c:v>0.7</c:v>
                </c:pt>
                <c:pt idx="101">
                  <c:v>1.03</c:v>
                </c:pt>
                <c:pt idx="102">
                  <c:v>0.84</c:v>
                </c:pt>
                <c:pt idx="103">
                  <c:v>0.92</c:v>
                </c:pt>
                <c:pt idx="104">
                  <c:v>1.4</c:v>
                </c:pt>
                <c:pt idx="105">
                  <c:v>1.47</c:v>
                </c:pt>
                <c:pt idx="106">
                  <c:v>0.68</c:v>
                </c:pt>
                <c:pt idx="107">
                  <c:v>0.93</c:v>
                </c:pt>
                <c:pt idx="108">
                  <c:v>0.91</c:v>
                </c:pt>
                <c:pt idx="109">
                  <c:v>0.79</c:v>
                </c:pt>
                <c:pt idx="110">
                  <c:v>0.62</c:v>
                </c:pt>
                <c:pt idx="111">
                  <c:v>0.94</c:v>
                </c:pt>
                <c:pt idx="112">
                  <c:v>1.05</c:v>
                </c:pt>
                <c:pt idx="113">
                  <c:v>0.87</c:v>
                </c:pt>
                <c:pt idx="114">
                  <c:v>1.06</c:v>
                </c:pt>
                <c:pt idx="115">
                  <c:v>1.48</c:v>
                </c:pt>
                <c:pt idx="116">
                  <c:v>1.17</c:v>
                </c:pt>
                <c:pt idx="117">
                  <c:v>1</c:v>
                </c:pt>
                <c:pt idx="118">
                  <c:v>1.51</c:v>
                </c:pt>
                <c:pt idx="119">
                  <c:v>0.54</c:v>
                </c:pt>
                <c:pt idx="120">
                  <c:v>1.04</c:v>
                </c:pt>
                <c:pt idx="121">
                  <c:v>0.87</c:v>
                </c:pt>
                <c:pt idx="122">
                  <c:v>1.1399999999999999</c:v>
                </c:pt>
                <c:pt idx="123">
                  <c:v>1.1299999999999999</c:v>
                </c:pt>
                <c:pt idx="124">
                  <c:v>1.04</c:v>
                </c:pt>
                <c:pt idx="125">
                  <c:v>0.98</c:v>
                </c:pt>
                <c:pt idx="126">
                  <c:v>0.74</c:v>
                </c:pt>
                <c:pt idx="127">
                  <c:v>0.94</c:v>
                </c:pt>
                <c:pt idx="128">
                  <c:v>0.85</c:v>
                </c:pt>
                <c:pt idx="129">
                  <c:v>1</c:v>
                </c:pt>
                <c:pt idx="130">
                  <c:v>0.88</c:v>
                </c:pt>
                <c:pt idx="131">
                  <c:v>1.1399999999999999</c:v>
                </c:pt>
                <c:pt idx="132">
                  <c:v>1.52</c:v>
                </c:pt>
                <c:pt idx="133">
                  <c:v>1</c:v>
                </c:pt>
                <c:pt idx="134">
                  <c:v>0.67</c:v>
                </c:pt>
                <c:pt idx="135">
                  <c:v>1.31</c:v>
                </c:pt>
                <c:pt idx="136">
                  <c:v>0.95</c:v>
                </c:pt>
                <c:pt idx="137">
                  <c:v>1.46</c:v>
                </c:pt>
                <c:pt idx="138">
                  <c:v>0.93</c:v>
                </c:pt>
                <c:pt idx="139">
                  <c:v>1.32</c:v>
                </c:pt>
                <c:pt idx="140">
                  <c:v>1.37</c:v>
                </c:pt>
                <c:pt idx="141">
                  <c:v>1.33</c:v>
                </c:pt>
                <c:pt idx="142">
                  <c:v>1.1000000000000001</c:v>
                </c:pt>
                <c:pt idx="143">
                  <c:v>0.71</c:v>
                </c:pt>
                <c:pt idx="144">
                  <c:v>1.06</c:v>
                </c:pt>
                <c:pt idx="145">
                  <c:v>0.73</c:v>
                </c:pt>
                <c:pt idx="146">
                  <c:v>1.05</c:v>
                </c:pt>
                <c:pt idx="147">
                  <c:v>1.01</c:v>
                </c:pt>
                <c:pt idx="148">
                  <c:v>1.29</c:v>
                </c:pt>
                <c:pt idx="149">
                  <c:v>1.25</c:v>
                </c:pt>
                <c:pt idx="150">
                  <c:v>1.46</c:v>
                </c:pt>
                <c:pt idx="151">
                  <c:v>0.7</c:v>
                </c:pt>
                <c:pt idx="152">
                  <c:v>0.87</c:v>
                </c:pt>
                <c:pt idx="153">
                  <c:v>1.1100000000000001</c:v>
                </c:pt>
                <c:pt idx="154">
                  <c:v>0.93</c:v>
                </c:pt>
                <c:pt idx="155">
                  <c:v>0.6</c:v>
                </c:pt>
                <c:pt idx="156">
                  <c:v>0.94</c:v>
                </c:pt>
                <c:pt idx="157">
                  <c:v>1.3</c:v>
                </c:pt>
                <c:pt idx="158">
                  <c:v>0.93</c:v>
                </c:pt>
                <c:pt idx="159">
                  <c:v>0.97</c:v>
                </c:pt>
                <c:pt idx="160">
                  <c:v>1.52</c:v>
                </c:pt>
                <c:pt idx="161">
                  <c:v>1.21</c:v>
                </c:pt>
                <c:pt idx="162">
                  <c:v>1.24</c:v>
                </c:pt>
                <c:pt idx="163">
                  <c:v>1.48</c:v>
                </c:pt>
                <c:pt idx="164">
                  <c:v>0.57999999999999996</c:v>
                </c:pt>
                <c:pt idx="165">
                  <c:v>1.26</c:v>
                </c:pt>
                <c:pt idx="166">
                  <c:v>0.76</c:v>
                </c:pt>
                <c:pt idx="167">
                  <c:v>1.26</c:v>
                </c:pt>
                <c:pt idx="168">
                  <c:v>1.18</c:v>
                </c:pt>
                <c:pt idx="169">
                  <c:v>1.1299999999999999</c:v>
                </c:pt>
                <c:pt idx="170">
                  <c:v>1.08</c:v>
                </c:pt>
                <c:pt idx="171">
                  <c:v>0.65</c:v>
                </c:pt>
                <c:pt idx="172">
                  <c:v>1.1299999999999999</c:v>
                </c:pt>
                <c:pt idx="173">
                  <c:v>0.86</c:v>
                </c:pt>
                <c:pt idx="174">
                  <c:v>1.1100000000000001</c:v>
                </c:pt>
                <c:pt idx="175">
                  <c:v>0.84</c:v>
                </c:pt>
                <c:pt idx="176">
                  <c:v>1</c:v>
                </c:pt>
                <c:pt idx="177">
                  <c:v>1.36</c:v>
                </c:pt>
                <c:pt idx="178">
                  <c:v>1.21</c:v>
                </c:pt>
                <c:pt idx="179">
                  <c:v>0.74</c:v>
                </c:pt>
                <c:pt idx="180">
                  <c:v>1.49</c:v>
                </c:pt>
                <c:pt idx="181">
                  <c:v>0.83</c:v>
                </c:pt>
                <c:pt idx="182">
                  <c:v>1.0900000000000001</c:v>
                </c:pt>
                <c:pt idx="183">
                  <c:v>0.9</c:v>
                </c:pt>
                <c:pt idx="184">
                  <c:v>1.19</c:v>
                </c:pt>
                <c:pt idx="185">
                  <c:v>1.4</c:v>
                </c:pt>
                <c:pt idx="186">
                  <c:v>0.95</c:v>
                </c:pt>
                <c:pt idx="187">
                  <c:v>0.7</c:v>
                </c:pt>
                <c:pt idx="188">
                  <c:v>0.65</c:v>
                </c:pt>
                <c:pt idx="189">
                  <c:v>0.69</c:v>
                </c:pt>
                <c:pt idx="190">
                  <c:v>0.65</c:v>
                </c:pt>
                <c:pt idx="191">
                  <c:v>0.77</c:v>
                </c:pt>
                <c:pt idx="192">
                  <c:v>0.65</c:v>
                </c:pt>
                <c:pt idx="193">
                  <c:v>0.81</c:v>
                </c:pt>
                <c:pt idx="194">
                  <c:v>1.1399999999999999</c:v>
                </c:pt>
                <c:pt idx="195">
                  <c:v>1.2</c:v>
                </c:pt>
                <c:pt idx="196">
                  <c:v>0.55000000000000004</c:v>
                </c:pt>
                <c:pt idx="197">
                  <c:v>0.84</c:v>
                </c:pt>
                <c:pt idx="198">
                  <c:v>0.74</c:v>
                </c:pt>
                <c:pt idx="199">
                  <c:v>0.54</c:v>
                </c:pt>
                <c:pt idx="200">
                  <c:v>0.53</c:v>
                </c:pt>
                <c:pt idx="201">
                  <c:v>0.91</c:v>
                </c:pt>
                <c:pt idx="202">
                  <c:v>0.87</c:v>
                </c:pt>
                <c:pt idx="203">
                  <c:v>0.68</c:v>
                </c:pt>
                <c:pt idx="204">
                  <c:v>0.61</c:v>
                </c:pt>
                <c:pt idx="205">
                  <c:v>1.24</c:v>
                </c:pt>
                <c:pt idx="206">
                  <c:v>1.1299999999999999</c:v>
                </c:pt>
                <c:pt idx="207">
                  <c:v>0.85</c:v>
                </c:pt>
                <c:pt idx="208">
                  <c:v>1.28</c:v>
                </c:pt>
                <c:pt idx="209">
                  <c:v>0.46</c:v>
                </c:pt>
                <c:pt idx="210">
                  <c:v>1.02</c:v>
                </c:pt>
                <c:pt idx="211">
                  <c:v>0.68</c:v>
                </c:pt>
                <c:pt idx="212">
                  <c:v>0.97</c:v>
                </c:pt>
                <c:pt idx="213">
                  <c:v>1</c:v>
                </c:pt>
                <c:pt idx="214">
                  <c:v>0.97</c:v>
                </c:pt>
                <c:pt idx="215">
                  <c:v>0.98</c:v>
                </c:pt>
                <c:pt idx="216">
                  <c:v>0.63</c:v>
                </c:pt>
                <c:pt idx="217">
                  <c:v>0.84</c:v>
                </c:pt>
                <c:pt idx="218">
                  <c:v>0.76</c:v>
                </c:pt>
                <c:pt idx="219">
                  <c:v>0.81</c:v>
                </c:pt>
                <c:pt idx="220">
                  <c:v>0.76</c:v>
                </c:pt>
                <c:pt idx="221">
                  <c:v>0.88</c:v>
                </c:pt>
                <c:pt idx="222">
                  <c:v>1.49</c:v>
                </c:pt>
                <c:pt idx="223">
                  <c:v>0.79</c:v>
                </c:pt>
                <c:pt idx="224">
                  <c:v>0.52</c:v>
                </c:pt>
                <c:pt idx="225">
                  <c:v>1.42</c:v>
                </c:pt>
                <c:pt idx="226">
                  <c:v>0.79</c:v>
                </c:pt>
                <c:pt idx="227">
                  <c:v>1.24</c:v>
                </c:pt>
                <c:pt idx="228">
                  <c:v>0.98</c:v>
                </c:pt>
                <c:pt idx="229">
                  <c:v>1.1200000000000001</c:v>
                </c:pt>
                <c:pt idx="230">
                  <c:v>1.56</c:v>
                </c:pt>
                <c:pt idx="231">
                  <c:v>1.25</c:v>
                </c:pt>
                <c:pt idx="232">
                  <c:v>1.05</c:v>
                </c:pt>
                <c:pt idx="233">
                  <c:v>0.65</c:v>
                </c:pt>
                <c:pt idx="234">
                  <c:v>0.78</c:v>
                </c:pt>
                <c:pt idx="235">
                  <c:v>0.7</c:v>
                </c:pt>
                <c:pt idx="236">
                  <c:v>0.96</c:v>
                </c:pt>
                <c:pt idx="237">
                  <c:v>0.74</c:v>
                </c:pt>
                <c:pt idx="238">
                  <c:v>1.1299999999999999</c:v>
                </c:pt>
                <c:pt idx="239">
                  <c:v>1.1299999999999999</c:v>
                </c:pt>
                <c:pt idx="240">
                  <c:v>1.1399999999999999</c:v>
                </c:pt>
                <c:pt idx="241">
                  <c:v>0.57999999999999996</c:v>
                </c:pt>
                <c:pt idx="242">
                  <c:v>0.77</c:v>
                </c:pt>
                <c:pt idx="243">
                  <c:v>0.9</c:v>
                </c:pt>
                <c:pt idx="244">
                  <c:v>0.72</c:v>
                </c:pt>
                <c:pt idx="245">
                  <c:v>0.64</c:v>
                </c:pt>
                <c:pt idx="246">
                  <c:v>0.75</c:v>
                </c:pt>
                <c:pt idx="247">
                  <c:v>0.97</c:v>
                </c:pt>
                <c:pt idx="248">
                  <c:v>0.66</c:v>
                </c:pt>
                <c:pt idx="249">
                  <c:v>0.9</c:v>
                </c:pt>
                <c:pt idx="250">
                  <c:v>1.19</c:v>
                </c:pt>
                <c:pt idx="251">
                  <c:v>1.1299999999999999</c:v>
                </c:pt>
                <c:pt idx="252">
                  <c:v>0.95</c:v>
                </c:pt>
                <c:pt idx="253">
                  <c:v>1.19</c:v>
                </c:pt>
                <c:pt idx="254">
                  <c:v>0.54</c:v>
                </c:pt>
                <c:pt idx="255">
                  <c:v>1.28</c:v>
                </c:pt>
                <c:pt idx="256">
                  <c:v>0.77</c:v>
                </c:pt>
                <c:pt idx="257">
                  <c:v>1.18</c:v>
                </c:pt>
                <c:pt idx="258">
                  <c:v>1.1299999999999999</c:v>
                </c:pt>
                <c:pt idx="259">
                  <c:v>1.03</c:v>
                </c:pt>
                <c:pt idx="260">
                  <c:v>1.08</c:v>
                </c:pt>
                <c:pt idx="261">
                  <c:v>0.7</c:v>
                </c:pt>
                <c:pt idx="262">
                  <c:v>1.1399999999999999</c:v>
                </c:pt>
                <c:pt idx="263">
                  <c:v>0.77</c:v>
                </c:pt>
                <c:pt idx="264">
                  <c:v>0.99</c:v>
                </c:pt>
                <c:pt idx="265">
                  <c:v>0.77</c:v>
                </c:pt>
                <c:pt idx="266">
                  <c:v>0.99</c:v>
                </c:pt>
                <c:pt idx="267">
                  <c:v>1.5</c:v>
                </c:pt>
                <c:pt idx="268">
                  <c:v>0.95</c:v>
                </c:pt>
                <c:pt idx="269">
                  <c:v>0.65</c:v>
                </c:pt>
                <c:pt idx="270">
                  <c:v>1.67</c:v>
                </c:pt>
                <c:pt idx="271">
                  <c:v>0.86</c:v>
                </c:pt>
                <c:pt idx="272">
                  <c:v>1.38</c:v>
                </c:pt>
                <c:pt idx="273">
                  <c:v>0.94</c:v>
                </c:pt>
                <c:pt idx="274">
                  <c:v>1.31</c:v>
                </c:pt>
                <c:pt idx="275">
                  <c:v>1.68</c:v>
                </c:pt>
                <c:pt idx="276">
                  <c:v>1.33</c:v>
                </c:pt>
                <c:pt idx="277">
                  <c:v>1.27</c:v>
                </c:pt>
                <c:pt idx="278">
                  <c:v>0.7</c:v>
                </c:pt>
                <c:pt idx="279">
                  <c:v>1.07</c:v>
                </c:pt>
                <c:pt idx="280">
                  <c:v>0.76</c:v>
                </c:pt>
                <c:pt idx="281">
                  <c:v>1.07</c:v>
                </c:pt>
                <c:pt idx="282">
                  <c:v>1.07</c:v>
                </c:pt>
                <c:pt idx="283">
                  <c:v>1.42</c:v>
                </c:pt>
                <c:pt idx="284">
                  <c:v>1.28</c:v>
                </c:pt>
                <c:pt idx="285">
                  <c:v>1.3</c:v>
                </c:pt>
                <c:pt idx="286">
                  <c:v>0.67</c:v>
                </c:pt>
                <c:pt idx="287">
                  <c:v>0.94</c:v>
                </c:pt>
                <c:pt idx="288">
                  <c:v>1.23</c:v>
                </c:pt>
                <c:pt idx="289">
                  <c:v>0.93</c:v>
                </c:pt>
                <c:pt idx="290">
                  <c:v>0.79</c:v>
                </c:pt>
                <c:pt idx="291">
                  <c:v>0.94</c:v>
                </c:pt>
                <c:pt idx="292">
                  <c:v>1.35</c:v>
                </c:pt>
                <c:pt idx="293">
                  <c:v>0.82</c:v>
                </c:pt>
                <c:pt idx="294">
                  <c:v>1.1100000000000001</c:v>
                </c:pt>
                <c:pt idx="295">
                  <c:v>1.28</c:v>
                </c:pt>
                <c:pt idx="296">
                  <c:v>1.37</c:v>
                </c:pt>
                <c:pt idx="297">
                  <c:v>1.26</c:v>
                </c:pt>
                <c:pt idx="298">
                  <c:v>1.37</c:v>
                </c:pt>
                <c:pt idx="299">
                  <c:v>0.67</c:v>
                </c:pt>
                <c:pt idx="300">
                  <c:v>1.33</c:v>
                </c:pt>
                <c:pt idx="301">
                  <c:v>0.76</c:v>
                </c:pt>
                <c:pt idx="302">
                  <c:v>1.27</c:v>
                </c:pt>
                <c:pt idx="303">
                  <c:v>1.18</c:v>
                </c:pt>
                <c:pt idx="304">
                  <c:v>1.1200000000000001</c:v>
                </c:pt>
                <c:pt idx="305">
                  <c:v>1.2</c:v>
                </c:pt>
                <c:pt idx="306">
                  <c:v>0.97</c:v>
                </c:pt>
                <c:pt idx="307">
                  <c:v>1.17</c:v>
                </c:pt>
                <c:pt idx="308">
                  <c:v>0.87</c:v>
                </c:pt>
                <c:pt idx="309">
                  <c:v>1.1399999999999999</c:v>
                </c:pt>
                <c:pt idx="310">
                  <c:v>0.85</c:v>
                </c:pt>
                <c:pt idx="311">
                  <c:v>1.0900000000000001</c:v>
                </c:pt>
                <c:pt idx="312">
                  <c:v>1.71</c:v>
                </c:pt>
                <c:pt idx="313">
                  <c:v>1.29</c:v>
                </c:pt>
                <c:pt idx="314">
                  <c:v>0.8</c:v>
                </c:pt>
                <c:pt idx="315">
                  <c:v>1.4</c:v>
                </c:pt>
                <c:pt idx="316">
                  <c:v>0.85</c:v>
                </c:pt>
                <c:pt idx="317">
                  <c:v>1.48</c:v>
                </c:pt>
                <c:pt idx="318">
                  <c:v>0.91</c:v>
                </c:pt>
                <c:pt idx="319">
                  <c:v>1.24</c:v>
                </c:pt>
                <c:pt idx="320">
                  <c:v>1.69</c:v>
                </c:pt>
                <c:pt idx="321">
                  <c:v>1.26</c:v>
                </c:pt>
                <c:pt idx="322">
                  <c:v>1.61</c:v>
                </c:pt>
                <c:pt idx="323">
                  <c:v>0.78</c:v>
                </c:pt>
                <c:pt idx="324">
                  <c:v>1.04</c:v>
                </c:pt>
                <c:pt idx="325">
                  <c:v>0.73</c:v>
                </c:pt>
                <c:pt idx="326">
                  <c:v>1.1499999999999999</c:v>
                </c:pt>
                <c:pt idx="327">
                  <c:v>0.83</c:v>
                </c:pt>
                <c:pt idx="328">
                  <c:v>1.02</c:v>
                </c:pt>
                <c:pt idx="329">
                  <c:v>1.29</c:v>
                </c:pt>
                <c:pt idx="330">
                  <c:v>1.59</c:v>
                </c:pt>
                <c:pt idx="331">
                  <c:v>0.53</c:v>
                </c:pt>
                <c:pt idx="332">
                  <c:v>1.02</c:v>
                </c:pt>
                <c:pt idx="333">
                  <c:v>1.1599999999999999</c:v>
                </c:pt>
                <c:pt idx="334">
                  <c:v>0.89</c:v>
                </c:pt>
                <c:pt idx="335">
                  <c:v>0.82</c:v>
                </c:pt>
                <c:pt idx="336">
                  <c:v>0.95</c:v>
                </c:pt>
                <c:pt idx="337">
                  <c:v>1.26</c:v>
                </c:pt>
                <c:pt idx="338">
                  <c:v>0.88</c:v>
                </c:pt>
                <c:pt idx="339">
                  <c:v>0.98</c:v>
                </c:pt>
                <c:pt idx="340">
                  <c:v>1.55</c:v>
                </c:pt>
                <c:pt idx="341">
                  <c:v>1.25</c:v>
                </c:pt>
                <c:pt idx="342">
                  <c:v>1.25</c:v>
                </c:pt>
                <c:pt idx="343">
                  <c:v>1.49</c:v>
                </c:pt>
                <c:pt idx="344">
                  <c:v>0.65</c:v>
                </c:pt>
                <c:pt idx="345">
                  <c:v>1.33</c:v>
                </c:pt>
                <c:pt idx="346">
                  <c:v>0.7</c:v>
                </c:pt>
                <c:pt idx="347">
                  <c:v>1.21</c:v>
                </c:pt>
                <c:pt idx="348">
                  <c:v>1.1299999999999999</c:v>
                </c:pt>
                <c:pt idx="349">
                  <c:v>1.1299999999999999</c:v>
                </c:pt>
                <c:pt idx="350">
                  <c:v>1.08</c:v>
                </c:pt>
                <c:pt idx="351">
                  <c:v>0.88</c:v>
                </c:pt>
                <c:pt idx="352">
                  <c:v>1.18</c:v>
                </c:pt>
                <c:pt idx="353">
                  <c:v>0.8</c:v>
                </c:pt>
                <c:pt idx="354">
                  <c:v>1.06</c:v>
                </c:pt>
                <c:pt idx="355">
                  <c:v>0.75</c:v>
                </c:pt>
                <c:pt idx="356">
                  <c:v>1.29</c:v>
                </c:pt>
                <c:pt idx="357">
                  <c:v>1.57</c:v>
                </c:pt>
                <c:pt idx="358">
                  <c:v>1.23</c:v>
                </c:pt>
                <c:pt idx="359">
                  <c:v>0.79</c:v>
                </c:pt>
                <c:pt idx="360">
                  <c:v>1.18</c:v>
                </c:pt>
                <c:pt idx="361">
                  <c:v>1.08</c:v>
                </c:pt>
                <c:pt idx="362">
                  <c:v>1.33</c:v>
                </c:pt>
                <c:pt idx="363">
                  <c:v>1.1100000000000001</c:v>
                </c:pt>
                <c:pt idx="364">
                  <c:v>1.3</c:v>
                </c:pt>
                <c:pt idx="365">
                  <c:v>1.68</c:v>
                </c:pt>
                <c:pt idx="366">
                  <c:v>1.41</c:v>
                </c:pt>
                <c:pt idx="367">
                  <c:v>1.62</c:v>
                </c:pt>
                <c:pt idx="368">
                  <c:v>0.78</c:v>
                </c:pt>
                <c:pt idx="369">
                  <c:v>1.1399999999999999</c:v>
                </c:pt>
                <c:pt idx="370">
                  <c:v>0.93</c:v>
                </c:pt>
                <c:pt idx="371">
                  <c:v>1.32</c:v>
                </c:pt>
                <c:pt idx="372">
                  <c:v>0.97</c:v>
                </c:pt>
                <c:pt idx="373">
                  <c:v>1.5</c:v>
                </c:pt>
                <c:pt idx="374">
                  <c:v>1.19</c:v>
                </c:pt>
                <c:pt idx="375">
                  <c:v>1.25</c:v>
                </c:pt>
                <c:pt idx="376">
                  <c:v>0.74</c:v>
                </c:pt>
                <c:pt idx="377">
                  <c:v>1.35</c:v>
                </c:pt>
                <c:pt idx="378">
                  <c:v>1.56</c:v>
                </c:pt>
                <c:pt idx="379">
                  <c:v>0.96</c:v>
                </c:pt>
                <c:pt idx="380">
                  <c:v>0.99</c:v>
                </c:pt>
                <c:pt idx="381">
                  <c:v>0.99</c:v>
                </c:pt>
                <c:pt idx="382">
                  <c:v>1.67</c:v>
                </c:pt>
                <c:pt idx="383">
                  <c:v>0.6</c:v>
                </c:pt>
                <c:pt idx="384">
                  <c:v>1.1299999999999999</c:v>
                </c:pt>
                <c:pt idx="385">
                  <c:v>1.39</c:v>
                </c:pt>
                <c:pt idx="386">
                  <c:v>1.38</c:v>
                </c:pt>
                <c:pt idx="387">
                  <c:v>1.55</c:v>
                </c:pt>
                <c:pt idx="388">
                  <c:v>1.48</c:v>
                </c:pt>
                <c:pt idx="389">
                  <c:v>0.67</c:v>
                </c:pt>
                <c:pt idx="390">
                  <c:v>1.02</c:v>
                </c:pt>
                <c:pt idx="391">
                  <c:v>0.89</c:v>
                </c:pt>
                <c:pt idx="392">
                  <c:v>1.32</c:v>
                </c:pt>
                <c:pt idx="393">
                  <c:v>1.31</c:v>
                </c:pt>
                <c:pt idx="394">
                  <c:v>1.1499999999999999</c:v>
                </c:pt>
                <c:pt idx="395">
                  <c:v>1.32</c:v>
                </c:pt>
                <c:pt idx="396">
                  <c:v>1.04</c:v>
                </c:pt>
                <c:pt idx="397">
                  <c:v>1.59</c:v>
                </c:pt>
                <c:pt idx="398">
                  <c:v>0.94</c:v>
                </c:pt>
                <c:pt idx="399">
                  <c:v>1.31</c:v>
                </c:pt>
                <c:pt idx="400">
                  <c:v>0.85</c:v>
                </c:pt>
                <c:pt idx="401">
                  <c:v>1.38</c:v>
                </c:pt>
                <c:pt idx="402">
                  <c:v>1.42</c:v>
                </c:pt>
                <c:pt idx="403">
                  <c:v>1.59</c:v>
                </c:pt>
                <c:pt idx="404">
                  <c:v>0.84</c:v>
                </c:pt>
                <c:pt idx="405">
                  <c:v>1.54</c:v>
                </c:pt>
                <c:pt idx="406">
                  <c:v>1.21</c:v>
                </c:pt>
                <c:pt idx="407">
                  <c:v>1.6</c:v>
                </c:pt>
                <c:pt idx="408">
                  <c:v>0.98</c:v>
                </c:pt>
                <c:pt idx="409">
                  <c:v>1.55</c:v>
                </c:pt>
                <c:pt idx="410">
                  <c:v>1.48</c:v>
                </c:pt>
                <c:pt idx="411">
                  <c:v>1.55</c:v>
                </c:pt>
                <c:pt idx="412">
                  <c:v>1.66</c:v>
                </c:pt>
                <c:pt idx="413">
                  <c:v>0.9</c:v>
                </c:pt>
                <c:pt idx="414">
                  <c:v>1.29</c:v>
                </c:pt>
                <c:pt idx="415">
                  <c:v>0.9</c:v>
                </c:pt>
                <c:pt idx="416">
                  <c:v>1.32</c:v>
                </c:pt>
                <c:pt idx="417">
                  <c:v>1.44</c:v>
                </c:pt>
                <c:pt idx="418">
                  <c:v>1.73</c:v>
                </c:pt>
                <c:pt idx="419">
                  <c:v>1.42</c:v>
                </c:pt>
                <c:pt idx="420">
                  <c:v>1.65</c:v>
                </c:pt>
                <c:pt idx="421">
                  <c:v>0.9</c:v>
                </c:pt>
                <c:pt idx="422">
                  <c:v>1.35</c:v>
                </c:pt>
                <c:pt idx="423">
                  <c:v>1.55</c:v>
                </c:pt>
                <c:pt idx="424">
                  <c:v>0.99</c:v>
                </c:pt>
                <c:pt idx="425">
                  <c:v>1.1200000000000001</c:v>
                </c:pt>
                <c:pt idx="426">
                  <c:v>1.18</c:v>
                </c:pt>
                <c:pt idx="427">
                  <c:v>1.7</c:v>
                </c:pt>
                <c:pt idx="428">
                  <c:v>0.75</c:v>
                </c:pt>
                <c:pt idx="429">
                  <c:v>1.32</c:v>
                </c:pt>
                <c:pt idx="430">
                  <c:v>1.76</c:v>
                </c:pt>
                <c:pt idx="431">
                  <c:v>1.41</c:v>
                </c:pt>
                <c:pt idx="432">
                  <c:v>1.52</c:v>
                </c:pt>
                <c:pt idx="433">
                  <c:v>1.74</c:v>
                </c:pt>
                <c:pt idx="434">
                  <c:v>0.65</c:v>
                </c:pt>
                <c:pt idx="435">
                  <c:v>1.34</c:v>
                </c:pt>
                <c:pt idx="436">
                  <c:v>0.84</c:v>
                </c:pt>
                <c:pt idx="437">
                  <c:v>1.42</c:v>
                </c:pt>
                <c:pt idx="438">
                  <c:v>1.35</c:v>
                </c:pt>
                <c:pt idx="439">
                  <c:v>1.26</c:v>
                </c:pt>
                <c:pt idx="440">
                  <c:v>1.61</c:v>
                </c:pt>
                <c:pt idx="441">
                  <c:v>1.24</c:v>
                </c:pt>
                <c:pt idx="442">
                  <c:v>1.8</c:v>
                </c:pt>
                <c:pt idx="443">
                  <c:v>0.91</c:v>
                </c:pt>
                <c:pt idx="444">
                  <c:v>1.4</c:v>
                </c:pt>
                <c:pt idx="445">
                  <c:v>0.83</c:v>
                </c:pt>
                <c:pt idx="446">
                  <c:v>1.36</c:v>
                </c:pt>
                <c:pt idx="447">
                  <c:v>1.53</c:v>
                </c:pt>
                <c:pt idx="448">
                  <c:v>1.57</c:v>
                </c:pt>
                <c:pt idx="449">
                  <c:v>0.86</c:v>
                </c:pt>
                <c:pt idx="450">
                  <c:v>1.6</c:v>
                </c:pt>
                <c:pt idx="451">
                  <c:v>1.25</c:v>
                </c:pt>
                <c:pt idx="452">
                  <c:v>1.58</c:v>
                </c:pt>
                <c:pt idx="453">
                  <c:v>1.1499999999999999</c:v>
                </c:pt>
                <c:pt idx="454">
                  <c:v>1.54</c:v>
                </c:pt>
                <c:pt idx="455">
                  <c:v>1.54</c:v>
                </c:pt>
                <c:pt idx="456">
                  <c:v>1.47</c:v>
                </c:pt>
                <c:pt idx="457">
                  <c:v>1.64</c:v>
                </c:pt>
                <c:pt idx="458">
                  <c:v>0.95</c:v>
                </c:pt>
                <c:pt idx="459">
                  <c:v>1.3</c:v>
                </c:pt>
                <c:pt idx="460">
                  <c:v>0.94</c:v>
                </c:pt>
                <c:pt idx="461">
                  <c:v>1.32</c:v>
                </c:pt>
                <c:pt idx="462">
                  <c:v>1.48</c:v>
                </c:pt>
                <c:pt idx="463">
                  <c:v>1.73</c:v>
                </c:pt>
                <c:pt idx="464">
                  <c:v>1.4</c:v>
                </c:pt>
                <c:pt idx="465">
                  <c:v>1.66</c:v>
                </c:pt>
                <c:pt idx="466">
                  <c:v>0.85</c:v>
                </c:pt>
                <c:pt idx="467">
                  <c:v>1.25</c:v>
                </c:pt>
                <c:pt idx="468">
                  <c:v>1.56</c:v>
                </c:pt>
                <c:pt idx="469">
                  <c:v>1.02</c:v>
                </c:pt>
                <c:pt idx="470">
                  <c:v>1.1100000000000001</c:v>
                </c:pt>
                <c:pt idx="471">
                  <c:v>1.29</c:v>
                </c:pt>
                <c:pt idx="472">
                  <c:v>1.62</c:v>
                </c:pt>
                <c:pt idx="473">
                  <c:v>0.96</c:v>
                </c:pt>
                <c:pt idx="474">
                  <c:v>1.32</c:v>
                </c:pt>
                <c:pt idx="475">
                  <c:v>1.7</c:v>
                </c:pt>
                <c:pt idx="476">
                  <c:v>1.43</c:v>
                </c:pt>
                <c:pt idx="477">
                  <c:v>1.53</c:v>
                </c:pt>
                <c:pt idx="478">
                  <c:v>1.66</c:v>
                </c:pt>
                <c:pt idx="479">
                  <c:v>0.68</c:v>
                </c:pt>
                <c:pt idx="480">
                  <c:v>1.34</c:v>
                </c:pt>
                <c:pt idx="481">
                  <c:v>1.1100000000000001</c:v>
                </c:pt>
                <c:pt idx="482">
                  <c:v>1.39</c:v>
                </c:pt>
                <c:pt idx="483">
                  <c:v>1.29</c:v>
                </c:pt>
                <c:pt idx="484">
                  <c:v>1.23</c:v>
                </c:pt>
                <c:pt idx="485">
                  <c:v>1.59</c:v>
                </c:pt>
                <c:pt idx="486">
                  <c:v>1.25</c:v>
                </c:pt>
                <c:pt idx="487">
                  <c:v>1.79</c:v>
                </c:pt>
                <c:pt idx="488">
                  <c:v>1.1399999999999999</c:v>
                </c:pt>
                <c:pt idx="489">
                  <c:v>1.37</c:v>
                </c:pt>
                <c:pt idx="490">
                  <c:v>0.92</c:v>
                </c:pt>
                <c:pt idx="491">
                  <c:v>1.18</c:v>
                </c:pt>
                <c:pt idx="492">
                  <c:v>1.59</c:v>
                </c:pt>
                <c:pt idx="493">
                  <c:v>1.58</c:v>
                </c:pt>
                <c:pt idx="494">
                  <c:v>0.84</c:v>
                </c:pt>
                <c:pt idx="495">
                  <c:v>1.1599999999999999</c:v>
                </c:pt>
                <c:pt idx="496">
                  <c:v>1.32</c:v>
                </c:pt>
                <c:pt idx="497">
                  <c:v>1.6</c:v>
                </c:pt>
                <c:pt idx="498">
                  <c:v>1.1599999999999999</c:v>
                </c:pt>
                <c:pt idx="499">
                  <c:v>1.51</c:v>
                </c:pt>
                <c:pt idx="500">
                  <c:v>1.53</c:v>
                </c:pt>
                <c:pt idx="501">
                  <c:v>1.48</c:v>
                </c:pt>
                <c:pt idx="502">
                  <c:v>1.64</c:v>
                </c:pt>
                <c:pt idx="503">
                  <c:v>1.1599999999999999</c:v>
                </c:pt>
                <c:pt idx="504">
                  <c:v>1.26</c:v>
                </c:pt>
                <c:pt idx="505">
                  <c:v>0.91</c:v>
                </c:pt>
                <c:pt idx="506">
                  <c:v>1.42</c:v>
                </c:pt>
                <c:pt idx="507">
                  <c:v>1.48</c:v>
                </c:pt>
                <c:pt idx="508">
                  <c:v>1.71</c:v>
                </c:pt>
                <c:pt idx="509">
                  <c:v>1.38</c:v>
                </c:pt>
                <c:pt idx="510">
                  <c:v>1.58</c:v>
                </c:pt>
                <c:pt idx="511">
                  <c:v>0.83</c:v>
                </c:pt>
                <c:pt idx="512">
                  <c:v>1.27</c:v>
                </c:pt>
                <c:pt idx="513">
                  <c:v>1.62</c:v>
                </c:pt>
                <c:pt idx="514">
                  <c:v>1.02</c:v>
                </c:pt>
                <c:pt idx="515">
                  <c:v>1.1200000000000001</c:v>
                </c:pt>
                <c:pt idx="516">
                  <c:v>1.1100000000000001</c:v>
                </c:pt>
                <c:pt idx="517">
                  <c:v>1.71</c:v>
                </c:pt>
                <c:pt idx="518">
                  <c:v>0.91</c:v>
                </c:pt>
                <c:pt idx="519">
                  <c:v>1.38</c:v>
                </c:pt>
                <c:pt idx="520">
                  <c:v>1.72</c:v>
                </c:pt>
                <c:pt idx="521">
                  <c:v>1.38</c:v>
                </c:pt>
                <c:pt idx="522">
                  <c:v>1.62</c:v>
                </c:pt>
                <c:pt idx="523">
                  <c:v>1.66</c:v>
                </c:pt>
                <c:pt idx="524">
                  <c:v>0.56999999999999995</c:v>
                </c:pt>
                <c:pt idx="525">
                  <c:v>1.34</c:v>
                </c:pt>
                <c:pt idx="526">
                  <c:v>1.1200000000000001</c:v>
                </c:pt>
                <c:pt idx="527">
                  <c:v>1.41</c:v>
                </c:pt>
                <c:pt idx="528">
                  <c:v>1.26</c:v>
                </c:pt>
                <c:pt idx="529">
                  <c:v>1.21</c:v>
                </c:pt>
                <c:pt idx="530">
                  <c:v>1.57</c:v>
                </c:pt>
                <c:pt idx="531">
                  <c:v>1.28</c:v>
                </c:pt>
                <c:pt idx="532">
                  <c:v>1.79</c:v>
                </c:pt>
                <c:pt idx="533">
                  <c:v>1.1599999999999999</c:v>
                </c:pt>
                <c:pt idx="534">
                  <c:v>1.41</c:v>
                </c:pt>
                <c:pt idx="535">
                  <c:v>1.0900000000000001</c:v>
                </c:pt>
                <c:pt idx="536">
                  <c:v>1.33</c:v>
                </c:pt>
                <c:pt idx="537">
                  <c:v>1.37</c:v>
                </c:pt>
                <c:pt idx="538">
                  <c:v>1.67</c:v>
                </c:pt>
                <c:pt idx="539">
                  <c:v>0.84</c:v>
                </c:pt>
                <c:pt idx="540">
                  <c:v>1.62</c:v>
                </c:pt>
                <c:pt idx="541">
                  <c:v>1.26</c:v>
                </c:pt>
                <c:pt idx="542">
                  <c:v>1.5</c:v>
                </c:pt>
                <c:pt idx="543">
                  <c:v>1.2</c:v>
                </c:pt>
                <c:pt idx="544">
                  <c:v>1.56</c:v>
                </c:pt>
                <c:pt idx="545">
                  <c:v>1.54</c:v>
                </c:pt>
                <c:pt idx="546">
                  <c:v>1.48</c:v>
                </c:pt>
                <c:pt idx="547">
                  <c:v>1.65</c:v>
                </c:pt>
                <c:pt idx="548">
                  <c:v>1.01</c:v>
                </c:pt>
                <c:pt idx="549">
                  <c:v>1.23</c:v>
                </c:pt>
                <c:pt idx="550">
                  <c:v>0.83</c:v>
                </c:pt>
                <c:pt idx="551">
                  <c:v>1.33</c:v>
                </c:pt>
                <c:pt idx="552">
                  <c:v>1.48</c:v>
                </c:pt>
                <c:pt idx="553">
                  <c:v>1.73</c:v>
                </c:pt>
                <c:pt idx="554">
                  <c:v>1.46</c:v>
                </c:pt>
                <c:pt idx="555">
                  <c:v>1.71</c:v>
                </c:pt>
                <c:pt idx="556">
                  <c:v>0.7</c:v>
                </c:pt>
                <c:pt idx="557">
                  <c:v>1.26</c:v>
                </c:pt>
                <c:pt idx="558">
                  <c:v>1.64</c:v>
                </c:pt>
                <c:pt idx="559">
                  <c:v>1.04</c:v>
                </c:pt>
                <c:pt idx="560">
                  <c:v>0.98</c:v>
                </c:pt>
                <c:pt idx="561">
                  <c:v>1.1499999999999999</c:v>
                </c:pt>
                <c:pt idx="562">
                  <c:v>1.71</c:v>
                </c:pt>
                <c:pt idx="563">
                  <c:v>0.95</c:v>
                </c:pt>
                <c:pt idx="564">
                  <c:v>1.37</c:v>
                </c:pt>
                <c:pt idx="565">
                  <c:v>1.74</c:v>
                </c:pt>
                <c:pt idx="566">
                  <c:v>1.45</c:v>
                </c:pt>
                <c:pt idx="567">
                  <c:v>1.59</c:v>
                </c:pt>
                <c:pt idx="568">
                  <c:v>1.68</c:v>
                </c:pt>
                <c:pt idx="569">
                  <c:v>0.67</c:v>
                </c:pt>
                <c:pt idx="570">
                  <c:v>1.37</c:v>
                </c:pt>
                <c:pt idx="571">
                  <c:v>1.1200000000000001</c:v>
                </c:pt>
                <c:pt idx="572">
                  <c:v>1.39</c:v>
                </c:pt>
                <c:pt idx="573">
                  <c:v>1.19</c:v>
                </c:pt>
                <c:pt idx="574">
                  <c:v>1.1499999999999999</c:v>
                </c:pt>
                <c:pt idx="575">
                  <c:v>1.58</c:v>
                </c:pt>
                <c:pt idx="576">
                  <c:v>1.22</c:v>
                </c:pt>
                <c:pt idx="577">
                  <c:v>1.79</c:v>
                </c:pt>
                <c:pt idx="578">
                  <c:v>1.18</c:v>
                </c:pt>
                <c:pt idx="579">
                  <c:v>1.38</c:v>
                </c:pt>
                <c:pt idx="580">
                  <c:v>1.1200000000000001</c:v>
                </c:pt>
                <c:pt idx="581">
                  <c:v>1.33</c:v>
                </c:pt>
                <c:pt idx="582">
                  <c:v>1.6</c:v>
                </c:pt>
                <c:pt idx="583">
                  <c:v>1.63</c:v>
                </c:pt>
                <c:pt idx="584">
                  <c:v>0.86</c:v>
                </c:pt>
                <c:pt idx="585">
                  <c:v>1.54</c:v>
                </c:pt>
                <c:pt idx="586">
                  <c:v>1.23</c:v>
                </c:pt>
                <c:pt idx="587">
                  <c:v>1.64</c:v>
                </c:pt>
                <c:pt idx="588">
                  <c:v>1.21</c:v>
                </c:pt>
                <c:pt idx="589">
                  <c:v>1.53</c:v>
                </c:pt>
                <c:pt idx="590">
                  <c:v>1.56</c:v>
                </c:pt>
                <c:pt idx="591">
                  <c:v>1.54</c:v>
                </c:pt>
                <c:pt idx="592">
                  <c:v>1.65</c:v>
                </c:pt>
                <c:pt idx="593">
                  <c:v>1.17</c:v>
                </c:pt>
                <c:pt idx="594">
                  <c:v>1.07</c:v>
                </c:pt>
                <c:pt idx="595">
                  <c:v>0.9</c:v>
                </c:pt>
                <c:pt idx="596">
                  <c:v>1.31</c:v>
                </c:pt>
                <c:pt idx="597">
                  <c:v>1.51</c:v>
                </c:pt>
                <c:pt idx="598">
                  <c:v>1.73</c:v>
                </c:pt>
                <c:pt idx="599">
                  <c:v>1.48</c:v>
                </c:pt>
                <c:pt idx="600">
                  <c:v>1.74</c:v>
                </c:pt>
                <c:pt idx="601">
                  <c:v>0.81</c:v>
                </c:pt>
                <c:pt idx="602">
                  <c:v>1.3</c:v>
                </c:pt>
                <c:pt idx="603">
                  <c:v>1.5</c:v>
                </c:pt>
                <c:pt idx="604">
                  <c:v>1.04</c:v>
                </c:pt>
                <c:pt idx="605">
                  <c:v>1.01</c:v>
                </c:pt>
                <c:pt idx="606">
                  <c:v>1.2</c:v>
                </c:pt>
                <c:pt idx="607">
                  <c:v>1.54</c:v>
                </c:pt>
                <c:pt idx="608">
                  <c:v>1.03</c:v>
                </c:pt>
                <c:pt idx="609">
                  <c:v>1.34</c:v>
                </c:pt>
                <c:pt idx="610">
                  <c:v>1.75</c:v>
                </c:pt>
                <c:pt idx="611">
                  <c:v>1.33</c:v>
                </c:pt>
                <c:pt idx="612">
                  <c:v>1.49</c:v>
                </c:pt>
                <c:pt idx="613">
                  <c:v>1.7</c:v>
                </c:pt>
                <c:pt idx="614">
                  <c:v>0.65</c:v>
                </c:pt>
                <c:pt idx="615">
                  <c:v>1.36</c:v>
                </c:pt>
                <c:pt idx="616">
                  <c:v>1.08</c:v>
                </c:pt>
                <c:pt idx="617">
                  <c:v>1.45</c:v>
                </c:pt>
                <c:pt idx="618">
                  <c:v>1.22</c:v>
                </c:pt>
                <c:pt idx="619">
                  <c:v>1.26</c:v>
                </c:pt>
                <c:pt idx="620">
                  <c:v>1.36</c:v>
                </c:pt>
                <c:pt idx="621">
                  <c:v>1.22</c:v>
                </c:pt>
                <c:pt idx="622">
                  <c:v>1.22</c:v>
                </c:pt>
                <c:pt idx="623">
                  <c:v>0.96</c:v>
                </c:pt>
                <c:pt idx="624">
                  <c:v>1.38</c:v>
                </c:pt>
                <c:pt idx="625">
                  <c:v>0.93</c:v>
                </c:pt>
                <c:pt idx="626">
                  <c:v>1.27</c:v>
                </c:pt>
                <c:pt idx="627">
                  <c:v>1.61</c:v>
                </c:pt>
                <c:pt idx="628">
                  <c:v>1.5</c:v>
                </c:pt>
                <c:pt idx="629">
                  <c:v>0.9</c:v>
                </c:pt>
                <c:pt idx="630">
                  <c:v>1.62</c:v>
                </c:pt>
                <c:pt idx="631">
                  <c:v>1.1499999999999999</c:v>
                </c:pt>
                <c:pt idx="632">
                  <c:v>1.7</c:v>
                </c:pt>
                <c:pt idx="633">
                  <c:v>1.1499999999999999</c:v>
                </c:pt>
                <c:pt idx="634">
                  <c:v>1.61</c:v>
                </c:pt>
                <c:pt idx="635">
                  <c:v>1.54</c:v>
                </c:pt>
                <c:pt idx="636">
                  <c:v>1.56</c:v>
                </c:pt>
                <c:pt idx="637">
                  <c:v>1.65</c:v>
                </c:pt>
                <c:pt idx="638">
                  <c:v>1.06</c:v>
                </c:pt>
                <c:pt idx="639">
                  <c:v>0.99</c:v>
                </c:pt>
                <c:pt idx="640">
                  <c:v>0.87</c:v>
                </c:pt>
                <c:pt idx="641">
                  <c:v>1.23</c:v>
                </c:pt>
                <c:pt idx="642">
                  <c:v>1.45</c:v>
                </c:pt>
                <c:pt idx="643">
                  <c:v>1.67</c:v>
                </c:pt>
                <c:pt idx="644">
                  <c:v>1.56</c:v>
                </c:pt>
                <c:pt idx="645">
                  <c:v>1.8</c:v>
                </c:pt>
                <c:pt idx="646">
                  <c:v>0.76</c:v>
                </c:pt>
                <c:pt idx="647">
                  <c:v>1.1399999999999999</c:v>
                </c:pt>
                <c:pt idx="648">
                  <c:v>1.46</c:v>
                </c:pt>
                <c:pt idx="649">
                  <c:v>0.93</c:v>
                </c:pt>
                <c:pt idx="650">
                  <c:v>1.18</c:v>
                </c:pt>
                <c:pt idx="651">
                  <c:v>1.22</c:v>
                </c:pt>
                <c:pt idx="652">
                  <c:v>1.5</c:v>
                </c:pt>
                <c:pt idx="653">
                  <c:v>1.0900000000000001</c:v>
                </c:pt>
                <c:pt idx="654">
                  <c:v>1.27</c:v>
                </c:pt>
                <c:pt idx="655">
                  <c:v>1.76</c:v>
                </c:pt>
                <c:pt idx="656">
                  <c:v>1.46</c:v>
                </c:pt>
                <c:pt idx="657">
                  <c:v>1.47</c:v>
                </c:pt>
                <c:pt idx="658">
                  <c:v>1.74</c:v>
                </c:pt>
                <c:pt idx="659">
                  <c:v>0.73</c:v>
                </c:pt>
                <c:pt idx="660">
                  <c:v>1.33</c:v>
                </c:pt>
                <c:pt idx="661">
                  <c:v>0.98</c:v>
                </c:pt>
                <c:pt idx="662">
                  <c:v>1.44</c:v>
                </c:pt>
                <c:pt idx="663">
                  <c:v>1.28</c:v>
                </c:pt>
                <c:pt idx="664">
                  <c:v>1.2</c:v>
                </c:pt>
                <c:pt idx="665">
                  <c:v>1.58</c:v>
                </c:pt>
                <c:pt idx="666">
                  <c:v>1.29</c:v>
                </c:pt>
                <c:pt idx="667">
                  <c:v>1.69</c:v>
                </c:pt>
                <c:pt idx="668">
                  <c:v>1.0900000000000001</c:v>
                </c:pt>
                <c:pt idx="669">
                  <c:v>1.37</c:v>
                </c:pt>
                <c:pt idx="670">
                  <c:v>1.0900000000000001</c:v>
                </c:pt>
                <c:pt idx="671">
                  <c:v>1.52</c:v>
                </c:pt>
                <c:pt idx="672">
                  <c:v>1.6</c:v>
                </c:pt>
                <c:pt idx="673">
                  <c:v>1.48</c:v>
                </c:pt>
                <c:pt idx="674">
                  <c:v>0.82</c:v>
                </c:pt>
                <c:pt idx="675">
                  <c:v>1.34</c:v>
                </c:pt>
                <c:pt idx="676">
                  <c:v>1.21</c:v>
                </c:pt>
                <c:pt idx="677">
                  <c:v>1.67</c:v>
                </c:pt>
                <c:pt idx="678">
                  <c:v>1.1399999999999999</c:v>
                </c:pt>
                <c:pt idx="679">
                  <c:v>1.63</c:v>
                </c:pt>
                <c:pt idx="680">
                  <c:v>1.55</c:v>
                </c:pt>
                <c:pt idx="681">
                  <c:v>1.5</c:v>
                </c:pt>
                <c:pt idx="682">
                  <c:v>1.63</c:v>
                </c:pt>
                <c:pt idx="683">
                  <c:v>1.1299999999999999</c:v>
                </c:pt>
                <c:pt idx="684">
                  <c:v>1.26</c:v>
                </c:pt>
                <c:pt idx="685">
                  <c:v>0.85</c:v>
                </c:pt>
                <c:pt idx="686">
                  <c:v>1.1499999999999999</c:v>
                </c:pt>
                <c:pt idx="687">
                  <c:v>1.46</c:v>
                </c:pt>
                <c:pt idx="688">
                  <c:v>1.67</c:v>
                </c:pt>
                <c:pt idx="689">
                  <c:v>1.49</c:v>
                </c:pt>
                <c:pt idx="690">
                  <c:v>1.76</c:v>
                </c:pt>
                <c:pt idx="691">
                  <c:v>0.68</c:v>
                </c:pt>
                <c:pt idx="692">
                  <c:v>1.06</c:v>
                </c:pt>
                <c:pt idx="693">
                  <c:v>1.47</c:v>
                </c:pt>
                <c:pt idx="694">
                  <c:v>0.84</c:v>
                </c:pt>
                <c:pt idx="695">
                  <c:v>1.04</c:v>
                </c:pt>
                <c:pt idx="696">
                  <c:v>1.17</c:v>
                </c:pt>
                <c:pt idx="697">
                  <c:v>1.51</c:v>
                </c:pt>
                <c:pt idx="698">
                  <c:v>1.1000000000000001</c:v>
                </c:pt>
                <c:pt idx="699">
                  <c:v>1.35</c:v>
                </c:pt>
                <c:pt idx="700">
                  <c:v>1.68</c:v>
                </c:pt>
                <c:pt idx="701">
                  <c:v>1.38</c:v>
                </c:pt>
                <c:pt idx="702">
                  <c:v>1.44</c:v>
                </c:pt>
                <c:pt idx="703">
                  <c:v>1.66</c:v>
                </c:pt>
                <c:pt idx="704">
                  <c:v>0.7</c:v>
                </c:pt>
                <c:pt idx="705">
                  <c:v>1.34</c:v>
                </c:pt>
                <c:pt idx="706">
                  <c:v>0.91</c:v>
                </c:pt>
                <c:pt idx="707">
                  <c:v>1.4</c:v>
                </c:pt>
                <c:pt idx="708">
                  <c:v>1.25</c:v>
                </c:pt>
                <c:pt idx="709">
                  <c:v>1.24</c:v>
                </c:pt>
                <c:pt idx="710">
                  <c:v>1.6</c:v>
                </c:pt>
                <c:pt idx="711">
                  <c:v>1.18</c:v>
                </c:pt>
                <c:pt idx="712">
                  <c:v>1.83</c:v>
                </c:pt>
                <c:pt idx="713">
                  <c:v>1.1100000000000001</c:v>
                </c:pt>
                <c:pt idx="714">
                  <c:v>1.36</c:v>
                </c:pt>
                <c:pt idx="715">
                  <c:v>1.02</c:v>
                </c:pt>
                <c:pt idx="716">
                  <c:v>1.51</c:v>
                </c:pt>
                <c:pt idx="717">
                  <c:v>1.5</c:v>
                </c:pt>
                <c:pt idx="718">
                  <c:v>1.46</c:v>
                </c:pt>
                <c:pt idx="719">
                  <c:v>0.75</c:v>
                </c:pt>
                <c:pt idx="720">
                  <c:v>1.1299999999999999</c:v>
                </c:pt>
                <c:pt idx="721">
                  <c:v>1.17</c:v>
                </c:pt>
                <c:pt idx="722">
                  <c:v>1.69</c:v>
                </c:pt>
                <c:pt idx="723">
                  <c:v>1.03</c:v>
                </c:pt>
                <c:pt idx="724">
                  <c:v>1.61</c:v>
                </c:pt>
                <c:pt idx="725">
                  <c:v>1.54</c:v>
                </c:pt>
                <c:pt idx="726">
                  <c:v>1.53</c:v>
                </c:pt>
                <c:pt idx="727">
                  <c:v>1.62</c:v>
                </c:pt>
                <c:pt idx="728">
                  <c:v>1.1000000000000001</c:v>
                </c:pt>
                <c:pt idx="729">
                  <c:v>1.18</c:v>
                </c:pt>
                <c:pt idx="730">
                  <c:v>0.9</c:v>
                </c:pt>
                <c:pt idx="731">
                  <c:v>1.33</c:v>
                </c:pt>
                <c:pt idx="732">
                  <c:v>1.48</c:v>
                </c:pt>
                <c:pt idx="733">
                  <c:v>1.83</c:v>
                </c:pt>
                <c:pt idx="734">
                  <c:v>1.48</c:v>
                </c:pt>
                <c:pt idx="735">
                  <c:v>1.66</c:v>
                </c:pt>
                <c:pt idx="736">
                  <c:v>0.72</c:v>
                </c:pt>
                <c:pt idx="737">
                  <c:v>1.18</c:v>
                </c:pt>
                <c:pt idx="738">
                  <c:v>1.26</c:v>
                </c:pt>
                <c:pt idx="739">
                  <c:v>0.95</c:v>
                </c:pt>
                <c:pt idx="740">
                  <c:v>0.99</c:v>
                </c:pt>
                <c:pt idx="741">
                  <c:v>1.26</c:v>
                </c:pt>
                <c:pt idx="742">
                  <c:v>1.26</c:v>
                </c:pt>
                <c:pt idx="743">
                  <c:v>0.99</c:v>
                </c:pt>
                <c:pt idx="744">
                  <c:v>1.32</c:v>
                </c:pt>
                <c:pt idx="745">
                  <c:v>1.84</c:v>
                </c:pt>
                <c:pt idx="746">
                  <c:v>1.39</c:v>
                </c:pt>
                <c:pt idx="747">
                  <c:v>1.24</c:v>
                </c:pt>
                <c:pt idx="748">
                  <c:v>1.78</c:v>
                </c:pt>
                <c:pt idx="749">
                  <c:v>0.75</c:v>
                </c:pt>
                <c:pt idx="750">
                  <c:v>1.05</c:v>
                </c:pt>
                <c:pt idx="751">
                  <c:v>0.84</c:v>
                </c:pt>
                <c:pt idx="752">
                  <c:v>1.44</c:v>
                </c:pt>
                <c:pt idx="753">
                  <c:v>1.18</c:v>
                </c:pt>
                <c:pt idx="754">
                  <c:v>1.22</c:v>
                </c:pt>
                <c:pt idx="755">
                  <c:v>1.62</c:v>
                </c:pt>
                <c:pt idx="756">
                  <c:v>1.18</c:v>
                </c:pt>
                <c:pt idx="757">
                  <c:v>1.93</c:v>
                </c:pt>
                <c:pt idx="758">
                  <c:v>0.92</c:v>
                </c:pt>
                <c:pt idx="759">
                  <c:v>1.34</c:v>
                </c:pt>
                <c:pt idx="760">
                  <c:v>1.02</c:v>
                </c:pt>
                <c:pt idx="761">
                  <c:v>1.37</c:v>
                </c:pt>
                <c:pt idx="762">
                  <c:v>1.36</c:v>
                </c:pt>
                <c:pt idx="763">
                  <c:v>1.25</c:v>
                </c:pt>
                <c:pt idx="764">
                  <c:v>0.81</c:v>
                </c:pt>
                <c:pt idx="765">
                  <c:v>1.47</c:v>
                </c:pt>
                <c:pt idx="766">
                  <c:v>1.1000000000000001</c:v>
                </c:pt>
                <c:pt idx="767">
                  <c:v>1.37</c:v>
                </c:pt>
                <c:pt idx="768">
                  <c:v>1.0900000000000001</c:v>
                </c:pt>
                <c:pt idx="769">
                  <c:v>1.49</c:v>
                </c:pt>
                <c:pt idx="770">
                  <c:v>1.71</c:v>
                </c:pt>
                <c:pt idx="771">
                  <c:v>1.36</c:v>
                </c:pt>
                <c:pt idx="772">
                  <c:v>1.51</c:v>
                </c:pt>
                <c:pt idx="773">
                  <c:v>0.6</c:v>
                </c:pt>
                <c:pt idx="774">
                  <c:v>0.93</c:v>
                </c:pt>
                <c:pt idx="775">
                  <c:v>0.89</c:v>
                </c:pt>
                <c:pt idx="776">
                  <c:v>1.1299999999999999</c:v>
                </c:pt>
                <c:pt idx="777">
                  <c:v>0.99</c:v>
                </c:pt>
                <c:pt idx="778">
                  <c:v>1.46</c:v>
                </c:pt>
                <c:pt idx="779">
                  <c:v>1.51</c:v>
                </c:pt>
                <c:pt idx="780">
                  <c:v>1.61</c:v>
                </c:pt>
                <c:pt idx="781">
                  <c:v>0.74</c:v>
                </c:pt>
                <c:pt idx="782">
                  <c:v>0.93</c:v>
                </c:pt>
                <c:pt idx="783">
                  <c:v>1.1299999999999999</c:v>
                </c:pt>
                <c:pt idx="784">
                  <c:v>0.94</c:v>
                </c:pt>
                <c:pt idx="785">
                  <c:v>0.87</c:v>
                </c:pt>
                <c:pt idx="786">
                  <c:v>1.06</c:v>
                </c:pt>
                <c:pt idx="787">
                  <c:v>1.17</c:v>
                </c:pt>
                <c:pt idx="788">
                  <c:v>0.84</c:v>
                </c:pt>
                <c:pt idx="789">
                  <c:v>1.02</c:v>
                </c:pt>
                <c:pt idx="790">
                  <c:v>1.65</c:v>
                </c:pt>
                <c:pt idx="791">
                  <c:v>1.23</c:v>
                </c:pt>
                <c:pt idx="792">
                  <c:v>1.17</c:v>
                </c:pt>
                <c:pt idx="793">
                  <c:v>1.66</c:v>
                </c:pt>
                <c:pt idx="794">
                  <c:v>0.65</c:v>
                </c:pt>
                <c:pt idx="795">
                  <c:v>1.03</c:v>
                </c:pt>
                <c:pt idx="796">
                  <c:v>0.91</c:v>
                </c:pt>
                <c:pt idx="797">
                  <c:v>1.33</c:v>
                </c:pt>
                <c:pt idx="798">
                  <c:v>1.1200000000000001</c:v>
                </c:pt>
                <c:pt idx="799">
                  <c:v>1.02</c:v>
                </c:pt>
                <c:pt idx="800">
                  <c:v>1.4</c:v>
                </c:pt>
                <c:pt idx="801">
                  <c:v>1.05</c:v>
                </c:pt>
                <c:pt idx="802">
                  <c:v>1.42</c:v>
                </c:pt>
                <c:pt idx="803">
                  <c:v>1</c:v>
                </c:pt>
                <c:pt idx="804">
                  <c:v>1.19</c:v>
                </c:pt>
                <c:pt idx="805">
                  <c:v>1</c:v>
                </c:pt>
                <c:pt idx="806">
                  <c:v>1.37</c:v>
                </c:pt>
                <c:pt idx="807">
                  <c:v>1.63</c:v>
                </c:pt>
                <c:pt idx="808">
                  <c:v>1.1499999999999999</c:v>
                </c:pt>
                <c:pt idx="809">
                  <c:v>0.82</c:v>
                </c:pt>
                <c:pt idx="810">
                  <c:v>1.77</c:v>
                </c:pt>
                <c:pt idx="811">
                  <c:v>1.18</c:v>
                </c:pt>
                <c:pt idx="812">
                  <c:v>1.59</c:v>
                </c:pt>
                <c:pt idx="813">
                  <c:v>1.2</c:v>
                </c:pt>
                <c:pt idx="814">
                  <c:v>1.62</c:v>
                </c:pt>
                <c:pt idx="815">
                  <c:v>1.55</c:v>
                </c:pt>
                <c:pt idx="816">
                  <c:v>1.41</c:v>
                </c:pt>
                <c:pt idx="817">
                  <c:v>1.6</c:v>
                </c:pt>
                <c:pt idx="818">
                  <c:v>0.76</c:v>
                </c:pt>
                <c:pt idx="819">
                  <c:v>0.99</c:v>
                </c:pt>
                <c:pt idx="820">
                  <c:v>0.95</c:v>
                </c:pt>
                <c:pt idx="821">
                  <c:v>1.23</c:v>
                </c:pt>
                <c:pt idx="822">
                  <c:v>1.03</c:v>
                </c:pt>
                <c:pt idx="823">
                  <c:v>1.87</c:v>
                </c:pt>
                <c:pt idx="824">
                  <c:v>1.54</c:v>
                </c:pt>
                <c:pt idx="825">
                  <c:v>1.76</c:v>
                </c:pt>
                <c:pt idx="826">
                  <c:v>0.79</c:v>
                </c:pt>
                <c:pt idx="827">
                  <c:v>0.85</c:v>
                </c:pt>
                <c:pt idx="828">
                  <c:v>1.47</c:v>
                </c:pt>
                <c:pt idx="829">
                  <c:v>0.98</c:v>
                </c:pt>
                <c:pt idx="830">
                  <c:v>0.94</c:v>
                </c:pt>
                <c:pt idx="831">
                  <c:v>1.27</c:v>
                </c:pt>
                <c:pt idx="832">
                  <c:v>1.5</c:v>
                </c:pt>
                <c:pt idx="833">
                  <c:v>1.02</c:v>
                </c:pt>
                <c:pt idx="834">
                  <c:v>1.35</c:v>
                </c:pt>
                <c:pt idx="835">
                  <c:v>1.75</c:v>
                </c:pt>
                <c:pt idx="836">
                  <c:v>1.53</c:v>
                </c:pt>
                <c:pt idx="837">
                  <c:v>1.42</c:v>
                </c:pt>
                <c:pt idx="838">
                  <c:v>1.75</c:v>
                </c:pt>
                <c:pt idx="839">
                  <c:v>0.69</c:v>
                </c:pt>
                <c:pt idx="840">
                  <c:v>1.33</c:v>
                </c:pt>
                <c:pt idx="841">
                  <c:v>0.95</c:v>
                </c:pt>
                <c:pt idx="842">
                  <c:v>1.33</c:v>
                </c:pt>
                <c:pt idx="843">
                  <c:v>1.1299999999999999</c:v>
                </c:pt>
                <c:pt idx="844">
                  <c:v>0.99</c:v>
                </c:pt>
                <c:pt idx="845">
                  <c:v>1.56</c:v>
                </c:pt>
                <c:pt idx="846">
                  <c:v>1.08</c:v>
                </c:pt>
                <c:pt idx="847">
                  <c:v>1.77</c:v>
                </c:pt>
                <c:pt idx="848">
                  <c:v>1.0900000000000001</c:v>
                </c:pt>
                <c:pt idx="849">
                  <c:v>1.34</c:v>
                </c:pt>
                <c:pt idx="850">
                  <c:v>1.08</c:v>
                </c:pt>
                <c:pt idx="851">
                  <c:v>1.3</c:v>
                </c:pt>
                <c:pt idx="852">
                  <c:v>1.66</c:v>
                </c:pt>
                <c:pt idx="853">
                  <c:v>1.43</c:v>
                </c:pt>
                <c:pt idx="854">
                  <c:v>0.84</c:v>
                </c:pt>
                <c:pt idx="855">
                  <c:v>1.38</c:v>
                </c:pt>
                <c:pt idx="856">
                  <c:v>1.2</c:v>
                </c:pt>
                <c:pt idx="857">
                  <c:v>1.67</c:v>
                </c:pt>
                <c:pt idx="858">
                  <c:v>1.29</c:v>
                </c:pt>
                <c:pt idx="859">
                  <c:v>1.69</c:v>
                </c:pt>
                <c:pt idx="860">
                  <c:v>1.71</c:v>
                </c:pt>
                <c:pt idx="861">
                  <c:v>1.5</c:v>
                </c:pt>
                <c:pt idx="862">
                  <c:v>1.64</c:v>
                </c:pt>
                <c:pt idx="863">
                  <c:v>1</c:v>
                </c:pt>
                <c:pt idx="864">
                  <c:v>1.1599999999999999</c:v>
                </c:pt>
                <c:pt idx="865">
                  <c:v>0.91</c:v>
                </c:pt>
                <c:pt idx="866">
                  <c:v>1.23</c:v>
                </c:pt>
                <c:pt idx="867">
                  <c:v>1.32</c:v>
                </c:pt>
                <c:pt idx="868">
                  <c:v>1.88</c:v>
                </c:pt>
                <c:pt idx="869">
                  <c:v>1.51</c:v>
                </c:pt>
                <c:pt idx="870">
                  <c:v>1.8</c:v>
                </c:pt>
                <c:pt idx="871">
                  <c:v>0.83</c:v>
                </c:pt>
                <c:pt idx="872">
                  <c:v>1.0900000000000001</c:v>
                </c:pt>
                <c:pt idx="873">
                  <c:v>1.44</c:v>
                </c:pt>
                <c:pt idx="874">
                  <c:v>1.02</c:v>
                </c:pt>
                <c:pt idx="875">
                  <c:v>1.1399999999999999</c:v>
                </c:pt>
                <c:pt idx="876">
                  <c:v>1.1000000000000001</c:v>
                </c:pt>
                <c:pt idx="877">
                  <c:v>1.49</c:v>
                </c:pt>
                <c:pt idx="878">
                  <c:v>0.99</c:v>
                </c:pt>
                <c:pt idx="879">
                  <c:v>1.36</c:v>
                </c:pt>
                <c:pt idx="880">
                  <c:v>1.8</c:v>
                </c:pt>
                <c:pt idx="881">
                  <c:v>1.54</c:v>
                </c:pt>
                <c:pt idx="882">
                  <c:v>1.41</c:v>
                </c:pt>
                <c:pt idx="883">
                  <c:v>1.75</c:v>
                </c:pt>
                <c:pt idx="884">
                  <c:v>0.74</c:v>
                </c:pt>
                <c:pt idx="885">
                  <c:v>1.02</c:v>
                </c:pt>
                <c:pt idx="886">
                  <c:v>1.01</c:v>
                </c:pt>
                <c:pt idx="887">
                  <c:v>1.39</c:v>
                </c:pt>
                <c:pt idx="888">
                  <c:v>1.17</c:v>
                </c:pt>
                <c:pt idx="889">
                  <c:v>1.01</c:v>
                </c:pt>
                <c:pt idx="890">
                  <c:v>1.64</c:v>
                </c:pt>
                <c:pt idx="891">
                  <c:v>1.27</c:v>
                </c:pt>
                <c:pt idx="892">
                  <c:v>1.86</c:v>
                </c:pt>
                <c:pt idx="893">
                  <c:v>1.25</c:v>
                </c:pt>
                <c:pt idx="894">
                  <c:v>1.38</c:v>
                </c:pt>
                <c:pt idx="895">
                  <c:v>1.1399999999999999</c:v>
                </c:pt>
                <c:pt idx="896">
                  <c:v>1.17</c:v>
                </c:pt>
                <c:pt idx="897">
                  <c:v>1.6</c:v>
                </c:pt>
                <c:pt idx="898">
                  <c:v>1.44</c:v>
                </c:pt>
                <c:pt idx="899">
                  <c:v>0.89</c:v>
                </c:pt>
                <c:pt idx="900">
                  <c:v>1.1299999999999999</c:v>
                </c:pt>
                <c:pt idx="901">
                  <c:v>0.98</c:v>
                </c:pt>
                <c:pt idx="902">
                  <c:v>1.5</c:v>
                </c:pt>
                <c:pt idx="903">
                  <c:v>1.3</c:v>
                </c:pt>
                <c:pt idx="904">
                  <c:v>1.28</c:v>
                </c:pt>
                <c:pt idx="905">
                  <c:v>1.28</c:v>
                </c:pt>
                <c:pt idx="906">
                  <c:v>1.36</c:v>
                </c:pt>
                <c:pt idx="907">
                  <c:v>1.5</c:v>
                </c:pt>
                <c:pt idx="908">
                  <c:v>0.91</c:v>
                </c:pt>
                <c:pt idx="909">
                  <c:v>0.84</c:v>
                </c:pt>
                <c:pt idx="910">
                  <c:v>0.92</c:v>
                </c:pt>
                <c:pt idx="911">
                  <c:v>1.01</c:v>
                </c:pt>
                <c:pt idx="912">
                  <c:v>0.92</c:v>
                </c:pt>
                <c:pt idx="913">
                  <c:v>1.35</c:v>
                </c:pt>
                <c:pt idx="914">
                  <c:v>1.33</c:v>
                </c:pt>
                <c:pt idx="915">
                  <c:v>1.52</c:v>
                </c:pt>
                <c:pt idx="916">
                  <c:v>0.8</c:v>
                </c:pt>
                <c:pt idx="917">
                  <c:v>0.95</c:v>
                </c:pt>
                <c:pt idx="918">
                  <c:v>1.2</c:v>
                </c:pt>
                <c:pt idx="919">
                  <c:v>1.05</c:v>
                </c:pt>
                <c:pt idx="920">
                  <c:v>1.04</c:v>
                </c:pt>
                <c:pt idx="921">
                  <c:v>1</c:v>
                </c:pt>
                <c:pt idx="922">
                  <c:v>1.22</c:v>
                </c:pt>
                <c:pt idx="923">
                  <c:v>0.85</c:v>
                </c:pt>
                <c:pt idx="924">
                  <c:v>1.1499999999999999</c:v>
                </c:pt>
                <c:pt idx="925">
                  <c:v>1.67</c:v>
                </c:pt>
                <c:pt idx="926">
                  <c:v>1.17</c:v>
                </c:pt>
                <c:pt idx="927">
                  <c:v>1.19</c:v>
                </c:pt>
                <c:pt idx="928">
                  <c:v>1.56</c:v>
                </c:pt>
                <c:pt idx="929">
                  <c:v>0.89</c:v>
                </c:pt>
                <c:pt idx="930">
                  <c:v>1.3</c:v>
                </c:pt>
                <c:pt idx="931">
                  <c:v>1.22</c:v>
                </c:pt>
                <c:pt idx="932">
                  <c:v>1.3</c:v>
                </c:pt>
                <c:pt idx="933">
                  <c:v>1.03</c:v>
                </c:pt>
                <c:pt idx="934">
                  <c:v>0.93</c:v>
                </c:pt>
                <c:pt idx="935">
                  <c:v>1.35</c:v>
                </c:pt>
                <c:pt idx="936">
                  <c:v>1.18</c:v>
                </c:pt>
                <c:pt idx="937">
                  <c:v>1.46</c:v>
                </c:pt>
                <c:pt idx="938">
                  <c:v>1.43</c:v>
                </c:pt>
                <c:pt idx="939">
                  <c:v>1.19</c:v>
                </c:pt>
                <c:pt idx="940">
                  <c:v>1.18</c:v>
                </c:pt>
                <c:pt idx="941">
                  <c:v>1.34</c:v>
                </c:pt>
                <c:pt idx="942">
                  <c:v>1.21</c:v>
                </c:pt>
                <c:pt idx="943">
                  <c:v>1.2</c:v>
                </c:pt>
                <c:pt idx="944">
                  <c:v>0.88</c:v>
                </c:pt>
                <c:pt idx="945">
                  <c:v>1.42</c:v>
                </c:pt>
                <c:pt idx="946">
                  <c:v>1.1000000000000001</c:v>
                </c:pt>
                <c:pt idx="947">
                  <c:v>1.49</c:v>
                </c:pt>
                <c:pt idx="948">
                  <c:v>1.1499999999999999</c:v>
                </c:pt>
                <c:pt idx="949">
                  <c:v>1.49</c:v>
                </c:pt>
                <c:pt idx="950">
                  <c:v>1.32</c:v>
                </c:pt>
                <c:pt idx="951">
                  <c:v>1.38</c:v>
                </c:pt>
                <c:pt idx="952">
                  <c:v>1.64</c:v>
                </c:pt>
                <c:pt idx="953">
                  <c:v>1.1499999999999999</c:v>
                </c:pt>
                <c:pt idx="954">
                  <c:v>1.07</c:v>
                </c:pt>
                <c:pt idx="955">
                  <c:v>0.93</c:v>
                </c:pt>
                <c:pt idx="956">
                  <c:v>1.1000000000000001</c:v>
                </c:pt>
                <c:pt idx="957">
                  <c:v>1.18</c:v>
                </c:pt>
                <c:pt idx="958">
                  <c:v>1.63</c:v>
                </c:pt>
                <c:pt idx="959">
                  <c:v>1.25</c:v>
                </c:pt>
                <c:pt idx="960">
                  <c:v>1.53</c:v>
                </c:pt>
                <c:pt idx="961">
                  <c:v>0.95</c:v>
                </c:pt>
                <c:pt idx="962">
                  <c:v>1.2</c:v>
                </c:pt>
                <c:pt idx="963">
                  <c:v>1.41</c:v>
                </c:pt>
                <c:pt idx="964">
                  <c:v>1.1599999999999999</c:v>
                </c:pt>
                <c:pt idx="965">
                  <c:v>1.28</c:v>
                </c:pt>
                <c:pt idx="966">
                  <c:v>1.1499999999999999</c:v>
                </c:pt>
                <c:pt idx="967">
                  <c:v>1.46</c:v>
                </c:pt>
                <c:pt idx="968">
                  <c:v>1.04</c:v>
                </c:pt>
                <c:pt idx="969">
                  <c:v>1.1499999999999999</c:v>
                </c:pt>
                <c:pt idx="970">
                  <c:v>1.67</c:v>
                </c:pt>
                <c:pt idx="971">
                  <c:v>1.42</c:v>
                </c:pt>
                <c:pt idx="972">
                  <c:v>1.4</c:v>
                </c:pt>
                <c:pt idx="973">
                  <c:v>1.5</c:v>
                </c:pt>
                <c:pt idx="974">
                  <c:v>0.81</c:v>
                </c:pt>
                <c:pt idx="975">
                  <c:v>1.3</c:v>
                </c:pt>
                <c:pt idx="976">
                  <c:v>1.06</c:v>
                </c:pt>
                <c:pt idx="977">
                  <c:v>1.29</c:v>
                </c:pt>
                <c:pt idx="978">
                  <c:v>1.19</c:v>
                </c:pt>
                <c:pt idx="979">
                  <c:v>1.0900000000000001</c:v>
                </c:pt>
                <c:pt idx="980">
                  <c:v>1.31</c:v>
                </c:pt>
                <c:pt idx="981">
                  <c:v>1.41</c:v>
                </c:pt>
                <c:pt idx="982">
                  <c:v>1.21</c:v>
                </c:pt>
                <c:pt idx="983">
                  <c:v>1.26</c:v>
                </c:pt>
                <c:pt idx="984">
                  <c:v>1.24</c:v>
                </c:pt>
                <c:pt idx="985">
                  <c:v>1.2</c:v>
                </c:pt>
                <c:pt idx="986">
                  <c:v>1.36</c:v>
                </c:pt>
                <c:pt idx="987">
                  <c:v>1.31</c:v>
                </c:pt>
                <c:pt idx="988">
                  <c:v>1.41</c:v>
                </c:pt>
                <c:pt idx="989">
                  <c:v>0.9</c:v>
                </c:pt>
                <c:pt idx="990">
                  <c:v>1.69</c:v>
                </c:pt>
                <c:pt idx="991">
                  <c:v>1.1000000000000001</c:v>
                </c:pt>
                <c:pt idx="992">
                  <c:v>1.18</c:v>
                </c:pt>
                <c:pt idx="993">
                  <c:v>1.25</c:v>
                </c:pt>
                <c:pt idx="994">
                  <c:v>1.1200000000000001</c:v>
                </c:pt>
                <c:pt idx="995">
                  <c:v>1.29</c:v>
                </c:pt>
                <c:pt idx="996">
                  <c:v>1.1100000000000001</c:v>
                </c:pt>
                <c:pt idx="997">
                  <c:v>1.42</c:v>
                </c:pt>
                <c:pt idx="998">
                  <c:v>0.89</c:v>
                </c:pt>
                <c:pt idx="999">
                  <c:v>0.99</c:v>
                </c:pt>
                <c:pt idx="1000">
                  <c:v>0.85</c:v>
                </c:pt>
                <c:pt idx="1001">
                  <c:v>1.1599999999999999</c:v>
                </c:pt>
                <c:pt idx="1002">
                  <c:v>0.96</c:v>
                </c:pt>
                <c:pt idx="1003">
                  <c:v>1.01</c:v>
                </c:pt>
                <c:pt idx="1004">
                  <c:v>1.1399999999999999</c:v>
                </c:pt>
                <c:pt idx="1005">
                  <c:v>1.18</c:v>
                </c:pt>
                <c:pt idx="1006">
                  <c:v>0.78</c:v>
                </c:pt>
                <c:pt idx="1007">
                  <c:v>1.03</c:v>
                </c:pt>
                <c:pt idx="1008">
                  <c:v>1.1399999999999999</c:v>
                </c:pt>
                <c:pt idx="1009">
                  <c:v>1.05</c:v>
                </c:pt>
                <c:pt idx="1010">
                  <c:v>1.1499999999999999</c:v>
                </c:pt>
                <c:pt idx="1011">
                  <c:v>1.07</c:v>
                </c:pt>
                <c:pt idx="1012">
                  <c:v>1.19</c:v>
                </c:pt>
                <c:pt idx="1013">
                  <c:v>1</c:v>
                </c:pt>
                <c:pt idx="1014">
                  <c:v>1.04</c:v>
                </c:pt>
                <c:pt idx="1015">
                  <c:v>1.27</c:v>
                </c:pt>
                <c:pt idx="1016">
                  <c:v>1.33</c:v>
                </c:pt>
                <c:pt idx="1017">
                  <c:v>1.1599999999999999</c:v>
                </c:pt>
                <c:pt idx="1018">
                  <c:v>1.32</c:v>
                </c:pt>
                <c:pt idx="1019">
                  <c:v>0.78</c:v>
                </c:pt>
                <c:pt idx="1020">
                  <c:v>1.01</c:v>
                </c:pt>
                <c:pt idx="1021">
                  <c:v>1.17</c:v>
                </c:pt>
                <c:pt idx="1022">
                  <c:v>1.1200000000000001</c:v>
                </c:pt>
                <c:pt idx="1023">
                  <c:v>1.1200000000000001</c:v>
                </c:pt>
                <c:pt idx="1024">
                  <c:v>1.1100000000000001</c:v>
                </c:pt>
                <c:pt idx="1025">
                  <c:v>1.1499999999999999</c:v>
                </c:pt>
                <c:pt idx="1026">
                  <c:v>1.26</c:v>
                </c:pt>
                <c:pt idx="1027">
                  <c:v>1.01</c:v>
                </c:pt>
                <c:pt idx="1028">
                  <c:v>1.31</c:v>
                </c:pt>
                <c:pt idx="1029">
                  <c:v>1.1000000000000001</c:v>
                </c:pt>
                <c:pt idx="1030">
                  <c:v>1.07</c:v>
                </c:pt>
                <c:pt idx="1031">
                  <c:v>1.05</c:v>
                </c:pt>
                <c:pt idx="1032">
                  <c:v>1.45</c:v>
                </c:pt>
                <c:pt idx="1033">
                  <c:v>1.17</c:v>
                </c:pt>
                <c:pt idx="1034">
                  <c:v>0.84</c:v>
                </c:pt>
                <c:pt idx="1035">
                  <c:v>1.57</c:v>
                </c:pt>
                <c:pt idx="1036">
                  <c:v>1.08</c:v>
                </c:pt>
                <c:pt idx="1037">
                  <c:v>1.1200000000000001</c:v>
                </c:pt>
                <c:pt idx="1038">
                  <c:v>1.1200000000000001</c:v>
                </c:pt>
                <c:pt idx="1039">
                  <c:v>1.22</c:v>
                </c:pt>
                <c:pt idx="1040">
                  <c:v>1.27</c:v>
                </c:pt>
                <c:pt idx="1041">
                  <c:v>1.37</c:v>
                </c:pt>
                <c:pt idx="1042">
                  <c:v>1.36</c:v>
                </c:pt>
                <c:pt idx="1043">
                  <c:v>0.92</c:v>
                </c:pt>
                <c:pt idx="1044">
                  <c:v>1.03</c:v>
                </c:pt>
                <c:pt idx="1045">
                  <c:v>0.82</c:v>
                </c:pt>
                <c:pt idx="1046">
                  <c:v>1.1499999999999999</c:v>
                </c:pt>
                <c:pt idx="1047">
                  <c:v>1.1399999999999999</c:v>
                </c:pt>
                <c:pt idx="1048">
                  <c:v>1.55</c:v>
                </c:pt>
                <c:pt idx="1049">
                  <c:v>1.1499999999999999</c:v>
                </c:pt>
                <c:pt idx="1050">
                  <c:v>1.18</c:v>
                </c:pt>
                <c:pt idx="1051">
                  <c:v>0.71</c:v>
                </c:pt>
                <c:pt idx="1052">
                  <c:v>0.92</c:v>
                </c:pt>
                <c:pt idx="1053">
                  <c:v>1.33</c:v>
                </c:pt>
                <c:pt idx="1054">
                  <c:v>1.04</c:v>
                </c:pt>
                <c:pt idx="1055">
                  <c:v>1.08</c:v>
                </c:pt>
                <c:pt idx="1056">
                  <c:v>1.18</c:v>
                </c:pt>
                <c:pt idx="1057">
                  <c:v>1.4</c:v>
                </c:pt>
                <c:pt idx="1058">
                  <c:v>1.08</c:v>
                </c:pt>
                <c:pt idx="1059">
                  <c:v>1.08</c:v>
                </c:pt>
                <c:pt idx="1060">
                  <c:v>1.2</c:v>
                </c:pt>
                <c:pt idx="1061">
                  <c:v>1.44</c:v>
                </c:pt>
                <c:pt idx="1062">
                  <c:v>1.35</c:v>
                </c:pt>
                <c:pt idx="1063">
                  <c:v>1.23</c:v>
                </c:pt>
                <c:pt idx="1064">
                  <c:v>0.68</c:v>
                </c:pt>
                <c:pt idx="1065">
                  <c:v>1.23</c:v>
                </c:pt>
                <c:pt idx="1066">
                  <c:v>1.34</c:v>
                </c:pt>
                <c:pt idx="1067">
                  <c:v>1.34</c:v>
                </c:pt>
                <c:pt idx="1068">
                  <c:v>1.21</c:v>
                </c:pt>
                <c:pt idx="1069">
                  <c:v>1.1399999999999999</c:v>
                </c:pt>
                <c:pt idx="1070">
                  <c:v>1.32</c:v>
                </c:pt>
                <c:pt idx="1071">
                  <c:v>1.07</c:v>
                </c:pt>
                <c:pt idx="1072">
                  <c:v>1.38</c:v>
                </c:pt>
                <c:pt idx="1073">
                  <c:v>1.34</c:v>
                </c:pt>
                <c:pt idx="1074">
                  <c:v>1.22</c:v>
                </c:pt>
                <c:pt idx="1075">
                  <c:v>1.1599999999999999</c:v>
                </c:pt>
                <c:pt idx="1076">
                  <c:v>1.24</c:v>
                </c:pt>
                <c:pt idx="1077">
                  <c:v>1.34</c:v>
                </c:pt>
                <c:pt idx="1078">
                  <c:v>1.36</c:v>
                </c:pt>
                <c:pt idx="1079">
                  <c:v>0.85</c:v>
                </c:pt>
                <c:pt idx="1080">
                  <c:v>1.03</c:v>
                </c:pt>
                <c:pt idx="1081">
                  <c:v>0.86</c:v>
                </c:pt>
                <c:pt idx="1082">
                  <c:v>1.1200000000000001</c:v>
                </c:pt>
                <c:pt idx="1083">
                  <c:v>1.07</c:v>
                </c:pt>
                <c:pt idx="1084">
                  <c:v>1.39</c:v>
                </c:pt>
                <c:pt idx="1085">
                  <c:v>1.32</c:v>
                </c:pt>
                <c:pt idx="1086">
                  <c:v>0.99</c:v>
                </c:pt>
                <c:pt idx="1087">
                  <c:v>0.88</c:v>
                </c:pt>
                <c:pt idx="1088">
                  <c:v>0.76</c:v>
                </c:pt>
                <c:pt idx="1089">
                  <c:v>0.73</c:v>
                </c:pt>
                <c:pt idx="1090">
                  <c:v>0.67</c:v>
                </c:pt>
                <c:pt idx="1091">
                  <c:v>0.87</c:v>
                </c:pt>
                <c:pt idx="1092">
                  <c:v>0.67</c:v>
                </c:pt>
                <c:pt idx="1093">
                  <c:v>0.88</c:v>
                </c:pt>
                <c:pt idx="1094">
                  <c:v>1.1599999999999999</c:v>
                </c:pt>
                <c:pt idx="1095">
                  <c:v>1.38</c:v>
                </c:pt>
                <c:pt idx="1096">
                  <c:v>0.56000000000000005</c:v>
                </c:pt>
                <c:pt idx="1097">
                  <c:v>0.79</c:v>
                </c:pt>
                <c:pt idx="1098">
                  <c:v>0.96</c:v>
                </c:pt>
                <c:pt idx="1099">
                  <c:v>0.88</c:v>
                </c:pt>
                <c:pt idx="1100">
                  <c:v>0.73</c:v>
                </c:pt>
                <c:pt idx="1101">
                  <c:v>0.84</c:v>
                </c:pt>
                <c:pt idx="1102">
                  <c:v>0.98</c:v>
                </c:pt>
                <c:pt idx="1103">
                  <c:v>0.8</c:v>
                </c:pt>
                <c:pt idx="1104">
                  <c:v>0.76</c:v>
                </c:pt>
                <c:pt idx="1105">
                  <c:v>1.28</c:v>
                </c:pt>
                <c:pt idx="1106">
                  <c:v>1.06</c:v>
                </c:pt>
                <c:pt idx="1107">
                  <c:v>0.99</c:v>
                </c:pt>
                <c:pt idx="1108">
                  <c:v>1.1200000000000001</c:v>
                </c:pt>
                <c:pt idx="1109">
                  <c:v>0.59</c:v>
                </c:pt>
                <c:pt idx="1110">
                  <c:v>0.98</c:v>
                </c:pt>
                <c:pt idx="1111">
                  <c:v>0.88</c:v>
                </c:pt>
                <c:pt idx="1112">
                  <c:v>0.97</c:v>
                </c:pt>
                <c:pt idx="1113">
                  <c:v>0.86</c:v>
                </c:pt>
                <c:pt idx="1114">
                  <c:v>0.82</c:v>
                </c:pt>
                <c:pt idx="1115">
                  <c:v>0.86</c:v>
                </c:pt>
                <c:pt idx="1116">
                  <c:v>0.88</c:v>
                </c:pt>
                <c:pt idx="1117">
                  <c:v>0.84</c:v>
                </c:pt>
                <c:pt idx="1118">
                  <c:v>1.04</c:v>
                </c:pt>
                <c:pt idx="1119">
                  <c:v>0.96</c:v>
                </c:pt>
                <c:pt idx="1120">
                  <c:v>0.98</c:v>
                </c:pt>
                <c:pt idx="1121">
                  <c:v>0.9</c:v>
                </c:pt>
                <c:pt idx="1122">
                  <c:v>1.1499999999999999</c:v>
                </c:pt>
                <c:pt idx="1123">
                  <c:v>0.98</c:v>
                </c:pt>
                <c:pt idx="1124">
                  <c:v>0.76</c:v>
                </c:pt>
                <c:pt idx="1125">
                  <c:v>1.45</c:v>
                </c:pt>
                <c:pt idx="1126">
                  <c:v>0.87</c:v>
                </c:pt>
                <c:pt idx="1127">
                  <c:v>1.41</c:v>
                </c:pt>
                <c:pt idx="1128">
                  <c:v>1.1399999999999999</c:v>
                </c:pt>
                <c:pt idx="1129">
                  <c:v>1.3</c:v>
                </c:pt>
                <c:pt idx="1130">
                  <c:v>1.27</c:v>
                </c:pt>
                <c:pt idx="1131">
                  <c:v>1.18</c:v>
                </c:pt>
                <c:pt idx="1132">
                  <c:v>1.39</c:v>
                </c:pt>
                <c:pt idx="1133">
                  <c:v>0.8</c:v>
                </c:pt>
                <c:pt idx="1134">
                  <c:v>0.82</c:v>
                </c:pt>
                <c:pt idx="1135">
                  <c:v>0.72</c:v>
                </c:pt>
                <c:pt idx="1136">
                  <c:v>0.91</c:v>
                </c:pt>
                <c:pt idx="1137">
                  <c:v>0.92</c:v>
                </c:pt>
                <c:pt idx="1138">
                  <c:v>1.4</c:v>
                </c:pt>
                <c:pt idx="1139">
                  <c:v>1.0900000000000001</c:v>
                </c:pt>
                <c:pt idx="1140">
                  <c:v>1.48</c:v>
                </c:pt>
                <c:pt idx="1141">
                  <c:v>0.57999999999999996</c:v>
                </c:pt>
                <c:pt idx="1142">
                  <c:v>0.81</c:v>
                </c:pt>
                <c:pt idx="1143">
                  <c:v>0.99</c:v>
                </c:pt>
                <c:pt idx="1144">
                  <c:v>0.9</c:v>
                </c:pt>
                <c:pt idx="1145">
                  <c:v>0.85</c:v>
                </c:pt>
                <c:pt idx="1146">
                  <c:v>0.87</c:v>
                </c:pt>
                <c:pt idx="1147">
                  <c:v>1</c:v>
                </c:pt>
                <c:pt idx="1148">
                  <c:v>0.8</c:v>
                </c:pt>
                <c:pt idx="1149">
                  <c:v>0.97</c:v>
                </c:pt>
                <c:pt idx="1150">
                  <c:v>1.27</c:v>
                </c:pt>
                <c:pt idx="1151">
                  <c:v>1.1100000000000001</c:v>
                </c:pt>
                <c:pt idx="1152">
                  <c:v>1</c:v>
                </c:pt>
                <c:pt idx="1153">
                  <c:v>1.02</c:v>
                </c:pt>
                <c:pt idx="1154">
                  <c:v>0.64</c:v>
                </c:pt>
                <c:pt idx="1155">
                  <c:v>1.22</c:v>
                </c:pt>
                <c:pt idx="1156">
                  <c:v>1.25</c:v>
                </c:pt>
                <c:pt idx="1157">
                  <c:v>1.1000000000000001</c:v>
                </c:pt>
                <c:pt idx="1158">
                  <c:v>1.01</c:v>
                </c:pt>
                <c:pt idx="1159">
                  <c:v>0.85</c:v>
                </c:pt>
                <c:pt idx="1160">
                  <c:v>1.07</c:v>
                </c:pt>
                <c:pt idx="1161">
                  <c:v>0.93</c:v>
                </c:pt>
                <c:pt idx="1162">
                  <c:v>1.32</c:v>
                </c:pt>
                <c:pt idx="1163">
                  <c:v>1.4</c:v>
                </c:pt>
                <c:pt idx="1164">
                  <c:v>1.05</c:v>
                </c:pt>
                <c:pt idx="1165">
                  <c:v>1.1599999999999999</c:v>
                </c:pt>
                <c:pt idx="1166">
                  <c:v>1.1499999999999999</c:v>
                </c:pt>
                <c:pt idx="1167">
                  <c:v>1.3</c:v>
                </c:pt>
                <c:pt idx="1168">
                  <c:v>1</c:v>
                </c:pt>
                <c:pt idx="1169">
                  <c:v>0.75</c:v>
                </c:pt>
                <c:pt idx="1170">
                  <c:v>1.43</c:v>
                </c:pt>
                <c:pt idx="1171">
                  <c:v>1.04</c:v>
                </c:pt>
                <c:pt idx="1172">
                  <c:v>1.42</c:v>
                </c:pt>
                <c:pt idx="1173">
                  <c:v>1.25</c:v>
                </c:pt>
                <c:pt idx="1174">
                  <c:v>1.51</c:v>
                </c:pt>
                <c:pt idx="1175">
                  <c:v>1.28</c:v>
                </c:pt>
                <c:pt idx="1176">
                  <c:v>1.36</c:v>
                </c:pt>
                <c:pt idx="1177">
                  <c:v>1.53</c:v>
                </c:pt>
                <c:pt idx="1178">
                  <c:v>0.83</c:v>
                </c:pt>
                <c:pt idx="1179">
                  <c:v>1.02</c:v>
                </c:pt>
                <c:pt idx="1180">
                  <c:v>0.77</c:v>
                </c:pt>
                <c:pt idx="1181">
                  <c:v>1.1599999999999999</c:v>
                </c:pt>
                <c:pt idx="1182">
                  <c:v>1.1100000000000001</c:v>
                </c:pt>
                <c:pt idx="1183">
                  <c:v>1.52</c:v>
                </c:pt>
                <c:pt idx="1184">
                  <c:v>1.25</c:v>
                </c:pt>
                <c:pt idx="1185">
                  <c:v>1.42</c:v>
                </c:pt>
                <c:pt idx="1186">
                  <c:v>0.68</c:v>
                </c:pt>
                <c:pt idx="1187">
                  <c:v>0.91</c:v>
                </c:pt>
                <c:pt idx="1188">
                  <c:v>1.31</c:v>
                </c:pt>
                <c:pt idx="1189">
                  <c:v>1.1299999999999999</c:v>
                </c:pt>
                <c:pt idx="1190">
                  <c:v>1.08</c:v>
                </c:pt>
                <c:pt idx="1191">
                  <c:v>1.06</c:v>
                </c:pt>
                <c:pt idx="1192">
                  <c:v>1.34</c:v>
                </c:pt>
                <c:pt idx="1193">
                  <c:v>1.05</c:v>
                </c:pt>
                <c:pt idx="1194">
                  <c:v>1.02</c:v>
                </c:pt>
                <c:pt idx="1195">
                  <c:v>1.24</c:v>
                </c:pt>
                <c:pt idx="1196">
                  <c:v>1.35</c:v>
                </c:pt>
                <c:pt idx="1197">
                  <c:v>1.31</c:v>
                </c:pt>
                <c:pt idx="1198">
                  <c:v>1.24</c:v>
                </c:pt>
                <c:pt idx="1199">
                  <c:v>0.59</c:v>
                </c:pt>
                <c:pt idx="1200">
                  <c:v>1.21</c:v>
                </c:pt>
                <c:pt idx="1201">
                  <c:v>1.06</c:v>
                </c:pt>
                <c:pt idx="1202">
                  <c:v>1.29</c:v>
                </c:pt>
                <c:pt idx="1203">
                  <c:v>1.18</c:v>
                </c:pt>
                <c:pt idx="1204">
                  <c:v>1.06</c:v>
                </c:pt>
                <c:pt idx="1205">
                  <c:v>1.19</c:v>
                </c:pt>
                <c:pt idx="1206">
                  <c:v>1.23</c:v>
                </c:pt>
                <c:pt idx="1207">
                  <c:v>1.06</c:v>
                </c:pt>
                <c:pt idx="1208">
                  <c:v>1.46</c:v>
                </c:pt>
                <c:pt idx="1209">
                  <c:v>1.2</c:v>
                </c:pt>
                <c:pt idx="1210">
                  <c:v>1.28</c:v>
                </c:pt>
                <c:pt idx="1211">
                  <c:v>1.22</c:v>
                </c:pt>
                <c:pt idx="1212">
                  <c:v>1.3</c:v>
                </c:pt>
                <c:pt idx="1213">
                  <c:v>1.33</c:v>
                </c:pt>
                <c:pt idx="1214">
                  <c:v>0.89</c:v>
                </c:pt>
                <c:pt idx="1215">
                  <c:v>1.28</c:v>
                </c:pt>
                <c:pt idx="1216">
                  <c:v>1.06</c:v>
                </c:pt>
                <c:pt idx="1217">
                  <c:v>1.37</c:v>
                </c:pt>
                <c:pt idx="1218">
                  <c:v>1.0900000000000001</c:v>
                </c:pt>
                <c:pt idx="1219">
                  <c:v>1.41</c:v>
                </c:pt>
                <c:pt idx="1220">
                  <c:v>1.23</c:v>
                </c:pt>
                <c:pt idx="1221">
                  <c:v>1.34</c:v>
                </c:pt>
                <c:pt idx="1222">
                  <c:v>1.51</c:v>
                </c:pt>
                <c:pt idx="1223">
                  <c:v>1.03</c:v>
                </c:pt>
                <c:pt idx="1224">
                  <c:v>1.03</c:v>
                </c:pt>
                <c:pt idx="1225">
                  <c:v>0.74</c:v>
                </c:pt>
                <c:pt idx="1226">
                  <c:v>0.99</c:v>
                </c:pt>
                <c:pt idx="1227">
                  <c:v>1.08</c:v>
                </c:pt>
                <c:pt idx="1228">
                  <c:v>1.27</c:v>
                </c:pt>
                <c:pt idx="1229">
                  <c:v>1.24</c:v>
                </c:pt>
                <c:pt idx="1230">
                  <c:v>1.45</c:v>
                </c:pt>
                <c:pt idx="1231">
                  <c:v>0.67</c:v>
                </c:pt>
                <c:pt idx="1232">
                  <c:v>1.06</c:v>
                </c:pt>
                <c:pt idx="1233">
                  <c:v>1.27</c:v>
                </c:pt>
                <c:pt idx="1234">
                  <c:v>1.05</c:v>
                </c:pt>
                <c:pt idx="1235">
                  <c:v>1</c:v>
                </c:pt>
                <c:pt idx="1236">
                  <c:v>1.1299999999999999</c:v>
                </c:pt>
                <c:pt idx="1237">
                  <c:v>1.36</c:v>
                </c:pt>
                <c:pt idx="1238">
                  <c:v>1.08</c:v>
                </c:pt>
                <c:pt idx="1239">
                  <c:v>0.98</c:v>
                </c:pt>
                <c:pt idx="1240">
                  <c:v>1.3</c:v>
                </c:pt>
                <c:pt idx="1241">
                  <c:v>1.38</c:v>
                </c:pt>
                <c:pt idx="1242">
                  <c:v>1.3</c:v>
                </c:pt>
                <c:pt idx="1243">
                  <c:v>1.26</c:v>
                </c:pt>
                <c:pt idx="1244">
                  <c:v>0.72</c:v>
                </c:pt>
                <c:pt idx="1245">
                  <c:v>0.98</c:v>
                </c:pt>
                <c:pt idx="1246">
                  <c:v>1.01</c:v>
                </c:pt>
                <c:pt idx="1247">
                  <c:v>1.28</c:v>
                </c:pt>
                <c:pt idx="1248">
                  <c:v>1.1299999999999999</c:v>
                </c:pt>
                <c:pt idx="1249">
                  <c:v>1.06</c:v>
                </c:pt>
                <c:pt idx="1250">
                  <c:v>0.99</c:v>
                </c:pt>
                <c:pt idx="1251">
                  <c:v>1.07</c:v>
                </c:pt>
                <c:pt idx="1252">
                  <c:v>1.17</c:v>
                </c:pt>
                <c:pt idx="1253">
                  <c:v>1.22</c:v>
                </c:pt>
                <c:pt idx="1254">
                  <c:v>1.25</c:v>
                </c:pt>
                <c:pt idx="1255">
                  <c:v>1.1599999999999999</c:v>
                </c:pt>
                <c:pt idx="1256">
                  <c:v>1.29</c:v>
                </c:pt>
                <c:pt idx="1257">
                  <c:v>1.24</c:v>
                </c:pt>
                <c:pt idx="1258">
                  <c:v>1.3</c:v>
                </c:pt>
                <c:pt idx="1259">
                  <c:v>0.88</c:v>
                </c:pt>
                <c:pt idx="1260">
                  <c:v>1.08</c:v>
                </c:pt>
                <c:pt idx="1261">
                  <c:v>1.08</c:v>
                </c:pt>
                <c:pt idx="1262">
                  <c:v>1.25</c:v>
                </c:pt>
                <c:pt idx="1263">
                  <c:v>1.22</c:v>
                </c:pt>
                <c:pt idx="1264">
                  <c:v>1.19</c:v>
                </c:pt>
                <c:pt idx="1265">
                  <c:v>1.19</c:v>
                </c:pt>
                <c:pt idx="1266">
                  <c:v>1.32</c:v>
                </c:pt>
                <c:pt idx="1267">
                  <c:v>1.53</c:v>
                </c:pt>
                <c:pt idx="1268">
                  <c:v>1.02</c:v>
                </c:pt>
                <c:pt idx="1269">
                  <c:v>1.04</c:v>
                </c:pt>
                <c:pt idx="1270">
                  <c:v>0.77</c:v>
                </c:pt>
                <c:pt idx="1271">
                  <c:v>1.01</c:v>
                </c:pt>
                <c:pt idx="1272">
                  <c:v>1.18</c:v>
                </c:pt>
                <c:pt idx="1273">
                  <c:v>1.74</c:v>
                </c:pt>
                <c:pt idx="1274">
                  <c:v>1.21</c:v>
                </c:pt>
                <c:pt idx="1275">
                  <c:v>1.17</c:v>
                </c:pt>
                <c:pt idx="1276">
                  <c:v>0.71</c:v>
                </c:pt>
                <c:pt idx="1277">
                  <c:v>1.0900000000000001</c:v>
                </c:pt>
                <c:pt idx="1278">
                  <c:v>1.1200000000000001</c:v>
                </c:pt>
                <c:pt idx="1279">
                  <c:v>1.05</c:v>
                </c:pt>
                <c:pt idx="1280">
                  <c:v>1.1000000000000001</c:v>
                </c:pt>
                <c:pt idx="1281">
                  <c:v>1.1499999999999999</c:v>
                </c:pt>
                <c:pt idx="1282">
                  <c:v>1.1399999999999999</c:v>
                </c:pt>
                <c:pt idx="1283">
                  <c:v>1.03</c:v>
                </c:pt>
                <c:pt idx="1284">
                  <c:v>1.03</c:v>
                </c:pt>
                <c:pt idx="1285">
                  <c:v>1.23</c:v>
                </c:pt>
                <c:pt idx="1286">
                  <c:v>1.35</c:v>
                </c:pt>
                <c:pt idx="1287">
                  <c:v>1.1299999999999999</c:v>
                </c:pt>
                <c:pt idx="1288">
                  <c:v>1.36</c:v>
                </c:pt>
                <c:pt idx="1289">
                  <c:v>0.61</c:v>
                </c:pt>
                <c:pt idx="1290">
                  <c:v>1.23</c:v>
                </c:pt>
                <c:pt idx="1291">
                  <c:v>1.1599999999999999</c:v>
                </c:pt>
                <c:pt idx="1292">
                  <c:v>1.28</c:v>
                </c:pt>
                <c:pt idx="1293">
                  <c:v>1.1399999999999999</c:v>
                </c:pt>
                <c:pt idx="1294">
                  <c:v>1.07</c:v>
                </c:pt>
                <c:pt idx="1295">
                  <c:v>1.18</c:v>
                </c:pt>
                <c:pt idx="1296">
                  <c:v>1.24</c:v>
                </c:pt>
                <c:pt idx="1297">
                  <c:v>1.1599999999999999</c:v>
                </c:pt>
                <c:pt idx="1298">
                  <c:v>1.43</c:v>
                </c:pt>
                <c:pt idx="1299">
                  <c:v>1.1599999999999999</c:v>
                </c:pt>
                <c:pt idx="1300">
                  <c:v>1.19</c:v>
                </c:pt>
                <c:pt idx="1301">
                  <c:v>1.32</c:v>
                </c:pt>
                <c:pt idx="1302">
                  <c:v>1.1000000000000001</c:v>
                </c:pt>
                <c:pt idx="1303">
                  <c:v>1.1399999999999999</c:v>
                </c:pt>
                <c:pt idx="1304">
                  <c:v>0.88</c:v>
                </c:pt>
                <c:pt idx="1305">
                  <c:v>1.1200000000000001</c:v>
                </c:pt>
                <c:pt idx="1306">
                  <c:v>0.96</c:v>
                </c:pt>
                <c:pt idx="1307">
                  <c:v>1.36</c:v>
                </c:pt>
                <c:pt idx="1308">
                  <c:v>1.26</c:v>
                </c:pt>
                <c:pt idx="1309">
                  <c:v>1.34</c:v>
                </c:pt>
                <c:pt idx="1310">
                  <c:v>1.1599999999999999</c:v>
                </c:pt>
                <c:pt idx="1311">
                  <c:v>1.27</c:v>
                </c:pt>
                <c:pt idx="1312">
                  <c:v>1.54</c:v>
                </c:pt>
                <c:pt idx="1313">
                  <c:v>1.01</c:v>
                </c:pt>
                <c:pt idx="1314">
                  <c:v>1.05</c:v>
                </c:pt>
                <c:pt idx="1315">
                  <c:v>0.87</c:v>
                </c:pt>
                <c:pt idx="1316">
                  <c:v>1.1599999999999999</c:v>
                </c:pt>
                <c:pt idx="1317">
                  <c:v>1.1399999999999999</c:v>
                </c:pt>
                <c:pt idx="1318">
                  <c:v>1.43</c:v>
                </c:pt>
                <c:pt idx="1319">
                  <c:v>1.22</c:v>
                </c:pt>
                <c:pt idx="1320">
                  <c:v>1.42</c:v>
                </c:pt>
                <c:pt idx="1321">
                  <c:v>0.83</c:v>
                </c:pt>
                <c:pt idx="1322">
                  <c:v>1</c:v>
                </c:pt>
                <c:pt idx="1323">
                  <c:v>1.1599999999999999</c:v>
                </c:pt>
                <c:pt idx="1324">
                  <c:v>1.18</c:v>
                </c:pt>
                <c:pt idx="1325">
                  <c:v>1.03</c:v>
                </c:pt>
                <c:pt idx="1326">
                  <c:v>1.08</c:v>
                </c:pt>
                <c:pt idx="1327">
                  <c:v>1.19</c:v>
                </c:pt>
                <c:pt idx="1328">
                  <c:v>0.94</c:v>
                </c:pt>
                <c:pt idx="1329">
                  <c:v>1.05</c:v>
                </c:pt>
                <c:pt idx="1330">
                  <c:v>1.35</c:v>
                </c:pt>
                <c:pt idx="1331">
                  <c:v>1.08</c:v>
                </c:pt>
                <c:pt idx="1332">
                  <c:v>1.1299999999999999</c:v>
                </c:pt>
                <c:pt idx="1333">
                  <c:v>1.32</c:v>
                </c:pt>
                <c:pt idx="1334">
                  <c:v>0.57999999999999996</c:v>
                </c:pt>
                <c:pt idx="1335">
                  <c:v>1.23</c:v>
                </c:pt>
                <c:pt idx="1336">
                  <c:v>1.1100000000000001</c:v>
                </c:pt>
                <c:pt idx="1337">
                  <c:v>1.2</c:v>
                </c:pt>
                <c:pt idx="1338">
                  <c:v>1</c:v>
                </c:pt>
                <c:pt idx="1339">
                  <c:v>0.93</c:v>
                </c:pt>
                <c:pt idx="1340">
                  <c:v>1.18</c:v>
                </c:pt>
                <c:pt idx="1341">
                  <c:v>1.1399999999999999</c:v>
                </c:pt>
                <c:pt idx="1342">
                  <c:v>1.29</c:v>
                </c:pt>
                <c:pt idx="1343">
                  <c:v>1.42</c:v>
                </c:pt>
                <c:pt idx="1344">
                  <c:v>1.1299999999999999</c:v>
                </c:pt>
                <c:pt idx="1345">
                  <c:v>1.3</c:v>
                </c:pt>
                <c:pt idx="1346">
                  <c:v>1.02</c:v>
                </c:pt>
                <c:pt idx="1347">
                  <c:v>1.1200000000000001</c:v>
                </c:pt>
                <c:pt idx="1348">
                  <c:v>1.1599999999999999</c:v>
                </c:pt>
                <c:pt idx="1349">
                  <c:v>0.94</c:v>
                </c:pt>
                <c:pt idx="1350">
                  <c:v>1.35</c:v>
                </c:pt>
                <c:pt idx="1351">
                  <c:v>0.95</c:v>
                </c:pt>
                <c:pt idx="1352">
                  <c:v>1.1599999999999999</c:v>
                </c:pt>
                <c:pt idx="1353">
                  <c:v>1.03</c:v>
                </c:pt>
                <c:pt idx="1354">
                  <c:v>1.38</c:v>
                </c:pt>
                <c:pt idx="1355">
                  <c:v>1.1399999999999999</c:v>
                </c:pt>
                <c:pt idx="1356">
                  <c:v>0.99</c:v>
                </c:pt>
                <c:pt idx="1357">
                  <c:v>1.42</c:v>
                </c:pt>
                <c:pt idx="1358">
                  <c:v>1.07</c:v>
                </c:pt>
                <c:pt idx="1359">
                  <c:v>1.01</c:v>
                </c:pt>
                <c:pt idx="1360">
                  <c:v>0.87</c:v>
                </c:pt>
                <c:pt idx="1361">
                  <c:v>1.02</c:v>
                </c:pt>
                <c:pt idx="1362">
                  <c:v>1.0900000000000001</c:v>
                </c:pt>
                <c:pt idx="1363">
                  <c:v>1.4</c:v>
                </c:pt>
                <c:pt idx="1364">
                  <c:v>1.18</c:v>
                </c:pt>
                <c:pt idx="1365">
                  <c:v>1.43</c:v>
                </c:pt>
                <c:pt idx="1366">
                  <c:v>0.79</c:v>
                </c:pt>
                <c:pt idx="1367">
                  <c:v>1.01</c:v>
                </c:pt>
                <c:pt idx="1368">
                  <c:v>1.1200000000000001</c:v>
                </c:pt>
                <c:pt idx="1369">
                  <c:v>1.17</c:v>
                </c:pt>
                <c:pt idx="1370">
                  <c:v>0.91</c:v>
                </c:pt>
                <c:pt idx="1371">
                  <c:v>1.02</c:v>
                </c:pt>
                <c:pt idx="1372">
                  <c:v>1.17</c:v>
                </c:pt>
                <c:pt idx="1373">
                  <c:v>0.89</c:v>
                </c:pt>
                <c:pt idx="1374">
                  <c:v>1.02</c:v>
                </c:pt>
                <c:pt idx="1375">
                  <c:v>1.43</c:v>
                </c:pt>
                <c:pt idx="1376">
                  <c:v>1.4</c:v>
                </c:pt>
                <c:pt idx="1377">
                  <c:v>1.1100000000000001</c:v>
                </c:pt>
                <c:pt idx="1378">
                  <c:v>1.33</c:v>
                </c:pt>
                <c:pt idx="1379">
                  <c:v>0.71</c:v>
                </c:pt>
                <c:pt idx="1380">
                  <c:v>0.98</c:v>
                </c:pt>
                <c:pt idx="1381">
                  <c:v>1.04</c:v>
                </c:pt>
                <c:pt idx="1382">
                  <c:v>0.92</c:v>
                </c:pt>
                <c:pt idx="1383">
                  <c:v>0.98</c:v>
                </c:pt>
                <c:pt idx="1384">
                  <c:v>0.97</c:v>
                </c:pt>
                <c:pt idx="1385">
                  <c:v>1.1399999999999999</c:v>
                </c:pt>
                <c:pt idx="1386">
                  <c:v>0.92</c:v>
                </c:pt>
                <c:pt idx="1387">
                  <c:v>1.38</c:v>
                </c:pt>
                <c:pt idx="1388">
                  <c:v>1.21</c:v>
                </c:pt>
                <c:pt idx="1389">
                  <c:v>1.06</c:v>
                </c:pt>
                <c:pt idx="1390">
                  <c:v>1.17</c:v>
                </c:pt>
                <c:pt idx="1391">
                  <c:v>1.07</c:v>
                </c:pt>
                <c:pt idx="1392">
                  <c:v>1.2</c:v>
                </c:pt>
                <c:pt idx="1393">
                  <c:v>1.1299999999999999</c:v>
                </c:pt>
                <c:pt idx="1394">
                  <c:v>0.88</c:v>
                </c:pt>
                <c:pt idx="1395">
                  <c:v>1.57</c:v>
                </c:pt>
                <c:pt idx="1396">
                  <c:v>1.04</c:v>
                </c:pt>
                <c:pt idx="1397">
                  <c:v>1.23</c:v>
                </c:pt>
                <c:pt idx="1398">
                  <c:v>1.28</c:v>
                </c:pt>
                <c:pt idx="1399">
                  <c:v>1.39</c:v>
                </c:pt>
                <c:pt idx="1400">
                  <c:v>1.21</c:v>
                </c:pt>
                <c:pt idx="1401">
                  <c:v>1.32</c:v>
                </c:pt>
                <c:pt idx="1402">
                  <c:v>1.36</c:v>
                </c:pt>
                <c:pt idx="1403">
                  <c:v>1.08</c:v>
                </c:pt>
                <c:pt idx="1404">
                  <c:v>0.96</c:v>
                </c:pt>
                <c:pt idx="1405">
                  <c:v>0.73</c:v>
                </c:pt>
                <c:pt idx="1406">
                  <c:v>1.02</c:v>
                </c:pt>
                <c:pt idx="1407">
                  <c:v>1.1499999999999999</c:v>
                </c:pt>
                <c:pt idx="1408">
                  <c:v>1.47</c:v>
                </c:pt>
                <c:pt idx="1409">
                  <c:v>1.21</c:v>
                </c:pt>
                <c:pt idx="1410">
                  <c:v>1.44</c:v>
                </c:pt>
                <c:pt idx="1411">
                  <c:v>0.56000000000000005</c:v>
                </c:pt>
                <c:pt idx="1412">
                  <c:v>1.05</c:v>
                </c:pt>
                <c:pt idx="1413">
                  <c:v>1.3</c:v>
                </c:pt>
                <c:pt idx="1414">
                  <c:v>1.01</c:v>
                </c:pt>
                <c:pt idx="1415">
                  <c:v>1.02</c:v>
                </c:pt>
                <c:pt idx="1416">
                  <c:v>1.04</c:v>
                </c:pt>
                <c:pt idx="1417">
                  <c:v>1.37</c:v>
                </c:pt>
                <c:pt idx="1418">
                  <c:v>0.95</c:v>
                </c:pt>
                <c:pt idx="1419">
                  <c:v>1.04</c:v>
                </c:pt>
                <c:pt idx="1420">
                  <c:v>1.34</c:v>
                </c:pt>
                <c:pt idx="1421">
                  <c:v>1.46</c:v>
                </c:pt>
                <c:pt idx="1422">
                  <c:v>1.32</c:v>
                </c:pt>
                <c:pt idx="1423">
                  <c:v>1.31</c:v>
                </c:pt>
                <c:pt idx="1424">
                  <c:v>0.59</c:v>
                </c:pt>
                <c:pt idx="1425">
                  <c:v>1.28</c:v>
                </c:pt>
                <c:pt idx="1426">
                  <c:v>1.06</c:v>
                </c:pt>
                <c:pt idx="1427">
                  <c:v>1.24</c:v>
                </c:pt>
                <c:pt idx="1428">
                  <c:v>1.1000000000000001</c:v>
                </c:pt>
                <c:pt idx="1429">
                  <c:v>0.99</c:v>
                </c:pt>
                <c:pt idx="1430">
                  <c:v>1.1299999999999999</c:v>
                </c:pt>
                <c:pt idx="1431">
                  <c:v>1.1000000000000001</c:v>
                </c:pt>
                <c:pt idx="1432">
                  <c:v>1.01</c:v>
                </c:pt>
                <c:pt idx="1433">
                  <c:v>1.4</c:v>
                </c:pt>
                <c:pt idx="1434">
                  <c:v>1.19</c:v>
                </c:pt>
                <c:pt idx="1435">
                  <c:v>1.1499999999999999</c:v>
                </c:pt>
                <c:pt idx="1436">
                  <c:v>1.25</c:v>
                </c:pt>
                <c:pt idx="1437">
                  <c:v>1.38</c:v>
                </c:pt>
                <c:pt idx="1438">
                  <c:v>1.33</c:v>
                </c:pt>
                <c:pt idx="1439">
                  <c:v>0.84</c:v>
                </c:pt>
                <c:pt idx="1440">
                  <c:v>1.28</c:v>
                </c:pt>
                <c:pt idx="1441">
                  <c:v>1.06</c:v>
                </c:pt>
                <c:pt idx="1442">
                  <c:v>1.32</c:v>
                </c:pt>
                <c:pt idx="1443">
                  <c:v>1.27</c:v>
                </c:pt>
                <c:pt idx="1444">
                  <c:v>1.36</c:v>
                </c:pt>
                <c:pt idx="1445">
                  <c:v>1.1399999999999999</c:v>
                </c:pt>
                <c:pt idx="1446">
                  <c:v>1.32</c:v>
                </c:pt>
                <c:pt idx="1447">
                  <c:v>1.4</c:v>
                </c:pt>
                <c:pt idx="1448">
                  <c:v>1.1399999999999999</c:v>
                </c:pt>
                <c:pt idx="1449">
                  <c:v>0.97</c:v>
                </c:pt>
                <c:pt idx="1450">
                  <c:v>0.75</c:v>
                </c:pt>
                <c:pt idx="1451">
                  <c:v>1.21</c:v>
                </c:pt>
                <c:pt idx="1452">
                  <c:v>1.17</c:v>
                </c:pt>
                <c:pt idx="1453">
                  <c:v>1.6</c:v>
                </c:pt>
                <c:pt idx="1454">
                  <c:v>1.1499999999999999</c:v>
                </c:pt>
                <c:pt idx="1455">
                  <c:v>1.4</c:v>
                </c:pt>
                <c:pt idx="1456">
                  <c:v>0.66</c:v>
                </c:pt>
                <c:pt idx="1457">
                  <c:v>1.0900000000000001</c:v>
                </c:pt>
                <c:pt idx="1458">
                  <c:v>1.07</c:v>
                </c:pt>
                <c:pt idx="1459">
                  <c:v>1.05</c:v>
                </c:pt>
                <c:pt idx="1460">
                  <c:v>1.1000000000000001</c:v>
                </c:pt>
                <c:pt idx="1461">
                  <c:v>1.07</c:v>
                </c:pt>
                <c:pt idx="1462">
                  <c:v>1.36</c:v>
                </c:pt>
                <c:pt idx="1463">
                  <c:v>0.98</c:v>
                </c:pt>
                <c:pt idx="1464">
                  <c:v>1.05</c:v>
                </c:pt>
                <c:pt idx="1465">
                  <c:v>1.33</c:v>
                </c:pt>
                <c:pt idx="1466">
                  <c:v>1.41</c:v>
                </c:pt>
                <c:pt idx="1467">
                  <c:v>1.2</c:v>
                </c:pt>
                <c:pt idx="1468">
                  <c:v>1.25</c:v>
                </c:pt>
                <c:pt idx="1469">
                  <c:v>0.75</c:v>
                </c:pt>
                <c:pt idx="1470">
                  <c:v>1.25</c:v>
                </c:pt>
                <c:pt idx="1471">
                  <c:v>1.23</c:v>
                </c:pt>
                <c:pt idx="1472">
                  <c:v>1.27</c:v>
                </c:pt>
                <c:pt idx="1473">
                  <c:v>1.1399999999999999</c:v>
                </c:pt>
                <c:pt idx="1474">
                  <c:v>1.03</c:v>
                </c:pt>
                <c:pt idx="1475">
                  <c:v>1.35</c:v>
                </c:pt>
                <c:pt idx="1476">
                  <c:v>1.21</c:v>
                </c:pt>
                <c:pt idx="1477">
                  <c:v>1.43</c:v>
                </c:pt>
                <c:pt idx="1478">
                  <c:v>1.42</c:v>
                </c:pt>
                <c:pt idx="1479">
                  <c:v>1.18</c:v>
                </c:pt>
                <c:pt idx="1480">
                  <c:v>1.29</c:v>
                </c:pt>
                <c:pt idx="1481">
                  <c:v>1.23</c:v>
                </c:pt>
                <c:pt idx="1482">
                  <c:v>1.1599999999999999</c:v>
                </c:pt>
                <c:pt idx="1483">
                  <c:v>1.29</c:v>
                </c:pt>
                <c:pt idx="1484">
                  <c:v>0.86</c:v>
                </c:pt>
                <c:pt idx="1485">
                  <c:v>1.04</c:v>
                </c:pt>
                <c:pt idx="1486">
                  <c:v>0.91</c:v>
                </c:pt>
                <c:pt idx="1487">
                  <c:v>1.28</c:v>
                </c:pt>
                <c:pt idx="1488">
                  <c:v>1.04</c:v>
                </c:pt>
                <c:pt idx="1489">
                  <c:v>1.33</c:v>
                </c:pt>
                <c:pt idx="1490">
                  <c:v>1.1399999999999999</c:v>
                </c:pt>
                <c:pt idx="1491">
                  <c:v>1.34</c:v>
                </c:pt>
                <c:pt idx="1492">
                  <c:v>1.39</c:v>
                </c:pt>
                <c:pt idx="1493">
                  <c:v>0.94</c:v>
                </c:pt>
                <c:pt idx="1494">
                  <c:v>1.03</c:v>
                </c:pt>
                <c:pt idx="1495">
                  <c:v>0.87</c:v>
                </c:pt>
                <c:pt idx="1496">
                  <c:v>0.98</c:v>
                </c:pt>
                <c:pt idx="1497">
                  <c:v>1.1299999999999999</c:v>
                </c:pt>
                <c:pt idx="1498">
                  <c:v>1.47</c:v>
                </c:pt>
                <c:pt idx="1499">
                  <c:v>1.1399999999999999</c:v>
                </c:pt>
                <c:pt idx="1500">
                  <c:v>1.38</c:v>
                </c:pt>
                <c:pt idx="1501">
                  <c:v>0.82</c:v>
                </c:pt>
                <c:pt idx="1502">
                  <c:v>1.1000000000000001</c:v>
                </c:pt>
                <c:pt idx="1503">
                  <c:v>1.1000000000000001</c:v>
                </c:pt>
                <c:pt idx="1504">
                  <c:v>1.04</c:v>
                </c:pt>
                <c:pt idx="1505">
                  <c:v>0.97</c:v>
                </c:pt>
                <c:pt idx="1506">
                  <c:v>0.9</c:v>
                </c:pt>
                <c:pt idx="1507">
                  <c:v>1.39</c:v>
                </c:pt>
                <c:pt idx="1508">
                  <c:v>0.88</c:v>
                </c:pt>
                <c:pt idx="1509">
                  <c:v>1.06</c:v>
                </c:pt>
                <c:pt idx="1510">
                  <c:v>1.36</c:v>
                </c:pt>
                <c:pt idx="1511">
                  <c:v>1.0900000000000001</c:v>
                </c:pt>
                <c:pt idx="1512">
                  <c:v>1.22</c:v>
                </c:pt>
                <c:pt idx="1513">
                  <c:v>1.29</c:v>
                </c:pt>
                <c:pt idx="1514">
                  <c:v>0.73</c:v>
                </c:pt>
                <c:pt idx="1515">
                  <c:v>1.25</c:v>
                </c:pt>
                <c:pt idx="1516">
                  <c:v>0.81</c:v>
                </c:pt>
                <c:pt idx="1517">
                  <c:v>1.23</c:v>
                </c:pt>
                <c:pt idx="1518">
                  <c:v>0.99</c:v>
                </c:pt>
                <c:pt idx="1519">
                  <c:v>0.9</c:v>
                </c:pt>
                <c:pt idx="1520">
                  <c:v>0.9</c:v>
                </c:pt>
                <c:pt idx="1521">
                  <c:v>1.06</c:v>
                </c:pt>
                <c:pt idx="1522">
                  <c:v>0.87</c:v>
                </c:pt>
                <c:pt idx="1523">
                  <c:v>1.1200000000000001</c:v>
                </c:pt>
                <c:pt idx="1524">
                  <c:v>1.1100000000000001</c:v>
                </c:pt>
                <c:pt idx="1525">
                  <c:v>1.08</c:v>
                </c:pt>
                <c:pt idx="1526">
                  <c:v>1.29</c:v>
                </c:pt>
                <c:pt idx="1527">
                  <c:v>1.0900000000000001</c:v>
                </c:pt>
                <c:pt idx="1528">
                  <c:v>1.31</c:v>
                </c:pt>
                <c:pt idx="1529">
                  <c:v>0.83</c:v>
                </c:pt>
                <c:pt idx="1530">
                  <c:v>1.44</c:v>
                </c:pt>
                <c:pt idx="1531">
                  <c:v>0.91</c:v>
                </c:pt>
                <c:pt idx="1532">
                  <c:v>1.3</c:v>
                </c:pt>
                <c:pt idx="1533">
                  <c:v>1.1200000000000001</c:v>
                </c:pt>
                <c:pt idx="1534">
                  <c:v>1.31</c:v>
                </c:pt>
                <c:pt idx="1535">
                  <c:v>1.1499999999999999</c:v>
                </c:pt>
                <c:pt idx="1536">
                  <c:v>1.25</c:v>
                </c:pt>
                <c:pt idx="1537">
                  <c:v>1.41</c:v>
                </c:pt>
                <c:pt idx="1538">
                  <c:v>0.97</c:v>
                </c:pt>
                <c:pt idx="1539">
                  <c:v>0.87</c:v>
                </c:pt>
                <c:pt idx="1540">
                  <c:v>0.85</c:v>
                </c:pt>
                <c:pt idx="1541">
                  <c:v>1.01</c:v>
                </c:pt>
                <c:pt idx="1542">
                  <c:v>0.97</c:v>
                </c:pt>
                <c:pt idx="1543">
                  <c:v>1.53</c:v>
                </c:pt>
                <c:pt idx="1544">
                  <c:v>1.1200000000000001</c:v>
                </c:pt>
                <c:pt idx="1545">
                  <c:v>1.27</c:v>
                </c:pt>
                <c:pt idx="1546">
                  <c:v>0.56000000000000005</c:v>
                </c:pt>
                <c:pt idx="1547">
                  <c:v>1.01</c:v>
                </c:pt>
                <c:pt idx="1548">
                  <c:v>1.07</c:v>
                </c:pt>
                <c:pt idx="1549">
                  <c:v>1.01</c:v>
                </c:pt>
                <c:pt idx="1550">
                  <c:v>1.01</c:v>
                </c:pt>
                <c:pt idx="1551">
                  <c:v>0.95</c:v>
                </c:pt>
                <c:pt idx="1552">
                  <c:v>1.1000000000000001</c:v>
                </c:pt>
                <c:pt idx="1553">
                  <c:v>0.91</c:v>
                </c:pt>
                <c:pt idx="1554">
                  <c:v>0.95</c:v>
                </c:pt>
                <c:pt idx="1555">
                  <c:v>1.22</c:v>
                </c:pt>
                <c:pt idx="1556">
                  <c:v>1.19</c:v>
                </c:pt>
                <c:pt idx="1557">
                  <c:v>1.0900000000000001</c:v>
                </c:pt>
                <c:pt idx="1558">
                  <c:v>1.21</c:v>
                </c:pt>
                <c:pt idx="1559">
                  <c:v>0.74</c:v>
                </c:pt>
                <c:pt idx="1560">
                  <c:v>1.27</c:v>
                </c:pt>
                <c:pt idx="1561">
                  <c:v>1.04</c:v>
                </c:pt>
                <c:pt idx="1562">
                  <c:v>1.19</c:v>
                </c:pt>
                <c:pt idx="1563">
                  <c:v>1.01</c:v>
                </c:pt>
                <c:pt idx="1564">
                  <c:v>0.96</c:v>
                </c:pt>
                <c:pt idx="1565">
                  <c:v>1.1399999999999999</c:v>
                </c:pt>
                <c:pt idx="1566">
                  <c:v>1.18</c:v>
                </c:pt>
                <c:pt idx="1567">
                  <c:v>1.1299999999999999</c:v>
                </c:pt>
                <c:pt idx="1568">
                  <c:v>1.28</c:v>
                </c:pt>
                <c:pt idx="1569">
                  <c:v>1.05</c:v>
                </c:pt>
                <c:pt idx="1570">
                  <c:v>1.1599999999999999</c:v>
                </c:pt>
                <c:pt idx="1571">
                  <c:v>1.22</c:v>
                </c:pt>
                <c:pt idx="1572">
                  <c:v>1.28</c:v>
                </c:pt>
                <c:pt idx="1573">
                  <c:v>1.0900000000000001</c:v>
                </c:pt>
                <c:pt idx="1574">
                  <c:v>0.83</c:v>
                </c:pt>
                <c:pt idx="1575">
                  <c:v>1.3</c:v>
                </c:pt>
                <c:pt idx="1576">
                  <c:v>0.98</c:v>
                </c:pt>
                <c:pt idx="1577">
                  <c:v>1.45</c:v>
                </c:pt>
                <c:pt idx="1578">
                  <c:v>1.19</c:v>
                </c:pt>
                <c:pt idx="1579">
                  <c:v>1.3</c:v>
                </c:pt>
                <c:pt idx="1580">
                  <c:v>1.1599999999999999</c:v>
                </c:pt>
                <c:pt idx="1581">
                  <c:v>1.31</c:v>
                </c:pt>
                <c:pt idx="1582">
                  <c:v>1.44</c:v>
                </c:pt>
                <c:pt idx="1583">
                  <c:v>0.87</c:v>
                </c:pt>
                <c:pt idx="1584">
                  <c:v>0.85</c:v>
                </c:pt>
                <c:pt idx="1585">
                  <c:v>0.79</c:v>
                </c:pt>
                <c:pt idx="1586">
                  <c:v>1.1299999999999999</c:v>
                </c:pt>
                <c:pt idx="1587">
                  <c:v>0.93</c:v>
                </c:pt>
                <c:pt idx="1588">
                  <c:v>1.32</c:v>
                </c:pt>
                <c:pt idx="1589">
                  <c:v>1.1000000000000001</c:v>
                </c:pt>
                <c:pt idx="1590">
                  <c:v>1.27</c:v>
                </c:pt>
                <c:pt idx="1591">
                  <c:v>0.5</c:v>
                </c:pt>
                <c:pt idx="1592">
                  <c:v>0.96</c:v>
                </c:pt>
                <c:pt idx="1593">
                  <c:v>1.1399999999999999</c:v>
                </c:pt>
                <c:pt idx="1594">
                  <c:v>0.99</c:v>
                </c:pt>
                <c:pt idx="1595">
                  <c:v>1.08</c:v>
                </c:pt>
                <c:pt idx="1596">
                  <c:v>1.08</c:v>
                </c:pt>
                <c:pt idx="1597">
                  <c:v>1.38</c:v>
                </c:pt>
                <c:pt idx="1598">
                  <c:v>0.99</c:v>
                </c:pt>
                <c:pt idx="1599">
                  <c:v>1</c:v>
                </c:pt>
                <c:pt idx="1600">
                  <c:v>1.32</c:v>
                </c:pt>
                <c:pt idx="1601">
                  <c:v>1.1599999999999999</c:v>
                </c:pt>
                <c:pt idx="1602">
                  <c:v>1.22</c:v>
                </c:pt>
                <c:pt idx="1603">
                  <c:v>1.26</c:v>
                </c:pt>
                <c:pt idx="1604">
                  <c:v>0.77</c:v>
                </c:pt>
                <c:pt idx="1605">
                  <c:v>1.29</c:v>
                </c:pt>
                <c:pt idx="1606">
                  <c:v>1.04</c:v>
                </c:pt>
                <c:pt idx="1607">
                  <c:v>1.25</c:v>
                </c:pt>
                <c:pt idx="1608">
                  <c:v>1.19</c:v>
                </c:pt>
                <c:pt idx="1609">
                  <c:v>1.07</c:v>
                </c:pt>
                <c:pt idx="1610">
                  <c:v>1.1499999999999999</c:v>
                </c:pt>
                <c:pt idx="1611">
                  <c:v>1.1299999999999999</c:v>
                </c:pt>
                <c:pt idx="1612">
                  <c:v>0.97</c:v>
                </c:pt>
                <c:pt idx="1613">
                  <c:v>1.23</c:v>
                </c:pt>
                <c:pt idx="1614">
                  <c:v>1.1299999999999999</c:v>
                </c:pt>
                <c:pt idx="1615">
                  <c:v>1.1100000000000001</c:v>
                </c:pt>
                <c:pt idx="1616">
                  <c:v>1.31</c:v>
                </c:pt>
                <c:pt idx="1617">
                  <c:v>1.19</c:v>
                </c:pt>
                <c:pt idx="1618">
                  <c:v>1.34</c:v>
                </c:pt>
                <c:pt idx="1619">
                  <c:v>0.81</c:v>
                </c:pt>
                <c:pt idx="1620">
                  <c:v>0.95</c:v>
                </c:pt>
                <c:pt idx="1621">
                  <c:v>0.98</c:v>
                </c:pt>
                <c:pt idx="1622">
                  <c:v>1.1100000000000001</c:v>
                </c:pt>
                <c:pt idx="1623">
                  <c:v>1.19</c:v>
                </c:pt>
                <c:pt idx="1624">
                  <c:v>1.08</c:v>
                </c:pt>
                <c:pt idx="1625">
                  <c:v>1.1599999999999999</c:v>
                </c:pt>
                <c:pt idx="1626">
                  <c:v>1.26</c:v>
                </c:pt>
                <c:pt idx="1627">
                  <c:v>1.45</c:v>
                </c:pt>
                <c:pt idx="1628">
                  <c:v>0.89</c:v>
                </c:pt>
                <c:pt idx="1629">
                  <c:v>1.01</c:v>
                </c:pt>
                <c:pt idx="1630">
                  <c:v>0.85</c:v>
                </c:pt>
                <c:pt idx="1631">
                  <c:v>1.1399999999999999</c:v>
                </c:pt>
                <c:pt idx="1632">
                  <c:v>1.1399999999999999</c:v>
                </c:pt>
                <c:pt idx="1633">
                  <c:v>1.5</c:v>
                </c:pt>
                <c:pt idx="1634">
                  <c:v>1.0900000000000001</c:v>
                </c:pt>
                <c:pt idx="1635">
                  <c:v>1.1000000000000001</c:v>
                </c:pt>
                <c:pt idx="1636">
                  <c:v>0.78</c:v>
                </c:pt>
                <c:pt idx="1637">
                  <c:v>1.18</c:v>
                </c:pt>
                <c:pt idx="1638">
                  <c:v>1.08</c:v>
                </c:pt>
                <c:pt idx="1639">
                  <c:v>1.0900000000000001</c:v>
                </c:pt>
                <c:pt idx="1640">
                  <c:v>1.06</c:v>
                </c:pt>
                <c:pt idx="1641">
                  <c:v>1.0900000000000001</c:v>
                </c:pt>
                <c:pt idx="1642">
                  <c:v>1.1100000000000001</c:v>
                </c:pt>
                <c:pt idx="1643">
                  <c:v>1</c:v>
                </c:pt>
                <c:pt idx="1644">
                  <c:v>0.97</c:v>
                </c:pt>
                <c:pt idx="1645">
                  <c:v>1.1299999999999999</c:v>
                </c:pt>
                <c:pt idx="1646">
                  <c:v>1.05</c:v>
                </c:pt>
                <c:pt idx="1647">
                  <c:v>1.08</c:v>
                </c:pt>
                <c:pt idx="1648">
                  <c:v>1.1299999999999999</c:v>
                </c:pt>
                <c:pt idx="1649">
                  <c:v>0.71</c:v>
                </c:pt>
                <c:pt idx="1650">
                  <c:v>0.99</c:v>
                </c:pt>
                <c:pt idx="1651">
                  <c:v>1.1599999999999999</c:v>
                </c:pt>
                <c:pt idx="1652">
                  <c:v>1.23</c:v>
                </c:pt>
                <c:pt idx="1653">
                  <c:v>1.18</c:v>
                </c:pt>
                <c:pt idx="1654">
                  <c:v>1.08</c:v>
                </c:pt>
                <c:pt idx="1655">
                  <c:v>1.34</c:v>
                </c:pt>
                <c:pt idx="1656">
                  <c:v>1.06</c:v>
                </c:pt>
                <c:pt idx="1657">
                  <c:v>1.44</c:v>
                </c:pt>
                <c:pt idx="1658">
                  <c:v>1.43</c:v>
                </c:pt>
                <c:pt idx="1659">
                  <c:v>1.0900000000000001</c:v>
                </c:pt>
                <c:pt idx="1660">
                  <c:v>1.27</c:v>
                </c:pt>
                <c:pt idx="1661">
                  <c:v>1.23</c:v>
                </c:pt>
                <c:pt idx="1662">
                  <c:v>1.05</c:v>
                </c:pt>
                <c:pt idx="1663">
                  <c:v>1.1000000000000001</c:v>
                </c:pt>
                <c:pt idx="1664">
                  <c:v>0.84</c:v>
                </c:pt>
                <c:pt idx="1665">
                  <c:v>1.0900000000000001</c:v>
                </c:pt>
                <c:pt idx="1666">
                  <c:v>0.83</c:v>
                </c:pt>
                <c:pt idx="1667">
                  <c:v>1.04</c:v>
                </c:pt>
                <c:pt idx="1668">
                  <c:v>1.01</c:v>
                </c:pt>
                <c:pt idx="1669">
                  <c:v>1.07</c:v>
                </c:pt>
                <c:pt idx="1670">
                  <c:v>1.1200000000000001</c:v>
                </c:pt>
                <c:pt idx="1671">
                  <c:v>0.93</c:v>
                </c:pt>
                <c:pt idx="1672">
                  <c:v>1.03</c:v>
                </c:pt>
                <c:pt idx="1673">
                  <c:v>0.73</c:v>
                </c:pt>
                <c:pt idx="1674">
                  <c:v>0.74</c:v>
                </c:pt>
                <c:pt idx="1675">
                  <c:v>0.69</c:v>
                </c:pt>
                <c:pt idx="1676">
                  <c:v>0.94</c:v>
                </c:pt>
                <c:pt idx="1677">
                  <c:v>0.79</c:v>
                </c:pt>
                <c:pt idx="1678">
                  <c:v>1.03</c:v>
                </c:pt>
                <c:pt idx="1679">
                  <c:v>1.08</c:v>
                </c:pt>
                <c:pt idx="1680">
                  <c:v>1.07</c:v>
                </c:pt>
                <c:pt idx="1681">
                  <c:v>0.62</c:v>
                </c:pt>
                <c:pt idx="1682">
                  <c:v>0.84</c:v>
                </c:pt>
                <c:pt idx="1683">
                  <c:v>0.94</c:v>
                </c:pt>
                <c:pt idx="1684">
                  <c:v>1.03</c:v>
                </c:pt>
                <c:pt idx="1685">
                  <c:v>0.84</c:v>
                </c:pt>
                <c:pt idx="1686">
                  <c:v>0.85</c:v>
                </c:pt>
                <c:pt idx="1687">
                  <c:v>0.96</c:v>
                </c:pt>
                <c:pt idx="1688">
                  <c:v>0.78</c:v>
                </c:pt>
                <c:pt idx="1689">
                  <c:v>0.93</c:v>
                </c:pt>
                <c:pt idx="1690">
                  <c:v>1.18</c:v>
                </c:pt>
                <c:pt idx="1691">
                  <c:v>0.95</c:v>
                </c:pt>
                <c:pt idx="1692">
                  <c:v>0.95</c:v>
                </c:pt>
                <c:pt idx="1693">
                  <c:v>1.19</c:v>
                </c:pt>
                <c:pt idx="1694">
                  <c:v>0.68</c:v>
                </c:pt>
                <c:pt idx="1695">
                  <c:v>0.97</c:v>
                </c:pt>
                <c:pt idx="1696">
                  <c:v>0.91</c:v>
                </c:pt>
                <c:pt idx="1697">
                  <c:v>0.91</c:v>
                </c:pt>
                <c:pt idx="1698">
                  <c:v>0.81</c:v>
                </c:pt>
                <c:pt idx="1699">
                  <c:v>0.78</c:v>
                </c:pt>
                <c:pt idx="1700">
                  <c:v>0.89</c:v>
                </c:pt>
                <c:pt idx="1701">
                  <c:v>0.83</c:v>
                </c:pt>
                <c:pt idx="1702">
                  <c:v>0.87</c:v>
                </c:pt>
                <c:pt idx="1703">
                  <c:v>1.1399999999999999</c:v>
                </c:pt>
                <c:pt idx="1704">
                  <c:v>0.92</c:v>
                </c:pt>
                <c:pt idx="1705">
                  <c:v>1.0900000000000001</c:v>
                </c:pt>
                <c:pt idx="1706">
                  <c:v>1.04</c:v>
                </c:pt>
                <c:pt idx="1707">
                  <c:v>1.0900000000000001</c:v>
                </c:pt>
                <c:pt idx="1708">
                  <c:v>0.95</c:v>
                </c:pt>
                <c:pt idx="1709">
                  <c:v>0.79</c:v>
                </c:pt>
                <c:pt idx="1710">
                  <c:v>1.26</c:v>
                </c:pt>
                <c:pt idx="1711">
                  <c:v>0.88</c:v>
                </c:pt>
                <c:pt idx="1712">
                  <c:v>1.21</c:v>
                </c:pt>
                <c:pt idx="1713">
                  <c:v>1.1200000000000001</c:v>
                </c:pt>
                <c:pt idx="1714">
                  <c:v>1.0900000000000001</c:v>
                </c:pt>
                <c:pt idx="1715">
                  <c:v>1.1299999999999999</c:v>
                </c:pt>
                <c:pt idx="1716">
                  <c:v>1.23</c:v>
                </c:pt>
                <c:pt idx="1717">
                  <c:v>1.21</c:v>
                </c:pt>
                <c:pt idx="1718">
                  <c:v>0.84</c:v>
                </c:pt>
                <c:pt idx="1719">
                  <c:v>0.81</c:v>
                </c:pt>
                <c:pt idx="1720">
                  <c:v>0.75</c:v>
                </c:pt>
                <c:pt idx="1721">
                  <c:v>0.93</c:v>
                </c:pt>
                <c:pt idx="1722">
                  <c:v>0.96</c:v>
                </c:pt>
                <c:pt idx="1723">
                  <c:v>1.44</c:v>
                </c:pt>
                <c:pt idx="1724">
                  <c:v>1.06</c:v>
                </c:pt>
                <c:pt idx="1725">
                  <c:v>1.1200000000000001</c:v>
                </c:pt>
                <c:pt idx="1726">
                  <c:v>0.54</c:v>
                </c:pt>
                <c:pt idx="1727">
                  <c:v>0.96</c:v>
                </c:pt>
                <c:pt idx="1728">
                  <c:v>1.1499999999999999</c:v>
                </c:pt>
                <c:pt idx="1729">
                  <c:v>1.03</c:v>
                </c:pt>
                <c:pt idx="1730">
                  <c:v>0.92</c:v>
                </c:pt>
                <c:pt idx="1731">
                  <c:v>0.92</c:v>
                </c:pt>
                <c:pt idx="1732">
                  <c:v>1.37</c:v>
                </c:pt>
                <c:pt idx="1733">
                  <c:v>0.88</c:v>
                </c:pt>
                <c:pt idx="1734">
                  <c:v>1.0900000000000001</c:v>
                </c:pt>
                <c:pt idx="1735">
                  <c:v>1.1599999999999999</c:v>
                </c:pt>
                <c:pt idx="1736">
                  <c:v>1.03</c:v>
                </c:pt>
                <c:pt idx="1737">
                  <c:v>1.23</c:v>
                </c:pt>
                <c:pt idx="1738">
                  <c:v>1.19</c:v>
                </c:pt>
                <c:pt idx="1739">
                  <c:v>0.72</c:v>
                </c:pt>
                <c:pt idx="1740">
                  <c:v>0.99</c:v>
                </c:pt>
                <c:pt idx="1741">
                  <c:v>1.1100000000000001</c:v>
                </c:pt>
                <c:pt idx="1742">
                  <c:v>1.1299999999999999</c:v>
                </c:pt>
                <c:pt idx="1743">
                  <c:v>0.96</c:v>
                </c:pt>
                <c:pt idx="1744">
                  <c:v>0.9</c:v>
                </c:pt>
                <c:pt idx="1745">
                  <c:v>1.24</c:v>
                </c:pt>
                <c:pt idx="1746">
                  <c:v>1.01</c:v>
                </c:pt>
                <c:pt idx="1747">
                  <c:v>1.28</c:v>
                </c:pt>
                <c:pt idx="1748">
                  <c:v>1.29</c:v>
                </c:pt>
                <c:pt idx="1749">
                  <c:v>1.06</c:v>
                </c:pt>
                <c:pt idx="1750">
                  <c:v>1.23</c:v>
                </c:pt>
                <c:pt idx="1751">
                  <c:v>1.1599999999999999</c:v>
                </c:pt>
                <c:pt idx="1752">
                  <c:v>1.1599999999999999</c:v>
                </c:pt>
                <c:pt idx="1753">
                  <c:v>1.31</c:v>
                </c:pt>
                <c:pt idx="1754">
                  <c:v>0.76</c:v>
                </c:pt>
                <c:pt idx="1755">
                  <c:v>1.39</c:v>
                </c:pt>
                <c:pt idx="1756">
                  <c:v>0.98</c:v>
                </c:pt>
                <c:pt idx="1757">
                  <c:v>1.42</c:v>
                </c:pt>
                <c:pt idx="1758">
                  <c:v>1.05</c:v>
                </c:pt>
                <c:pt idx="1759">
                  <c:v>1.23</c:v>
                </c:pt>
                <c:pt idx="1760">
                  <c:v>1.17</c:v>
                </c:pt>
                <c:pt idx="1761">
                  <c:v>1.1499999999999999</c:v>
                </c:pt>
                <c:pt idx="1762">
                  <c:v>1.24</c:v>
                </c:pt>
                <c:pt idx="1763">
                  <c:v>1.05</c:v>
                </c:pt>
                <c:pt idx="1764">
                  <c:v>1</c:v>
                </c:pt>
                <c:pt idx="1765">
                  <c:v>0.75</c:v>
                </c:pt>
                <c:pt idx="1766">
                  <c:v>1.02</c:v>
                </c:pt>
                <c:pt idx="1767">
                  <c:v>1.1399999999999999</c:v>
                </c:pt>
                <c:pt idx="1768">
                  <c:v>1.41</c:v>
                </c:pt>
                <c:pt idx="1769">
                  <c:v>1.1299999999999999</c:v>
                </c:pt>
                <c:pt idx="1770">
                  <c:v>1.29</c:v>
                </c:pt>
                <c:pt idx="1771">
                  <c:v>0.51</c:v>
                </c:pt>
                <c:pt idx="1772">
                  <c:v>1.1100000000000001</c:v>
                </c:pt>
                <c:pt idx="1773">
                  <c:v>1.0900000000000001</c:v>
                </c:pt>
                <c:pt idx="1774">
                  <c:v>1.1200000000000001</c:v>
                </c:pt>
                <c:pt idx="1775">
                  <c:v>1.04</c:v>
                </c:pt>
                <c:pt idx="1776">
                  <c:v>1.07</c:v>
                </c:pt>
                <c:pt idx="1777">
                  <c:v>1.1000000000000001</c:v>
                </c:pt>
                <c:pt idx="1778">
                  <c:v>0.95</c:v>
                </c:pt>
                <c:pt idx="1779">
                  <c:v>0.95</c:v>
                </c:pt>
                <c:pt idx="1780">
                  <c:v>1.31</c:v>
                </c:pt>
                <c:pt idx="1781">
                  <c:v>1.07</c:v>
                </c:pt>
                <c:pt idx="1782">
                  <c:v>1.0900000000000001</c:v>
                </c:pt>
                <c:pt idx="1783">
                  <c:v>1.27</c:v>
                </c:pt>
                <c:pt idx="1784">
                  <c:v>0.76</c:v>
                </c:pt>
                <c:pt idx="1785">
                  <c:v>1.27</c:v>
                </c:pt>
                <c:pt idx="1786">
                  <c:v>0.88</c:v>
                </c:pt>
                <c:pt idx="1787">
                  <c:v>1.1200000000000001</c:v>
                </c:pt>
                <c:pt idx="1788">
                  <c:v>0.87</c:v>
                </c:pt>
                <c:pt idx="1789">
                  <c:v>0.95</c:v>
                </c:pt>
                <c:pt idx="1790">
                  <c:v>1.32</c:v>
                </c:pt>
                <c:pt idx="1791">
                  <c:v>0.99</c:v>
                </c:pt>
                <c:pt idx="1792">
                  <c:v>1.43</c:v>
                </c:pt>
                <c:pt idx="1793">
                  <c:v>1.04</c:v>
                </c:pt>
                <c:pt idx="1794">
                  <c:v>1.03</c:v>
                </c:pt>
                <c:pt idx="1795">
                  <c:v>0.91</c:v>
                </c:pt>
                <c:pt idx="1796">
                  <c:v>1.19</c:v>
                </c:pt>
                <c:pt idx="1797">
                  <c:v>1.25</c:v>
                </c:pt>
                <c:pt idx="1798">
                  <c:v>1.0900000000000001</c:v>
                </c:pt>
                <c:pt idx="1799">
                  <c:v>0.82</c:v>
                </c:pt>
                <c:pt idx="1800">
                  <c:v>1.07</c:v>
                </c:pt>
                <c:pt idx="1801">
                  <c:v>0.92</c:v>
                </c:pt>
                <c:pt idx="1802">
                  <c:v>1.31</c:v>
                </c:pt>
                <c:pt idx="1803">
                  <c:v>1.23</c:v>
                </c:pt>
                <c:pt idx="1804">
                  <c:v>1.34</c:v>
                </c:pt>
                <c:pt idx="1805">
                  <c:v>1.19</c:v>
                </c:pt>
                <c:pt idx="1806">
                  <c:v>1.1000000000000001</c:v>
                </c:pt>
                <c:pt idx="1807">
                  <c:v>1.31</c:v>
                </c:pt>
                <c:pt idx="1808">
                  <c:v>0.81</c:v>
                </c:pt>
                <c:pt idx="1809">
                  <c:v>0.87</c:v>
                </c:pt>
                <c:pt idx="1810">
                  <c:v>0.68</c:v>
                </c:pt>
                <c:pt idx="1811">
                  <c:v>1.04</c:v>
                </c:pt>
                <c:pt idx="1812">
                  <c:v>0.93</c:v>
                </c:pt>
                <c:pt idx="1813">
                  <c:v>1.21</c:v>
                </c:pt>
                <c:pt idx="1814">
                  <c:v>1.02</c:v>
                </c:pt>
                <c:pt idx="1815">
                  <c:v>1.4</c:v>
                </c:pt>
                <c:pt idx="1816">
                  <c:v>0.62</c:v>
                </c:pt>
                <c:pt idx="1817">
                  <c:v>0.86</c:v>
                </c:pt>
                <c:pt idx="1818">
                  <c:v>1.1299999999999999</c:v>
                </c:pt>
                <c:pt idx="1819">
                  <c:v>1.03</c:v>
                </c:pt>
                <c:pt idx="1820">
                  <c:v>0.87</c:v>
                </c:pt>
                <c:pt idx="1821">
                  <c:v>0.98</c:v>
                </c:pt>
                <c:pt idx="1822">
                  <c:v>1.1399999999999999</c:v>
                </c:pt>
                <c:pt idx="1823">
                  <c:v>0.94</c:v>
                </c:pt>
                <c:pt idx="1824">
                  <c:v>1.1399999999999999</c:v>
                </c:pt>
                <c:pt idx="1825">
                  <c:v>1.39</c:v>
                </c:pt>
                <c:pt idx="1826">
                  <c:v>1.21</c:v>
                </c:pt>
                <c:pt idx="1827">
                  <c:v>1.1000000000000001</c:v>
                </c:pt>
                <c:pt idx="1828">
                  <c:v>1.18</c:v>
                </c:pt>
                <c:pt idx="1829">
                  <c:v>0.77</c:v>
                </c:pt>
                <c:pt idx="1830">
                  <c:v>1.25</c:v>
                </c:pt>
                <c:pt idx="1831">
                  <c:v>1.1100000000000001</c:v>
                </c:pt>
                <c:pt idx="1832">
                  <c:v>1.06</c:v>
                </c:pt>
                <c:pt idx="1833">
                  <c:v>0.91</c:v>
                </c:pt>
                <c:pt idx="1834">
                  <c:v>0.91</c:v>
                </c:pt>
                <c:pt idx="1835">
                  <c:v>1.29</c:v>
                </c:pt>
                <c:pt idx="1836">
                  <c:v>0.92</c:v>
                </c:pt>
                <c:pt idx="1837">
                  <c:v>1.53</c:v>
                </c:pt>
                <c:pt idx="1838">
                  <c:v>1.37</c:v>
                </c:pt>
                <c:pt idx="1839">
                  <c:v>1.03</c:v>
                </c:pt>
                <c:pt idx="1840">
                  <c:v>1.21</c:v>
                </c:pt>
                <c:pt idx="1841">
                  <c:v>1.1299999999999999</c:v>
                </c:pt>
                <c:pt idx="1842">
                  <c:v>1.1100000000000001</c:v>
                </c:pt>
                <c:pt idx="1843">
                  <c:v>1.1200000000000001</c:v>
                </c:pt>
                <c:pt idx="1844">
                  <c:v>0.89</c:v>
                </c:pt>
                <c:pt idx="1845">
                  <c:v>1.0900000000000001</c:v>
                </c:pt>
                <c:pt idx="1846">
                  <c:v>0.91</c:v>
                </c:pt>
                <c:pt idx="1847">
                  <c:v>1.34</c:v>
                </c:pt>
                <c:pt idx="1848">
                  <c:v>1.04</c:v>
                </c:pt>
                <c:pt idx="1849">
                  <c:v>1.39</c:v>
                </c:pt>
                <c:pt idx="1850">
                  <c:v>1.19</c:v>
                </c:pt>
                <c:pt idx="1851">
                  <c:v>1.08</c:v>
                </c:pt>
                <c:pt idx="1852">
                  <c:v>0.96</c:v>
                </c:pt>
                <c:pt idx="1853">
                  <c:v>0.86</c:v>
                </c:pt>
                <c:pt idx="1854">
                  <c:v>0.85</c:v>
                </c:pt>
                <c:pt idx="1855">
                  <c:v>0.71</c:v>
                </c:pt>
                <c:pt idx="1856">
                  <c:v>1.08</c:v>
                </c:pt>
                <c:pt idx="1857">
                  <c:v>0.93</c:v>
                </c:pt>
                <c:pt idx="1858">
                  <c:v>1.53</c:v>
                </c:pt>
                <c:pt idx="1859">
                  <c:v>0.97</c:v>
                </c:pt>
                <c:pt idx="1860">
                  <c:v>1.32</c:v>
                </c:pt>
                <c:pt idx="1861">
                  <c:v>0.73</c:v>
                </c:pt>
                <c:pt idx="1862">
                  <c:v>0.84</c:v>
                </c:pt>
                <c:pt idx="1863">
                  <c:v>0.98</c:v>
                </c:pt>
                <c:pt idx="1864">
                  <c:v>1</c:v>
                </c:pt>
                <c:pt idx="1865">
                  <c:v>0.88</c:v>
                </c:pt>
                <c:pt idx="1866">
                  <c:v>0.97</c:v>
                </c:pt>
                <c:pt idx="1867">
                  <c:v>0.96</c:v>
                </c:pt>
                <c:pt idx="1868">
                  <c:v>0.93</c:v>
                </c:pt>
                <c:pt idx="1869">
                  <c:v>0.98</c:v>
                </c:pt>
                <c:pt idx="1870">
                  <c:v>1.1499999999999999</c:v>
                </c:pt>
                <c:pt idx="1871">
                  <c:v>1.26</c:v>
                </c:pt>
                <c:pt idx="1872">
                  <c:v>0.94</c:v>
                </c:pt>
                <c:pt idx="1873">
                  <c:v>1.01</c:v>
                </c:pt>
                <c:pt idx="1874">
                  <c:v>0.62</c:v>
                </c:pt>
                <c:pt idx="1875">
                  <c:v>1.2</c:v>
                </c:pt>
                <c:pt idx="1876">
                  <c:v>1.1000000000000001</c:v>
                </c:pt>
                <c:pt idx="1877">
                  <c:v>1.05</c:v>
                </c:pt>
                <c:pt idx="1878">
                  <c:v>0.89</c:v>
                </c:pt>
                <c:pt idx="1879">
                  <c:v>0.86</c:v>
                </c:pt>
                <c:pt idx="1880">
                  <c:v>1.03</c:v>
                </c:pt>
                <c:pt idx="1881">
                  <c:v>0.83</c:v>
                </c:pt>
                <c:pt idx="1882">
                  <c:v>1.19</c:v>
                </c:pt>
                <c:pt idx="1883">
                  <c:v>1.37</c:v>
                </c:pt>
                <c:pt idx="1884">
                  <c:v>1</c:v>
                </c:pt>
                <c:pt idx="1885">
                  <c:v>1.19</c:v>
                </c:pt>
                <c:pt idx="1886">
                  <c:v>1.1599999999999999</c:v>
                </c:pt>
                <c:pt idx="1887">
                  <c:v>1.1200000000000001</c:v>
                </c:pt>
                <c:pt idx="1888">
                  <c:v>0.96</c:v>
                </c:pt>
                <c:pt idx="1889">
                  <c:v>0.86</c:v>
                </c:pt>
                <c:pt idx="1890">
                  <c:v>1.17</c:v>
                </c:pt>
                <c:pt idx="1891">
                  <c:v>0.91</c:v>
                </c:pt>
                <c:pt idx="1892">
                  <c:v>1.27</c:v>
                </c:pt>
                <c:pt idx="1893">
                  <c:v>1.18</c:v>
                </c:pt>
                <c:pt idx="1894">
                  <c:v>1.29</c:v>
                </c:pt>
                <c:pt idx="1895">
                  <c:v>1.1399999999999999</c:v>
                </c:pt>
                <c:pt idx="1896">
                  <c:v>0.88</c:v>
                </c:pt>
                <c:pt idx="1897">
                  <c:v>1.24</c:v>
                </c:pt>
                <c:pt idx="1898">
                  <c:v>0.68</c:v>
                </c:pt>
                <c:pt idx="1899">
                  <c:v>0.85</c:v>
                </c:pt>
                <c:pt idx="1900">
                  <c:v>0.73</c:v>
                </c:pt>
                <c:pt idx="1901">
                  <c:v>1.07</c:v>
                </c:pt>
                <c:pt idx="1902">
                  <c:v>0.89</c:v>
                </c:pt>
                <c:pt idx="1903">
                  <c:v>0.98</c:v>
                </c:pt>
                <c:pt idx="1904">
                  <c:v>1.05</c:v>
                </c:pt>
                <c:pt idx="1905">
                  <c:v>1.36</c:v>
                </c:pt>
                <c:pt idx="1906">
                  <c:v>0.74</c:v>
                </c:pt>
                <c:pt idx="1907">
                  <c:v>0.83</c:v>
                </c:pt>
                <c:pt idx="1908">
                  <c:v>1.08</c:v>
                </c:pt>
                <c:pt idx="1909">
                  <c:v>0.96</c:v>
                </c:pt>
                <c:pt idx="1910">
                  <c:v>0.95</c:v>
                </c:pt>
                <c:pt idx="1911">
                  <c:v>0.97</c:v>
                </c:pt>
                <c:pt idx="1912">
                  <c:v>1.0900000000000001</c:v>
                </c:pt>
                <c:pt idx="1913">
                  <c:v>0.94</c:v>
                </c:pt>
                <c:pt idx="1914">
                  <c:v>1.04</c:v>
                </c:pt>
                <c:pt idx="1915">
                  <c:v>1.27</c:v>
                </c:pt>
                <c:pt idx="1916">
                  <c:v>1.05</c:v>
                </c:pt>
                <c:pt idx="1917">
                  <c:v>1.04</c:v>
                </c:pt>
                <c:pt idx="1918">
                  <c:v>1.1000000000000001</c:v>
                </c:pt>
                <c:pt idx="1919">
                  <c:v>0.72</c:v>
                </c:pt>
                <c:pt idx="1920">
                  <c:v>0.94</c:v>
                </c:pt>
                <c:pt idx="1921">
                  <c:v>0.99</c:v>
                </c:pt>
                <c:pt idx="1922">
                  <c:v>0.9</c:v>
                </c:pt>
                <c:pt idx="1923">
                  <c:v>0.89</c:v>
                </c:pt>
                <c:pt idx="1924">
                  <c:v>0.92</c:v>
                </c:pt>
                <c:pt idx="1925">
                  <c:v>1.21</c:v>
                </c:pt>
                <c:pt idx="1926">
                  <c:v>1.04</c:v>
                </c:pt>
                <c:pt idx="1927">
                  <c:v>1.22</c:v>
                </c:pt>
                <c:pt idx="1928">
                  <c:v>1.35</c:v>
                </c:pt>
                <c:pt idx="1929">
                  <c:v>0.97</c:v>
                </c:pt>
                <c:pt idx="1930">
                  <c:v>1.2</c:v>
                </c:pt>
                <c:pt idx="1931">
                  <c:v>1.2</c:v>
                </c:pt>
                <c:pt idx="1932">
                  <c:v>1.1399999999999999</c:v>
                </c:pt>
                <c:pt idx="1933">
                  <c:v>1.07</c:v>
                </c:pt>
                <c:pt idx="1934">
                  <c:v>0.79</c:v>
                </c:pt>
                <c:pt idx="1935">
                  <c:v>1.25</c:v>
                </c:pt>
                <c:pt idx="1936">
                  <c:v>0.94</c:v>
                </c:pt>
                <c:pt idx="1937">
                  <c:v>1.19</c:v>
                </c:pt>
                <c:pt idx="1938">
                  <c:v>1.22</c:v>
                </c:pt>
                <c:pt idx="1939">
                  <c:v>1.33</c:v>
                </c:pt>
                <c:pt idx="1940">
                  <c:v>1.1399999999999999</c:v>
                </c:pt>
                <c:pt idx="1941">
                  <c:v>1.06</c:v>
                </c:pt>
                <c:pt idx="1942">
                  <c:v>1.38</c:v>
                </c:pt>
                <c:pt idx="1943">
                  <c:v>0.89</c:v>
                </c:pt>
                <c:pt idx="1944">
                  <c:v>1</c:v>
                </c:pt>
                <c:pt idx="1945">
                  <c:v>0.71</c:v>
                </c:pt>
                <c:pt idx="1946">
                  <c:v>1.1399999999999999</c:v>
                </c:pt>
                <c:pt idx="1947">
                  <c:v>1.26</c:v>
                </c:pt>
                <c:pt idx="1948">
                  <c:v>1.37</c:v>
                </c:pt>
                <c:pt idx="1949">
                  <c:v>1.08</c:v>
                </c:pt>
                <c:pt idx="1950">
                  <c:v>1.4</c:v>
                </c:pt>
                <c:pt idx="1951">
                  <c:v>0.7</c:v>
                </c:pt>
                <c:pt idx="1952">
                  <c:v>1.02</c:v>
                </c:pt>
                <c:pt idx="1953">
                  <c:v>0.95</c:v>
                </c:pt>
                <c:pt idx="1954">
                  <c:v>1.04</c:v>
                </c:pt>
                <c:pt idx="1955">
                  <c:v>1.06</c:v>
                </c:pt>
                <c:pt idx="1956">
                  <c:v>1.1000000000000001</c:v>
                </c:pt>
                <c:pt idx="1957">
                  <c:v>0.95</c:v>
                </c:pt>
                <c:pt idx="1958">
                  <c:v>0.98</c:v>
                </c:pt>
                <c:pt idx="1959">
                  <c:v>0.93</c:v>
                </c:pt>
                <c:pt idx="1960">
                  <c:v>1.32</c:v>
                </c:pt>
                <c:pt idx="1961">
                  <c:v>1.24</c:v>
                </c:pt>
                <c:pt idx="1962">
                  <c:v>0.93</c:v>
                </c:pt>
                <c:pt idx="1963">
                  <c:v>1.21</c:v>
                </c:pt>
                <c:pt idx="1964">
                  <c:v>0.75</c:v>
                </c:pt>
                <c:pt idx="1965">
                  <c:v>1.18</c:v>
                </c:pt>
                <c:pt idx="1966">
                  <c:v>1.21</c:v>
                </c:pt>
                <c:pt idx="1967">
                  <c:v>1.04</c:v>
                </c:pt>
                <c:pt idx="1968">
                  <c:v>1.02</c:v>
                </c:pt>
                <c:pt idx="1969">
                  <c:v>0.98</c:v>
                </c:pt>
                <c:pt idx="1970">
                  <c:v>1.1000000000000001</c:v>
                </c:pt>
                <c:pt idx="1971">
                  <c:v>1.1399999999999999</c:v>
                </c:pt>
                <c:pt idx="1972">
                  <c:v>1.45</c:v>
                </c:pt>
                <c:pt idx="1973">
                  <c:v>1.29</c:v>
                </c:pt>
                <c:pt idx="1974">
                  <c:v>1.02</c:v>
                </c:pt>
                <c:pt idx="1975">
                  <c:v>1.1399999999999999</c:v>
                </c:pt>
                <c:pt idx="1976">
                  <c:v>1.1499999999999999</c:v>
                </c:pt>
                <c:pt idx="1977">
                  <c:v>1.1599999999999999</c:v>
                </c:pt>
                <c:pt idx="1978">
                  <c:v>0.94</c:v>
                </c:pt>
                <c:pt idx="1979">
                  <c:v>0.87</c:v>
                </c:pt>
                <c:pt idx="1980">
                  <c:v>0.98</c:v>
                </c:pt>
                <c:pt idx="1981">
                  <c:v>0.86</c:v>
                </c:pt>
                <c:pt idx="1982">
                  <c:v>1.1599999999999999</c:v>
                </c:pt>
                <c:pt idx="1983">
                  <c:v>1.05</c:v>
                </c:pt>
                <c:pt idx="1984">
                  <c:v>1.1399999999999999</c:v>
                </c:pt>
                <c:pt idx="1985">
                  <c:v>1.1599999999999999</c:v>
                </c:pt>
                <c:pt idx="1986">
                  <c:v>0.85</c:v>
                </c:pt>
                <c:pt idx="1987">
                  <c:v>0.77</c:v>
                </c:pt>
                <c:pt idx="1988">
                  <c:v>0.8</c:v>
                </c:pt>
                <c:pt idx="1989">
                  <c:v>0.76</c:v>
                </c:pt>
                <c:pt idx="1990">
                  <c:v>0.66</c:v>
                </c:pt>
                <c:pt idx="1991">
                  <c:v>0.91</c:v>
                </c:pt>
                <c:pt idx="1992">
                  <c:v>0.78</c:v>
                </c:pt>
                <c:pt idx="1993">
                  <c:v>0.91</c:v>
                </c:pt>
                <c:pt idx="1994">
                  <c:v>1.06</c:v>
                </c:pt>
                <c:pt idx="1995">
                  <c:v>1.1499999999999999</c:v>
                </c:pt>
                <c:pt idx="1996">
                  <c:v>0.65</c:v>
                </c:pt>
                <c:pt idx="1997">
                  <c:v>0.77</c:v>
                </c:pt>
                <c:pt idx="1998">
                  <c:v>0.89</c:v>
                </c:pt>
                <c:pt idx="1999">
                  <c:v>0.81</c:v>
                </c:pt>
                <c:pt idx="2000">
                  <c:v>0.67</c:v>
                </c:pt>
                <c:pt idx="2001">
                  <c:v>0.83</c:v>
                </c:pt>
                <c:pt idx="2002">
                  <c:v>0.92</c:v>
                </c:pt>
                <c:pt idx="2003">
                  <c:v>0.89</c:v>
                </c:pt>
                <c:pt idx="2004">
                  <c:v>0.75</c:v>
                </c:pt>
                <c:pt idx="2005">
                  <c:v>1.24</c:v>
                </c:pt>
                <c:pt idx="2006">
                  <c:v>0.93</c:v>
                </c:pt>
                <c:pt idx="2007">
                  <c:v>0.9</c:v>
                </c:pt>
                <c:pt idx="2008">
                  <c:v>1.17</c:v>
                </c:pt>
                <c:pt idx="2009">
                  <c:v>0.61</c:v>
                </c:pt>
                <c:pt idx="2010">
                  <c:v>0.95</c:v>
                </c:pt>
                <c:pt idx="2011">
                  <c:v>1.1000000000000001</c:v>
                </c:pt>
                <c:pt idx="2012">
                  <c:v>0.81</c:v>
                </c:pt>
                <c:pt idx="2013">
                  <c:v>0.76</c:v>
                </c:pt>
                <c:pt idx="2014">
                  <c:v>0.77</c:v>
                </c:pt>
                <c:pt idx="2015">
                  <c:v>0.86</c:v>
                </c:pt>
                <c:pt idx="2016">
                  <c:v>0.76</c:v>
                </c:pt>
                <c:pt idx="2017">
                  <c:v>0.9</c:v>
                </c:pt>
                <c:pt idx="2018">
                  <c:v>1.1100000000000001</c:v>
                </c:pt>
                <c:pt idx="2019">
                  <c:v>0.89</c:v>
                </c:pt>
                <c:pt idx="2020">
                  <c:v>1</c:v>
                </c:pt>
                <c:pt idx="2021">
                  <c:v>0.86</c:v>
                </c:pt>
                <c:pt idx="2022">
                  <c:v>1.06</c:v>
                </c:pt>
                <c:pt idx="2023">
                  <c:v>0.89</c:v>
                </c:pt>
                <c:pt idx="2024">
                  <c:v>0.71</c:v>
                </c:pt>
                <c:pt idx="2025">
                  <c:v>1.02</c:v>
                </c:pt>
                <c:pt idx="2026">
                  <c:v>0.83</c:v>
                </c:pt>
                <c:pt idx="2027">
                  <c:v>1.1499999999999999</c:v>
                </c:pt>
                <c:pt idx="2028">
                  <c:v>1.04</c:v>
                </c:pt>
                <c:pt idx="2029">
                  <c:v>1.03</c:v>
                </c:pt>
                <c:pt idx="2030">
                  <c:v>1.1399999999999999</c:v>
                </c:pt>
                <c:pt idx="2031">
                  <c:v>1.05</c:v>
                </c:pt>
                <c:pt idx="2032">
                  <c:v>0.94</c:v>
                </c:pt>
                <c:pt idx="2033">
                  <c:v>0.84</c:v>
                </c:pt>
                <c:pt idx="2034">
                  <c:v>0.81</c:v>
                </c:pt>
                <c:pt idx="2035">
                  <c:v>0.68</c:v>
                </c:pt>
                <c:pt idx="2036">
                  <c:v>0.91</c:v>
                </c:pt>
                <c:pt idx="2037">
                  <c:v>0.9</c:v>
                </c:pt>
                <c:pt idx="2038">
                  <c:v>1.31</c:v>
                </c:pt>
                <c:pt idx="2039">
                  <c:v>0.92</c:v>
                </c:pt>
                <c:pt idx="2040">
                  <c:v>1.23</c:v>
                </c:pt>
                <c:pt idx="2041">
                  <c:v>0.65</c:v>
                </c:pt>
                <c:pt idx="2042">
                  <c:v>0.82</c:v>
                </c:pt>
                <c:pt idx="2043">
                  <c:v>0.9</c:v>
                </c:pt>
                <c:pt idx="2044">
                  <c:v>0.88</c:v>
                </c:pt>
                <c:pt idx="2045">
                  <c:v>0.85</c:v>
                </c:pt>
                <c:pt idx="2046">
                  <c:v>0.85</c:v>
                </c:pt>
                <c:pt idx="2047">
                  <c:v>0.89</c:v>
                </c:pt>
                <c:pt idx="2048">
                  <c:v>0.87</c:v>
                </c:pt>
                <c:pt idx="2049">
                  <c:v>0.66</c:v>
                </c:pt>
                <c:pt idx="2050">
                  <c:v>1.1599999999999999</c:v>
                </c:pt>
                <c:pt idx="2051">
                  <c:v>0.99</c:v>
                </c:pt>
                <c:pt idx="2052">
                  <c:v>0.89</c:v>
                </c:pt>
                <c:pt idx="2053">
                  <c:v>0.98</c:v>
                </c:pt>
                <c:pt idx="2054">
                  <c:v>0.69</c:v>
                </c:pt>
                <c:pt idx="2055">
                  <c:v>1.1399999999999999</c:v>
                </c:pt>
                <c:pt idx="2056">
                  <c:v>1.04</c:v>
                </c:pt>
                <c:pt idx="2057">
                  <c:v>1</c:v>
                </c:pt>
                <c:pt idx="2058">
                  <c:v>0.85</c:v>
                </c:pt>
                <c:pt idx="2059">
                  <c:v>0.81</c:v>
                </c:pt>
                <c:pt idx="2060">
                  <c:v>1.17</c:v>
                </c:pt>
                <c:pt idx="2061">
                  <c:v>0.91</c:v>
                </c:pt>
                <c:pt idx="2062">
                  <c:v>1.33</c:v>
                </c:pt>
                <c:pt idx="2063">
                  <c:v>1.22</c:v>
                </c:pt>
                <c:pt idx="2064">
                  <c:v>0.94</c:v>
                </c:pt>
                <c:pt idx="2065">
                  <c:v>1.1200000000000001</c:v>
                </c:pt>
                <c:pt idx="2066">
                  <c:v>1.02</c:v>
                </c:pt>
                <c:pt idx="2067">
                  <c:v>1.1000000000000001</c:v>
                </c:pt>
                <c:pt idx="2068">
                  <c:v>0.88</c:v>
                </c:pt>
                <c:pt idx="2069">
                  <c:v>0.74</c:v>
                </c:pt>
                <c:pt idx="2070">
                  <c:v>1.24</c:v>
                </c:pt>
                <c:pt idx="2071">
                  <c:v>0.89</c:v>
                </c:pt>
                <c:pt idx="2072">
                  <c:v>1.25</c:v>
                </c:pt>
                <c:pt idx="2073">
                  <c:v>1.0900000000000001</c:v>
                </c:pt>
                <c:pt idx="2074">
                  <c:v>1.22</c:v>
                </c:pt>
                <c:pt idx="2075">
                  <c:v>1.1499999999999999</c:v>
                </c:pt>
                <c:pt idx="2076">
                  <c:v>1.1000000000000001</c:v>
                </c:pt>
                <c:pt idx="2077">
                  <c:v>1.04</c:v>
                </c:pt>
                <c:pt idx="2078">
                  <c:v>0.9</c:v>
                </c:pt>
                <c:pt idx="2079">
                  <c:v>0.94</c:v>
                </c:pt>
                <c:pt idx="2080">
                  <c:v>0.7</c:v>
                </c:pt>
                <c:pt idx="2081">
                  <c:v>1.1100000000000001</c:v>
                </c:pt>
                <c:pt idx="2082">
                  <c:v>1.02</c:v>
                </c:pt>
                <c:pt idx="2083">
                  <c:v>0.99</c:v>
                </c:pt>
                <c:pt idx="2084">
                  <c:v>1.06</c:v>
                </c:pt>
                <c:pt idx="2085">
                  <c:v>1.26</c:v>
                </c:pt>
                <c:pt idx="2086">
                  <c:v>0.7</c:v>
                </c:pt>
                <c:pt idx="2087">
                  <c:v>0.9</c:v>
                </c:pt>
                <c:pt idx="2088">
                  <c:v>0.95</c:v>
                </c:pt>
                <c:pt idx="2089">
                  <c:v>0.88</c:v>
                </c:pt>
                <c:pt idx="2090">
                  <c:v>0.97</c:v>
                </c:pt>
                <c:pt idx="2091">
                  <c:v>0.85</c:v>
                </c:pt>
                <c:pt idx="2092">
                  <c:v>0.93</c:v>
                </c:pt>
                <c:pt idx="2093">
                  <c:v>0.88</c:v>
                </c:pt>
                <c:pt idx="2094">
                  <c:v>0.91</c:v>
                </c:pt>
                <c:pt idx="2095">
                  <c:v>1.21</c:v>
                </c:pt>
                <c:pt idx="2096">
                  <c:v>1.24</c:v>
                </c:pt>
                <c:pt idx="2097">
                  <c:v>0.92</c:v>
                </c:pt>
                <c:pt idx="2098">
                  <c:v>1.1599999999999999</c:v>
                </c:pt>
                <c:pt idx="2099">
                  <c:v>0.64</c:v>
                </c:pt>
                <c:pt idx="2100">
                  <c:v>1.19</c:v>
                </c:pt>
                <c:pt idx="2101">
                  <c:v>1.06</c:v>
                </c:pt>
                <c:pt idx="2102">
                  <c:v>1.04</c:v>
                </c:pt>
                <c:pt idx="2103">
                  <c:v>0.87</c:v>
                </c:pt>
                <c:pt idx="2104">
                  <c:v>0.83</c:v>
                </c:pt>
                <c:pt idx="2105">
                  <c:v>1.0900000000000001</c:v>
                </c:pt>
                <c:pt idx="2106">
                  <c:v>1.03</c:v>
                </c:pt>
                <c:pt idx="2107">
                  <c:v>1.1399999999999999</c:v>
                </c:pt>
                <c:pt idx="2108">
                  <c:v>1.45</c:v>
                </c:pt>
                <c:pt idx="2109">
                  <c:v>0.97</c:v>
                </c:pt>
                <c:pt idx="2110">
                  <c:v>1.3</c:v>
                </c:pt>
                <c:pt idx="2111">
                  <c:v>1.1000000000000001</c:v>
                </c:pt>
                <c:pt idx="2112">
                  <c:v>1.19</c:v>
                </c:pt>
                <c:pt idx="2113">
                  <c:v>0.93</c:v>
                </c:pt>
                <c:pt idx="2114">
                  <c:v>0.75</c:v>
                </c:pt>
                <c:pt idx="2115">
                  <c:v>1.08</c:v>
                </c:pt>
                <c:pt idx="2116">
                  <c:v>0.93</c:v>
                </c:pt>
                <c:pt idx="2117">
                  <c:v>1.18</c:v>
                </c:pt>
                <c:pt idx="2118">
                  <c:v>1.1499999999999999</c:v>
                </c:pt>
                <c:pt idx="2119">
                  <c:v>1.24</c:v>
                </c:pt>
                <c:pt idx="2120">
                  <c:v>1.1499999999999999</c:v>
                </c:pt>
                <c:pt idx="2121">
                  <c:v>1.1100000000000001</c:v>
                </c:pt>
                <c:pt idx="2122">
                  <c:v>1.19</c:v>
                </c:pt>
                <c:pt idx="2123">
                  <c:v>0.7</c:v>
                </c:pt>
                <c:pt idx="2124">
                  <c:v>1</c:v>
                </c:pt>
                <c:pt idx="2125">
                  <c:v>0.7</c:v>
                </c:pt>
                <c:pt idx="2126">
                  <c:v>1.18</c:v>
                </c:pt>
                <c:pt idx="2127">
                  <c:v>1.25</c:v>
                </c:pt>
                <c:pt idx="2128">
                  <c:v>1.29</c:v>
                </c:pt>
                <c:pt idx="2129">
                  <c:v>1.06</c:v>
                </c:pt>
                <c:pt idx="2130">
                  <c:v>1.27</c:v>
                </c:pt>
                <c:pt idx="2131">
                  <c:v>0.66</c:v>
                </c:pt>
                <c:pt idx="2132">
                  <c:v>0.98</c:v>
                </c:pt>
                <c:pt idx="2133">
                  <c:v>1.06</c:v>
                </c:pt>
                <c:pt idx="2134">
                  <c:v>0.9</c:v>
                </c:pt>
                <c:pt idx="2135">
                  <c:v>0.85</c:v>
                </c:pt>
                <c:pt idx="2136">
                  <c:v>0.87</c:v>
                </c:pt>
                <c:pt idx="2137">
                  <c:v>1.06</c:v>
                </c:pt>
                <c:pt idx="2138">
                  <c:v>0.88</c:v>
                </c:pt>
                <c:pt idx="2139">
                  <c:v>0.95</c:v>
                </c:pt>
                <c:pt idx="2140">
                  <c:v>1.26</c:v>
                </c:pt>
                <c:pt idx="2141">
                  <c:v>1.24</c:v>
                </c:pt>
                <c:pt idx="2142">
                  <c:v>1.04</c:v>
                </c:pt>
                <c:pt idx="2143">
                  <c:v>1.18</c:v>
                </c:pt>
                <c:pt idx="2144">
                  <c:v>0.74</c:v>
                </c:pt>
                <c:pt idx="2145">
                  <c:v>0.94</c:v>
                </c:pt>
                <c:pt idx="2146">
                  <c:v>1.0900000000000001</c:v>
                </c:pt>
                <c:pt idx="2147">
                  <c:v>1.05</c:v>
                </c:pt>
                <c:pt idx="2148">
                  <c:v>0.91</c:v>
                </c:pt>
                <c:pt idx="2149">
                  <c:v>0.88</c:v>
                </c:pt>
                <c:pt idx="2150">
                  <c:v>1.1599999999999999</c:v>
                </c:pt>
                <c:pt idx="2151">
                  <c:v>0.78</c:v>
                </c:pt>
                <c:pt idx="2152">
                  <c:v>1.39</c:v>
                </c:pt>
                <c:pt idx="2153">
                  <c:v>1.19</c:v>
                </c:pt>
                <c:pt idx="2154">
                  <c:v>1.04</c:v>
                </c:pt>
                <c:pt idx="2155">
                  <c:v>1.0900000000000001</c:v>
                </c:pt>
                <c:pt idx="2156">
                  <c:v>1.1599999999999999</c:v>
                </c:pt>
                <c:pt idx="2157">
                  <c:v>1.1100000000000001</c:v>
                </c:pt>
                <c:pt idx="2158">
                  <c:v>1.06</c:v>
                </c:pt>
                <c:pt idx="2159">
                  <c:v>0.79</c:v>
                </c:pt>
                <c:pt idx="2160">
                  <c:v>1.3</c:v>
                </c:pt>
                <c:pt idx="2161">
                  <c:v>0.95</c:v>
                </c:pt>
                <c:pt idx="2162">
                  <c:v>1.34</c:v>
                </c:pt>
                <c:pt idx="2163">
                  <c:v>1.1599999999999999</c:v>
                </c:pt>
                <c:pt idx="2164">
                  <c:v>1.27</c:v>
                </c:pt>
                <c:pt idx="2165">
                  <c:v>1.1599999999999999</c:v>
                </c:pt>
                <c:pt idx="2166">
                  <c:v>1.04</c:v>
                </c:pt>
                <c:pt idx="2167">
                  <c:v>1.1599999999999999</c:v>
                </c:pt>
                <c:pt idx="2168">
                  <c:v>0.73</c:v>
                </c:pt>
                <c:pt idx="2169">
                  <c:v>0.83</c:v>
                </c:pt>
                <c:pt idx="2170">
                  <c:v>0.72</c:v>
                </c:pt>
                <c:pt idx="2171">
                  <c:v>0.98</c:v>
                </c:pt>
                <c:pt idx="2172">
                  <c:v>0.99</c:v>
                </c:pt>
                <c:pt idx="2173">
                  <c:v>1.41</c:v>
                </c:pt>
                <c:pt idx="2174">
                  <c:v>1.07</c:v>
                </c:pt>
                <c:pt idx="2175">
                  <c:v>1.3</c:v>
                </c:pt>
                <c:pt idx="2176">
                  <c:v>0.72</c:v>
                </c:pt>
                <c:pt idx="2177">
                  <c:v>0.85</c:v>
                </c:pt>
                <c:pt idx="2178">
                  <c:v>0.96</c:v>
                </c:pt>
                <c:pt idx="2179">
                  <c:v>0.9</c:v>
                </c:pt>
                <c:pt idx="2180">
                  <c:v>1.01</c:v>
                </c:pt>
                <c:pt idx="2181">
                  <c:v>1.05</c:v>
                </c:pt>
                <c:pt idx="2182">
                  <c:v>0.94</c:v>
                </c:pt>
                <c:pt idx="2183">
                  <c:v>0.91</c:v>
                </c:pt>
                <c:pt idx="2184">
                  <c:v>0.96</c:v>
                </c:pt>
                <c:pt idx="2185">
                  <c:v>1.25</c:v>
                </c:pt>
                <c:pt idx="2186">
                  <c:v>1.28</c:v>
                </c:pt>
                <c:pt idx="2187">
                  <c:v>0.95</c:v>
                </c:pt>
                <c:pt idx="2188">
                  <c:v>1.2</c:v>
                </c:pt>
                <c:pt idx="2189">
                  <c:v>0.74</c:v>
                </c:pt>
                <c:pt idx="2190">
                  <c:v>1.1599999999999999</c:v>
                </c:pt>
                <c:pt idx="2191">
                  <c:v>1.1000000000000001</c:v>
                </c:pt>
                <c:pt idx="2192">
                  <c:v>1</c:v>
                </c:pt>
                <c:pt idx="2193">
                  <c:v>0.98</c:v>
                </c:pt>
                <c:pt idx="2194">
                  <c:v>0.96</c:v>
                </c:pt>
                <c:pt idx="2195">
                  <c:v>1.26</c:v>
                </c:pt>
                <c:pt idx="2196">
                  <c:v>1.1000000000000001</c:v>
                </c:pt>
                <c:pt idx="2197">
                  <c:v>1.39</c:v>
                </c:pt>
                <c:pt idx="2198">
                  <c:v>1.32</c:v>
                </c:pt>
                <c:pt idx="2199">
                  <c:v>1.01</c:v>
                </c:pt>
                <c:pt idx="2200">
                  <c:v>1.18</c:v>
                </c:pt>
                <c:pt idx="2201">
                  <c:v>1.1399999999999999</c:v>
                </c:pt>
                <c:pt idx="2202">
                  <c:v>1.2</c:v>
                </c:pt>
                <c:pt idx="2203">
                  <c:v>0.94</c:v>
                </c:pt>
                <c:pt idx="2204">
                  <c:v>0.75</c:v>
                </c:pt>
                <c:pt idx="2205">
                  <c:v>0.96</c:v>
                </c:pt>
                <c:pt idx="2206">
                  <c:v>0.92</c:v>
                </c:pt>
                <c:pt idx="2207">
                  <c:v>1.24</c:v>
                </c:pt>
                <c:pt idx="2208">
                  <c:v>1.17</c:v>
                </c:pt>
                <c:pt idx="2209">
                  <c:v>1.22</c:v>
                </c:pt>
                <c:pt idx="2210">
                  <c:v>1.1200000000000001</c:v>
                </c:pt>
                <c:pt idx="2211">
                  <c:v>1.0900000000000001</c:v>
                </c:pt>
                <c:pt idx="2212">
                  <c:v>1.1100000000000001</c:v>
                </c:pt>
                <c:pt idx="2213">
                  <c:v>0.64</c:v>
                </c:pt>
                <c:pt idx="2214">
                  <c:v>0.87</c:v>
                </c:pt>
                <c:pt idx="2215">
                  <c:v>0.62</c:v>
                </c:pt>
                <c:pt idx="2216">
                  <c:v>0.98</c:v>
                </c:pt>
                <c:pt idx="2217">
                  <c:v>0.98</c:v>
                </c:pt>
                <c:pt idx="2218">
                  <c:v>1.34</c:v>
                </c:pt>
                <c:pt idx="2219">
                  <c:v>1.05</c:v>
                </c:pt>
                <c:pt idx="2220">
                  <c:v>1.29</c:v>
                </c:pt>
                <c:pt idx="2221">
                  <c:v>0.56000000000000005</c:v>
                </c:pt>
                <c:pt idx="2222">
                  <c:v>0.86</c:v>
                </c:pt>
                <c:pt idx="2223">
                  <c:v>1.0900000000000001</c:v>
                </c:pt>
                <c:pt idx="2224">
                  <c:v>0.91</c:v>
                </c:pt>
                <c:pt idx="2225">
                  <c:v>1</c:v>
                </c:pt>
                <c:pt idx="2226">
                  <c:v>0.94</c:v>
                </c:pt>
                <c:pt idx="2227">
                  <c:v>1.1000000000000001</c:v>
                </c:pt>
                <c:pt idx="2228">
                  <c:v>0.84</c:v>
                </c:pt>
                <c:pt idx="2229">
                  <c:v>0.99</c:v>
                </c:pt>
                <c:pt idx="2230">
                  <c:v>1.23</c:v>
                </c:pt>
                <c:pt idx="2231">
                  <c:v>0.95</c:v>
                </c:pt>
                <c:pt idx="2232">
                  <c:v>1.06</c:v>
                </c:pt>
                <c:pt idx="2233">
                  <c:v>1.18</c:v>
                </c:pt>
                <c:pt idx="2234">
                  <c:v>0.72</c:v>
                </c:pt>
                <c:pt idx="2235">
                  <c:v>1.17</c:v>
                </c:pt>
                <c:pt idx="2236">
                  <c:v>1.1399999999999999</c:v>
                </c:pt>
                <c:pt idx="2237">
                  <c:v>1.03</c:v>
                </c:pt>
                <c:pt idx="2238">
                  <c:v>0.88</c:v>
                </c:pt>
                <c:pt idx="2239">
                  <c:v>0.89</c:v>
                </c:pt>
                <c:pt idx="2240">
                  <c:v>1.26</c:v>
                </c:pt>
                <c:pt idx="2241">
                  <c:v>1.0900000000000001</c:v>
                </c:pt>
                <c:pt idx="2242">
                  <c:v>1.35</c:v>
                </c:pt>
                <c:pt idx="2243">
                  <c:v>1.38</c:v>
                </c:pt>
                <c:pt idx="2244">
                  <c:v>1.03</c:v>
                </c:pt>
                <c:pt idx="2245">
                  <c:v>1.26</c:v>
                </c:pt>
                <c:pt idx="2246">
                  <c:v>1.06</c:v>
                </c:pt>
                <c:pt idx="2247">
                  <c:v>1.06</c:v>
                </c:pt>
                <c:pt idx="2248">
                  <c:v>1.06</c:v>
                </c:pt>
                <c:pt idx="2249">
                  <c:v>0.86</c:v>
                </c:pt>
                <c:pt idx="2250">
                  <c:v>1.32</c:v>
                </c:pt>
                <c:pt idx="2251">
                  <c:v>0.91</c:v>
                </c:pt>
                <c:pt idx="2252">
                  <c:v>1.2</c:v>
                </c:pt>
                <c:pt idx="2253">
                  <c:v>1.1100000000000001</c:v>
                </c:pt>
                <c:pt idx="2254">
                  <c:v>1.3</c:v>
                </c:pt>
                <c:pt idx="2255">
                  <c:v>1.1100000000000001</c:v>
                </c:pt>
                <c:pt idx="2256">
                  <c:v>0.86</c:v>
                </c:pt>
                <c:pt idx="2257">
                  <c:v>1.0900000000000001</c:v>
                </c:pt>
                <c:pt idx="2258">
                  <c:v>0.79</c:v>
                </c:pt>
                <c:pt idx="2259">
                  <c:v>0.95</c:v>
                </c:pt>
                <c:pt idx="2260">
                  <c:v>0.62</c:v>
                </c:pt>
                <c:pt idx="2261">
                  <c:v>0.97</c:v>
                </c:pt>
                <c:pt idx="2262">
                  <c:v>0.94</c:v>
                </c:pt>
                <c:pt idx="2263">
                  <c:v>0.96</c:v>
                </c:pt>
                <c:pt idx="2264">
                  <c:v>1.06</c:v>
                </c:pt>
                <c:pt idx="2265">
                  <c:v>1.33</c:v>
                </c:pt>
                <c:pt idx="2266">
                  <c:v>0.54</c:v>
                </c:pt>
                <c:pt idx="2267">
                  <c:v>0.88</c:v>
                </c:pt>
                <c:pt idx="2268">
                  <c:v>0.94</c:v>
                </c:pt>
                <c:pt idx="2269">
                  <c:v>1.03</c:v>
                </c:pt>
                <c:pt idx="2270">
                  <c:v>0.91</c:v>
                </c:pt>
                <c:pt idx="2271">
                  <c:v>0.93</c:v>
                </c:pt>
                <c:pt idx="2272">
                  <c:v>0.94</c:v>
                </c:pt>
                <c:pt idx="2273">
                  <c:v>0.85</c:v>
                </c:pt>
                <c:pt idx="2274">
                  <c:v>0.89</c:v>
                </c:pt>
                <c:pt idx="2275">
                  <c:v>1.24</c:v>
                </c:pt>
                <c:pt idx="2276">
                  <c:v>1.28</c:v>
                </c:pt>
                <c:pt idx="2277">
                  <c:v>0.93</c:v>
                </c:pt>
                <c:pt idx="2278">
                  <c:v>1.19</c:v>
                </c:pt>
                <c:pt idx="2279">
                  <c:v>0.76</c:v>
                </c:pt>
                <c:pt idx="2280">
                  <c:v>1.1299999999999999</c:v>
                </c:pt>
                <c:pt idx="2281">
                  <c:v>1.06</c:v>
                </c:pt>
                <c:pt idx="2282">
                  <c:v>0.86</c:v>
                </c:pt>
                <c:pt idx="2283">
                  <c:v>0.77</c:v>
                </c:pt>
                <c:pt idx="2284">
                  <c:v>0.85</c:v>
                </c:pt>
                <c:pt idx="2285">
                  <c:v>1.22</c:v>
                </c:pt>
                <c:pt idx="2286">
                  <c:v>0.89</c:v>
                </c:pt>
                <c:pt idx="2287">
                  <c:v>1.28</c:v>
                </c:pt>
                <c:pt idx="2288">
                  <c:v>1.2</c:v>
                </c:pt>
                <c:pt idx="2289">
                  <c:v>0.94</c:v>
                </c:pt>
                <c:pt idx="2290">
                  <c:v>1.0900000000000001</c:v>
                </c:pt>
                <c:pt idx="2291">
                  <c:v>1</c:v>
                </c:pt>
                <c:pt idx="2292">
                  <c:v>1.18</c:v>
                </c:pt>
                <c:pt idx="2293">
                  <c:v>0.92</c:v>
                </c:pt>
                <c:pt idx="2294">
                  <c:v>0.81</c:v>
                </c:pt>
                <c:pt idx="2295">
                  <c:v>1.4</c:v>
                </c:pt>
                <c:pt idx="2296">
                  <c:v>0.99</c:v>
                </c:pt>
                <c:pt idx="2297">
                  <c:v>1.27</c:v>
                </c:pt>
                <c:pt idx="2298">
                  <c:v>1.1399999999999999</c:v>
                </c:pt>
                <c:pt idx="2299">
                  <c:v>1.32</c:v>
                </c:pt>
                <c:pt idx="2300">
                  <c:v>1.08</c:v>
                </c:pt>
                <c:pt idx="2301">
                  <c:v>1.06</c:v>
                </c:pt>
                <c:pt idx="2302">
                  <c:v>1.1399999999999999</c:v>
                </c:pt>
                <c:pt idx="2303">
                  <c:v>0.8</c:v>
                </c:pt>
                <c:pt idx="2304">
                  <c:v>0.85</c:v>
                </c:pt>
                <c:pt idx="2305">
                  <c:v>0.69</c:v>
                </c:pt>
                <c:pt idx="2306">
                  <c:v>0.93</c:v>
                </c:pt>
                <c:pt idx="2307">
                  <c:v>0.93</c:v>
                </c:pt>
                <c:pt idx="2308">
                  <c:v>1.44</c:v>
                </c:pt>
                <c:pt idx="2309">
                  <c:v>1.04</c:v>
                </c:pt>
                <c:pt idx="2310">
                  <c:v>1.4</c:v>
                </c:pt>
                <c:pt idx="2311">
                  <c:v>0.69</c:v>
                </c:pt>
                <c:pt idx="2312">
                  <c:v>0.85</c:v>
                </c:pt>
                <c:pt idx="2313">
                  <c:v>1.08</c:v>
                </c:pt>
                <c:pt idx="2314">
                  <c:v>0.95</c:v>
                </c:pt>
                <c:pt idx="2315">
                  <c:v>1</c:v>
                </c:pt>
                <c:pt idx="2316">
                  <c:v>1.04</c:v>
                </c:pt>
                <c:pt idx="2317">
                  <c:v>1.07</c:v>
                </c:pt>
                <c:pt idx="2318">
                  <c:v>0.89</c:v>
                </c:pt>
                <c:pt idx="2319">
                  <c:v>0.93</c:v>
                </c:pt>
                <c:pt idx="2320">
                  <c:v>1.27</c:v>
                </c:pt>
                <c:pt idx="2321">
                  <c:v>1.19</c:v>
                </c:pt>
                <c:pt idx="2322">
                  <c:v>1.05</c:v>
                </c:pt>
                <c:pt idx="2323">
                  <c:v>1.1599999999999999</c:v>
                </c:pt>
                <c:pt idx="2324">
                  <c:v>0.71</c:v>
                </c:pt>
                <c:pt idx="2325">
                  <c:v>0.91</c:v>
                </c:pt>
                <c:pt idx="2326">
                  <c:v>1</c:v>
                </c:pt>
                <c:pt idx="2327">
                  <c:v>1</c:v>
                </c:pt>
                <c:pt idx="2328">
                  <c:v>1</c:v>
                </c:pt>
                <c:pt idx="2329">
                  <c:v>0.94</c:v>
                </c:pt>
                <c:pt idx="2330">
                  <c:v>1.1000000000000001</c:v>
                </c:pt>
                <c:pt idx="2331">
                  <c:v>1.08</c:v>
                </c:pt>
                <c:pt idx="2332">
                  <c:v>1.1000000000000001</c:v>
                </c:pt>
                <c:pt idx="2333">
                  <c:v>1.22</c:v>
                </c:pt>
                <c:pt idx="2334">
                  <c:v>1.07</c:v>
                </c:pt>
                <c:pt idx="2335">
                  <c:v>1.1200000000000001</c:v>
                </c:pt>
                <c:pt idx="2336">
                  <c:v>1.07</c:v>
                </c:pt>
                <c:pt idx="2337">
                  <c:v>1.21</c:v>
                </c:pt>
                <c:pt idx="2338">
                  <c:v>1.05</c:v>
                </c:pt>
                <c:pt idx="2339">
                  <c:v>0.81</c:v>
                </c:pt>
                <c:pt idx="2340">
                  <c:v>1.25</c:v>
                </c:pt>
                <c:pt idx="2341">
                  <c:v>0.96</c:v>
                </c:pt>
                <c:pt idx="2342">
                  <c:v>1.18</c:v>
                </c:pt>
                <c:pt idx="2343">
                  <c:v>1.23</c:v>
                </c:pt>
                <c:pt idx="2344">
                  <c:v>1.39</c:v>
                </c:pt>
                <c:pt idx="2345">
                  <c:v>1.0900000000000001</c:v>
                </c:pt>
                <c:pt idx="2346">
                  <c:v>1.07</c:v>
                </c:pt>
                <c:pt idx="2347">
                  <c:v>1.1200000000000001</c:v>
                </c:pt>
                <c:pt idx="2348">
                  <c:v>0.83</c:v>
                </c:pt>
                <c:pt idx="2349">
                  <c:v>0.89</c:v>
                </c:pt>
                <c:pt idx="2350">
                  <c:v>0.68</c:v>
                </c:pt>
                <c:pt idx="2351">
                  <c:v>1.1599999999999999</c:v>
                </c:pt>
                <c:pt idx="2352">
                  <c:v>1</c:v>
                </c:pt>
                <c:pt idx="2353">
                  <c:v>1.5</c:v>
                </c:pt>
                <c:pt idx="2354">
                  <c:v>1.04</c:v>
                </c:pt>
                <c:pt idx="2355">
                  <c:v>1.39</c:v>
                </c:pt>
                <c:pt idx="2356">
                  <c:v>0.7</c:v>
                </c:pt>
                <c:pt idx="2357">
                  <c:v>0.9</c:v>
                </c:pt>
                <c:pt idx="2358">
                  <c:v>0.96</c:v>
                </c:pt>
                <c:pt idx="2359">
                  <c:v>0.82</c:v>
                </c:pt>
                <c:pt idx="2360">
                  <c:v>1.06</c:v>
                </c:pt>
                <c:pt idx="2361">
                  <c:v>1.05</c:v>
                </c:pt>
                <c:pt idx="2362">
                  <c:v>0.93</c:v>
                </c:pt>
                <c:pt idx="2363">
                  <c:v>0.89</c:v>
                </c:pt>
                <c:pt idx="2364">
                  <c:v>0.9</c:v>
                </c:pt>
                <c:pt idx="2365">
                  <c:v>1.28</c:v>
                </c:pt>
                <c:pt idx="2366">
                  <c:v>1.27</c:v>
                </c:pt>
                <c:pt idx="2367">
                  <c:v>0.92</c:v>
                </c:pt>
                <c:pt idx="2368">
                  <c:v>1.18</c:v>
                </c:pt>
                <c:pt idx="2369">
                  <c:v>0.67</c:v>
                </c:pt>
                <c:pt idx="2370">
                  <c:v>0.91</c:v>
                </c:pt>
                <c:pt idx="2371">
                  <c:v>1.1599999999999999</c:v>
                </c:pt>
                <c:pt idx="2372">
                  <c:v>1.03</c:v>
                </c:pt>
                <c:pt idx="2373">
                  <c:v>1</c:v>
                </c:pt>
                <c:pt idx="2374">
                  <c:v>0.97</c:v>
                </c:pt>
                <c:pt idx="2375">
                  <c:v>1.1599999999999999</c:v>
                </c:pt>
                <c:pt idx="2376">
                  <c:v>1.1100000000000001</c:v>
                </c:pt>
                <c:pt idx="2377">
                  <c:v>1.38</c:v>
                </c:pt>
                <c:pt idx="2378">
                  <c:v>1.38</c:v>
                </c:pt>
                <c:pt idx="2379">
                  <c:v>1.02</c:v>
                </c:pt>
                <c:pt idx="2380">
                  <c:v>1.24</c:v>
                </c:pt>
                <c:pt idx="2381">
                  <c:v>1</c:v>
                </c:pt>
                <c:pt idx="2382">
                  <c:v>1.1399999999999999</c:v>
                </c:pt>
                <c:pt idx="2383">
                  <c:v>0.93</c:v>
                </c:pt>
                <c:pt idx="2384">
                  <c:v>0.8</c:v>
                </c:pt>
                <c:pt idx="2385">
                  <c:v>1.21</c:v>
                </c:pt>
                <c:pt idx="2386">
                  <c:v>0.95</c:v>
                </c:pt>
                <c:pt idx="2387">
                  <c:v>1.28</c:v>
                </c:pt>
                <c:pt idx="2388">
                  <c:v>1.1299999999999999</c:v>
                </c:pt>
                <c:pt idx="2389">
                  <c:v>1.25</c:v>
                </c:pt>
                <c:pt idx="2390">
                  <c:v>1.1000000000000001</c:v>
                </c:pt>
                <c:pt idx="2391">
                  <c:v>0.85</c:v>
                </c:pt>
                <c:pt idx="2392">
                  <c:v>1.1000000000000001</c:v>
                </c:pt>
                <c:pt idx="2393">
                  <c:v>0.97</c:v>
                </c:pt>
                <c:pt idx="2394">
                  <c:v>0.95</c:v>
                </c:pt>
                <c:pt idx="2395">
                  <c:v>0.73</c:v>
                </c:pt>
                <c:pt idx="2396">
                  <c:v>0.96</c:v>
                </c:pt>
                <c:pt idx="2397">
                  <c:v>0.97</c:v>
                </c:pt>
                <c:pt idx="2398">
                  <c:v>0.98</c:v>
                </c:pt>
                <c:pt idx="2399">
                  <c:v>1.08</c:v>
                </c:pt>
                <c:pt idx="2400">
                  <c:v>1.44</c:v>
                </c:pt>
                <c:pt idx="2401">
                  <c:v>0.74</c:v>
                </c:pt>
                <c:pt idx="2402">
                  <c:v>0.92</c:v>
                </c:pt>
                <c:pt idx="2403">
                  <c:v>1.05</c:v>
                </c:pt>
                <c:pt idx="2404">
                  <c:v>0.82</c:v>
                </c:pt>
                <c:pt idx="2405">
                  <c:v>0.95</c:v>
                </c:pt>
                <c:pt idx="2406">
                  <c:v>0.89</c:v>
                </c:pt>
                <c:pt idx="2407">
                  <c:v>1.08</c:v>
                </c:pt>
                <c:pt idx="2408">
                  <c:v>0.82</c:v>
                </c:pt>
                <c:pt idx="2409">
                  <c:v>0.83</c:v>
                </c:pt>
                <c:pt idx="2410">
                  <c:v>1.37</c:v>
                </c:pt>
                <c:pt idx="2411">
                  <c:v>1</c:v>
                </c:pt>
                <c:pt idx="2412">
                  <c:v>1.04</c:v>
                </c:pt>
                <c:pt idx="2413">
                  <c:v>1.17</c:v>
                </c:pt>
                <c:pt idx="2414">
                  <c:v>0.73</c:v>
                </c:pt>
                <c:pt idx="2415">
                  <c:v>0.91</c:v>
                </c:pt>
                <c:pt idx="2416">
                  <c:v>1.01</c:v>
                </c:pt>
                <c:pt idx="2417">
                  <c:v>0.8</c:v>
                </c:pt>
                <c:pt idx="2418">
                  <c:v>0.8</c:v>
                </c:pt>
                <c:pt idx="2419">
                  <c:v>0.86</c:v>
                </c:pt>
                <c:pt idx="2420">
                  <c:v>0.92</c:v>
                </c:pt>
                <c:pt idx="2421">
                  <c:v>1.01</c:v>
                </c:pt>
                <c:pt idx="2422">
                  <c:v>0.97</c:v>
                </c:pt>
                <c:pt idx="2423">
                  <c:v>1.2</c:v>
                </c:pt>
                <c:pt idx="2424">
                  <c:v>0.97</c:v>
                </c:pt>
                <c:pt idx="2425">
                  <c:v>1.08</c:v>
                </c:pt>
                <c:pt idx="2426">
                  <c:v>1.1499999999999999</c:v>
                </c:pt>
                <c:pt idx="2427">
                  <c:v>1.18</c:v>
                </c:pt>
                <c:pt idx="2428">
                  <c:v>1.04</c:v>
                </c:pt>
                <c:pt idx="2429">
                  <c:v>0.82</c:v>
                </c:pt>
                <c:pt idx="2430">
                  <c:v>1.39</c:v>
                </c:pt>
                <c:pt idx="2431">
                  <c:v>1.02</c:v>
                </c:pt>
                <c:pt idx="2432">
                  <c:v>1.25</c:v>
                </c:pt>
                <c:pt idx="2433">
                  <c:v>1.29</c:v>
                </c:pt>
                <c:pt idx="2434">
                  <c:v>1.08</c:v>
                </c:pt>
                <c:pt idx="2435">
                  <c:v>1.3</c:v>
                </c:pt>
                <c:pt idx="2436">
                  <c:v>1.32</c:v>
                </c:pt>
                <c:pt idx="2437">
                  <c:v>1.52</c:v>
                </c:pt>
                <c:pt idx="2438">
                  <c:v>0.88</c:v>
                </c:pt>
                <c:pt idx="2439">
                  <c:v>0.85</c:v>
                </c:pt>
                <c:pt idx="2440">
                  <c:v>0.83</c:v>
                </c:pt>
                <c:pt idx="2441">
                  <c:v>0.88</c:v>
                </c:pt>
                <c:pt idx="2442">
                  <c:v>0.92</c:v>
                </c:pt>
                <c:pt idx="2443">
                  <c:v>1.47</c:v>
                </c:pt>
                <c:pt idx="2444">
                  <c:v>1.26</c:v>
                </c:pt>
                <c:pt idx="2445">
                  <c:v>1.05</c:v>
                </c:pt>
                <c:pt idx="2446">
                  <c:v>0.84</c:v>
                </c:pt>
                <c:pt idx="2447">
                  <c:v>0.88</c:v>
                </c:pt>
                <c:pt idx="2448">
                  <c:v>1.32</c:v>
                </c:pt>
                <c:pt idx="2449">
                  <c:v>0.98</c:v>
                </c:pt>
                <c:pt idx="2450">
                  <c:v>0.87</c:v>
                </c:pt>
                <c:pt idx="2451">
                  <c:v>0.96</c:v>
                </c:pt>
                <c:pt idx="2452">
                  <c:v>1.36</c:v>
                </c:pt>
                <c:pt idx="2453">
                  <c:v>0.84</c:v>
                </c:pt>
                <c:pt idx="2454">
                  <c:v>1.03</c:v>
                </c:pt>
                <c:pt idx="2455">
                  <c:v>1.1399999999999999</c:v>
                </c:pt>
                <c:pt idx="2456">
                  <c:v>1.32</c:v>
                </c:pt>
                <c:pt idx="2457">
                  <c:v>1.25</c:v>
                </c:pt>
                <c:pt idx="2458">
                  <c:v>1.44</c:v>
                </c:pt>
                <c:pt idx="2459">
                  <c:v>0.92</c:v>
                </c:pt>
                <c:pt idx="2460">
                  <c:v>1.2</c:v>
                </c:pt>
                <c:pt idx="2461">
                  <c:v>1.1299999999999999</c:v>
                </c:pt>
                <c:pt idx="2462">
                  <c:v>1.28</c:v>
                </c:pt>
                <c:pt idx="2463">
                  <c:v>1.08</c:v>
                </c:pt>
                <c:pt idx="2464">
                  <c:v>1.04</c:v>
                </c:pt>
                <c:pt idx="2465">
                  <c:v>1.34</c:v>
                </c:pt>
                <c:pt idx="2466">
                  <c:v>0.77</c:v>
                </c:pt>
                <c:pt idx="2467">
                  <c:v>1.26</c:v>
                </c:pt>
                <c:pt idx="2468">
                  <c:v>1.24</c:v>
                </c:pt>
                <c:pt idx="2469">
                  <c:v>1.23</c:v>
                </c:pt>
                <c:pt idx="2470">
                  <c:v>1.1399999999999999</c:v>
                </c:pt>
                <c:pt idx="2471">
                  <c:v>1.1200000000000001</c:v>
                </c:pt>
                <c:pt idx="2472">
                  <c:v>1.34</c:v>
                </c:pt>
                <c:pt idx="2473">
                  <c:v>1.3</c:v>
                </c:pt>
                <c:pt idx="2474">
                  <c:v>1.01</c:v>
                </c:pt>
                <c:pt idx="2475">
                  <c:v>1.4</c:v>
                </c:pt>
                <c:pt idx="2476">
                  <c:v>1.19</c:v>
                </c:pt>
                <c:pt idx="2477">
                  <c:v>1.51</c:v>
                </c:pt>
                <c:pt idx="2478">
                  <c:v>1.62</c:v>
                </c:pt>
                <c:pt idx="2479">
                  <c:v>1.61</c:v>
                </c:pt>
                <c:pt idx="2480">
                  <c:v>1.53</c:v>
                </c:pt>
                <c:pt idx="2481">
                  <c:v>1.37</c:v>
                </c:pt>
                <c:pt idx="2482">
                  <c:v>1.75</c:v>
                </c:pt>
                <c:pt idx="2483">
                  <c:v>0.98</c:v>
                </c:pt>
                <c:pt idx="2484">
                  <c:v>0.95</c:v>
                </c:pt>
                <c:pt idx="2485">
                  <c:v>0.95</c:v>
                </c:pt>
                <c:pt idx="2486">
                  <c:v>1.1100000000000001</c:v>
                </c:pt>
                <c:pt idx="2487">
                  <c:v>1.07</c:v>
                </c:pt>
                <c:pt idx="2488">
                  <c:v>1.59</c:v>
                </c:pt>
                <c:pt idx="2489">
                  <c:v>1.29</c:v>
                </c:pt>
                <c:pt idx="2490">
                  <c:v>1.56</c:v>
                </c:pt>
                <c:pt idx="2491">
                  <c:v>0.92</c:v>
                </c:pt>
                <c:pt idx="2492">
                  <c:v>1.05</c:v>
                </c:pt>
                <c:pt idx="2493">
                  <c:v>1.41</c:v>
                </c:pt>
                <c:pt idx="2494">
                  <c:v>1.06</c:v>
                </c:pt>
                <c:pt idx="2495">
                  <c:v>1.29</c:v>
                </c:pt>
                <c:pt idx="2496">
                  <c:v>1.29</c:v>
                </c:pt>
                <c:pt idx="2497">
                  <c:v>1.39</c:v>
                </c:pt>
                <c:pt idx="2498">
                  <c:v>1.07</c:v>
                </c:pt>
                <c:pt idx="2499">
                  <c:v>1.23</c:v>
                </c:pt>
                <c:pt idx="2500">
                  <c:v>1.61</c:v>
                </c:pt>
                <c:pt idx="2501">
                  <c:v>1.35</c:v>
                </c:pt>
                <c:pt idx="2502">
                  <c:v>1.32</c:v>
                </c:pt>
                <c:pt idx="2503">
                  <c:v>1.53</c:v>
                </c:pt>
                <c:pt idx="2504">
                  <c:v>0.97</c:v>
                </c:pt>
                <c:pt idx="2505">
                  <c:v>1.25</c:v>
                </c:pt>
                <c:pt idx="2506">
                  <c:v>1.65</c:v>
                </c:pt>
                <c:pt idx="2507">
                  <c:v>1.37</c:v>
                </c:pt>
                <c:pt idx="2508">
                  <c:v>1.32</c:v>
                </c:pt>
                <c:pt idx="2509">
                  <c:v>1.25</c:v>
                </c:pt>
                <c:pt idx="2510">
                  <c:v>1.68</c:v>
                </c:pt>
                <c:pt idx="2511">
                  <c:v>1.3</c:v>
                </c:pt>
                <c:pt idx="2512">
                  <c:v>1.71</c:v>
                </c:pt>
                <c:pt idx="2513">
                  <c:v>1.7</c:v>
                </c:pt>
                <c:pt idx="2514">
                  <c:v>1.37</c:v>
                </c:pt>
                <c:pt idx="2515">
                  <c:v>1.61</c:v>
                </c:pt>
                <c:pt idx="2516">
                  <c:v>1.27</c:v>
                </c:pt>
                <c:pt idx="2517">
                  <c:v>1.49</c:v>
                </c:pt>
                <c:pt idx="2518">
                  <c:v>1.36</c:v>
                </c:pt>
                <c:pt idx="2519">
                  <c:v>1.08</c:v>
                </c:pt>
                <c:pt idx="2520">
                  <c:v>1.47</c:v>
                </c:pt>
                <c:pt idx="2521">
                  <c:v>1.26</c:v>
                </c:pt>
                <c:pt idx="2522">
                  <c:v>1.51</c:v>
                </c:pt>
                <c:pt idx="2523">
                  <c:v>1.66</c:v>
                </c:pt>
                <c:pt idx="2524">
                  <c:v>1.67</c:v>
                </c:pt>
                <c:pt idx="2525">
                  <c:v>1.55</c:v>
                </c:pt>
                <c:pt idx="2526">
                  <c:v>1.42</c:v>
                </c:pt>
                <c:pt idx="2527">
                  <c:v>1.74</c:v>
                </c:pt>
                <c:pt idx="2528">
                  <c:v>1.1499999999999999</c:v>
                </c:pt>
                <c:pt idx="2529">
                  <c:v>1.28</c:v>
                </c:pt>
                <c:pt idx="2530">
                  <c:v>1.04</c:v>
                </c:pt>
                <c:pt idx="2531">
                  <c:v>1.22</c:v>
                </c:pt>
                <c:pt idx="2532">
                  <c:v>1.44</c:v>
                </c:pt>
                <c:pt idx="2533">
                  <c:v>1.65</c:v>
                </c:pt>
                <c:pt idx="2534">
                  <c:v>1.36</c:v>
                </c:pt>
                <c:pt idx="2535">
                  <c:v>1.61</c:v>
                </c:pt>
                <c:pt idx="2536">
                  <c:v>1.03</c:v>
                </c:pt>
                <c:pt idx="2537">
                  <c:v>1.28</c:v>
                </c:pt>
                <c:pt idx="2538">
                  <c:v>1.44</c:v>
                </c:pt>
                <c:pt idx="2539">
                  <c:v>1.33</c:v>
                </c:pt>
                <c:pt idx="2540">
                  <c:v>1.46</c:v>
                </c:pt>
                <c:pt idx="2541">
                  <c:v>1.48</c:v>
                </c:pt>
                <c:pt idx="2542">
                  <c:v>1.41</c:v>
                </c:pt>
                <c:pt idx="2543">
                  <c:v>1.22</c:v>
                </c:pt>
                <c:pt idx="2544">
                  <c:v>1.27</c:v>
                </c:pt>
                <c:pt idx="2545">
                  <c:v>1.49</c:v>
                </c:pt>
                <c:pt idx="2546">
                  <c:v>1.39</c:v>
                </c:pt>
                <c:pt idx="2547">
                  <c:v>1.33</c:v>
                </c:pt>
                <c:pt idx="2548">
                  <c:v>1.59</c:v>
                </c:pt>
                <c:pt idx="2549">
                  <c:v>1.17</c:v>
                </c:pt>
                <c:pt idx="2550">
                  <c:v>1.27</c:v>
                </c:pt>
                <c:pt idx="2551">
                  <c:v>1.69</c:v>
                </c:pt>
                <c:pt idx="2552">
                  <c:v>1.37</c:v>
                </c:pt>
                <c:pt idx="2553">
                  <c:v>1.39</c:v>
                </c:pt>
                <c:pt idx="2554">
                  <c:v>1.39</c:v>
                </c:pt>
                <c:pt idx="2555">
                  <c:v>1.78</c:v>
                </c:pt>
                <c:pt idx="2556">
                  <c:v>1.54</c:v>
                </c:pt>
                <c:pt idx="2557">
                  <c:v>1.81</c:v>
                </c:pt>
                <c:pt idx="2558">
                  <c:v>1.82</c:v>
                </c:pt>
                <c:pt idx="2559">
                  <c:v>1.37</c:v>
                </c:pt>
                <c:pt idx="2560">
                  <c:v>1.65</c:v>
                </c:pt>
                <c:pt idx="2561">
                  <c:v>1.31</c:v>
                </c:pt>
                <c:pt idx="2562">
                  <c:v>1.52</c:v>
                </c:pt>
                <c:pt idx="2563">
                  <c:v>1.36</c:v>
                </c:pt>
                <c:pt idx="2564">
                  <c:v>1.1599999999999999</c:v>
                </c:pt>
                <c:pt idx="2565">
                  <c:v>1.1499999999999999</c:v>
                </c:pt>
                <c:pt idx="2566">
                  <c:v>1.1499999999999999</c:v>
                </c:pt>
                <c:pt idx="2567">
                  <c:v>1.3</c:v>
                </c:pt>
                <c:pt idx="2568">
                  <c:v>1.33</c:v>
                </c:pt>
                <c:pt idx="2569">
                  <c:v>1.5</c:v>
                </c:pt>
                <c:pt idx="2570">
                  <c:v>1.44</c:v>
                </c:pt>
                <c:pt idx="2571">
                  <c:v>1.1599999999999999</c:v>
                </c:pt>
                <c:pt idx="2572">
                  <c:v>1.48</c:v>
                </c:pt>
                <c:pt idx="2573">
                  <c:v>1.26</c:v>
                </c:pt>
                <c:pt idx="2574">
                  <c:v>1.04</c:v>
                </c:pt>
                <c:pt idx="2575">
                  <c:v>0.94</c:v>
                </c:pt>
                <c:pt idx="2576">
                  <c:v>1.17</c:v>
                </c:pt>
                <c:pt idx="2577">
                  <c:v>1.19</c:v>
                </c:pt>
                <c:pt idx="2578">
                  <c:v>1.5</c:v>
                </c:pt>
                <c:pt idx="2579">
                  <c:v>1.38</c:v>
                </c:pt>
                <c:pt idx="2580">
                  <c:v>1.38</c:v>
                </c:pt>
                <c:pt idx="2581">
                  <c:v>0.84</c:v>
                </c:pt>
                <c:pt idx="2582">
                  <c:v>1.0900000000000001</c:v>
                </c:pt>
                <c:pt idx="2583">
                  <c:v>1.43</c:v>
                </c:pt>
                <c:pt idx="2584">
                  <c:v>1.21</c:v>
                </c:pt>
                <c:pt idx="2585">
                  <c:v>1.27</c:v>
                </c:pt>
                <c:pt idx="2586">
                  <c:v>1.2</c:v>
                </c:pt>
                <c:pt idx="2587">
                  <c:v>1.42</c:v>
                </c:pt>
                <c:pt idx="2588">
                  <c:v>1.05</c:v>
                </c:pt>
                <c:pt idx="2589">
                  <c:v>1.1399999999999999</c:v>
                </c:pt>
                <c:pt idx="2590">
                  <c:v>1.56</c:v>
                </c:pt>
                <c:pt idx="2591">
                  <c:v>1.1100000000000001</c:v>
                </c:pt>
                <c:pt idx="2592">
                  <c:v>1.35</c:v>
                </c:pt>
                <c:pt idx="2593">
                  <c:v>1.58</c:v>
                </c:pt>
                <c:pt idx="2594">
                  <c:v>0.95</c:v>
                </c:pt>
                <c:pt idx="2595">
                  <c:v>0.99</c:v>
                </c:pt>
                <c:pt idx="2596">
                  <c:v>1.27</c:v>
                </c:pt>
                <c:pt idx="2597">
                  <c:v>1.1200000000000001</c:v>
                </c:pt>
                <c:pt idx="2598">
                  <c:v>1.1499999999999999</c:v>
                </c:pt>
                <c:pt idx="2599">
                  <c:v>1.1399999999999999</c:v>
                </c:pt>
                <c:pt idx="2600">
                  <c:v>1.32</c:v>
                </c:pt>
                <c:pt idx="2601">
                  <c:v>1.4</c:v>
                </c:pt>
                <c:pt idx="2602">
                  <c:v>1.35</c:v>
                </c:pt>
                <c:pt idx="2603">
                  <c:v>1.51</c:v>
                </c:pt>
                <c:pt idx="2604">
                  <c:v>1.26</c:v>
                </c:pt>
                <c:pt idx="2605">
                  <c:v>1.41</c:v>
                </c:pt>
                <c:pt idx="2606">
                  <c:v>1.02</c:v>
                </c:pt>
                <c:pt idx="2607">
                  <c:v>1.39</c:v>
                </c:pt>
                <c:pt idx="2608">
                  <c:v>1.31</c:v>
                </c:pt>
                <c:pt idx="2609">
                  <c:v>1.1000000000000001</c:v>
                </c:pt>
                <c:pt idx="2610">
                  <c:v>1.42</c:v>
                </c:pt>
                <c:pt idx="2611">
                  <c:v>1.1399999999999999</c:v>
                </c:pt>
                <c:pt idx="2612">
                  <c:v>1.29</c:v>
                </c:pt>
                <c:pt idx="2613">
                  <c:v>1.51</c:v>
                </c:pt>
                <c:pt idx="2614">
                  <c:v>1.52</c:v>
                </c:pt>
                <c:pt idx="2615">
                  <c:v>1.29</c:v>
                </c:pt>
                <c:pt idx="2616">
                  <c:v>1.38</c:v>
                </c:pt>
                <c:pt idx="2617">
                  <c:v>1.55</c:v>
                </c:pt>
                <c:pt idx="2618">
                  <c:v>1.23</c:v>
                </c:pt>
                <c:pt idx="2619">
                  <c:v>1.04</c:v>
                </c:pt>
                <c:pt idx="2620">
                  <c:v>0.9</c:v>
                </c:pt>
                <c:pt idx="2621">
                  <c:v>1.1499999999999999</c:v>
                </c:pt>
                <c:pt idx="2622">
                  <c:v>1.2</c:v>
                </c:pt>
                <c:pt idx="2623">
                  <c:v>1.61</c:v>
                </c:pt>
                <c:pt idx="2624">
                  <c:v>1.32</c:v>
                </c:pt>
                <c:pt idx="2625">
                  <c:v>1.56</c:v>
                </c:pt>
                <c:pt idx="2626">
                  <c:v>0.83</c:v>
                </c:pt>
                <c:pt idx="2627">
                  <c:v>1.1000000000000001</c:v>
                </c:pt>
                <c:pt idx="2628">
                  <c:v>1.36</c:v>
                </c:pt>
                <c:pt idx="2629">
                  <c:v>1.22</c:v>
                </c:pt>
                <c:pt idx="2630">
                  <c:v>1.26</c:v>
                </c:pt>
                <c:pt idx="2631">
                  <c:v>1.19</c:v>
                </c:pt>
                <c:pt idx="2632">
                  <c:v>1.38</c:v>
                </c:pt>
                <c:pt idx="2633">
                  <c:v>1.02</c:v>
                </c:pt>
                <c:pt idx="2634">
                  <c:v>1.05</c:v>
                </c:pt>
                <c:pt idx="2635">
                  <c:v>1.59</c:v>
                </c:pt>
                <c:pt idx="2636">
                  <c:v>1.39</c:v>
                </c:pt>
                <c:pt idx="2637">
                  <c:v>1.28</c:v>
                </c:pt>
                <c:pt idx="2638">
                  <c:v>1.48</c:v>
                </c:pt>
                <c:pt idx="2639">
                  <c:v>0.99</c:v>
                </c:pt>
                <c:pt idx="2640">
                  <c:v>1.1399999999999999</c:v>
                </c:pt>
                <c:pt idx="2641">
                  <c:v>1.53</c:v>
                </c:pt>
                <c:pt idx="2642">
                  <c:v>1.32</c:v>
                </c:pt>
                <c:pt idx="2643">
                  <c:v>1.03</c:v>
                </c:pt>
                <c:pt idx="2644">
                  <c:v>0.86</c:v>
                </c:pt>
                <c:pt idx="2645">
                  <c:v>1.54</c:v>
                </c:pt>
                <c:pt idx="2646">
                  <c:v>1.39</c:v>
                </c:pt>
                <c:pt idx="2647">
                  <c:v>1.77</c:v>
                </c:pt>
                <c:pt idx="2648">
                  <c:v>1.69</c:v>
                </c:pt>
                <c:pt idx="2649">
                  <c:v>1.3</c:v>
                </c:pt>
                <c:pt idx="2650">
                  <c:v>1.53</c:v>
                </c:pt>
                <c:pt idx="2651">
                  <c:v>1.17</c:v>
                </c:pt>
                <c:pt idx="2652">
                  <c:v>1.36</c:v>
                </c:pt>
                <c:pt idx="2653">
                  <c:v>1.23</c:v>
                </c:pt>
                <c:pt idx="2654">
                  <c:v>1.07</c:v>
                </c:pt>
                <c:pt idx="2655">
                  <c:v>1.1100000000000001</c:v>
                </c:pt>
                <c:pt idx="2656">
                  <c:v>1.2</c:v>
                </c:pt>
                <c:pt idx="2657">
                  <c:v>1.49</c:v>
                </c:pt>
                <c:pt idx="2658">
                  <c:v>1.46</c:v>
                </c:pt>
                <c:pt idx="2659">
                  <c:v>1.5</c:v>
                </c:pt>
                <c:pt idx="2660">
                  <c:v>1.28</c:v>
                </c:pt>
                <c:pt idx="2661">
                  <c:v>1.1200000000000001</c:v>
                </c:pt>
                <c:pt idx="2662">
                  <c:v>1.56</c:v>
                </c:pt>
                <c:pt idx="2663">
                  <c:v>1.38</c:v>
                </c:pt>
                <c:pt idx="2664">
                  <c:v>1.27</c:v>
                </c:pt>
                <c:pt idx="2665">
                  <c:v>0.93</c:v>
                </c:pt>
                <c:pt idx="2666">
                  <c:v>1.26</c:v>
                </c:pt>
                <c:pt idx="2667">
                  <c:v>1.39</c:v>
                </c:pt>
                <c:pt idx="2668">
                  <c:v>1.53</c:v>
                </c:pt>
                <c:pt idx="2669">
                  <c:v>1.26</c:v>
                </c:pt>
                <c:pt idx="2670">
                  <c:v>1.46</c:v>
                </c:pt>
                <c:pt idx="2671">
                  <c:v>0.94</c:v>
                </c:pt>
                <c:pt idx="2672">
                  <c:v>1.28</c:v>
                </c:pt>
                <c:pt idx="2673">
                  <c:v>1.35</c:v>
                </c:pt>
                <c:pt idx="2674">
                  <c:v>1.25</c:v>
                </c:pt>
                <c:pt idx="2675">
                  <c:v>1.42</c:v>
                </c:pt>
                <c:pt idx="2676">
                  <c:v>1.41</c:v>
                </c:pt>
                <c:pt idx="2677">
                  <c:v>1.41</c:v>
                </c:pt>
                <c:pt idx="2678">
                  <c:v>1.1100000000000001</c:v>
                </c:pt>
                <c:pt idx="2679">
                  <c:v>1.06</c:v>
                </c:pt>
                <c:pt idx="2680">
                  <c:v>1.58</c:v>
                </c:pt>
                <c:pt idx="2681">
                  <c:v>1.42</c:v>
                </c:pt>
                <c:pt idx="2682">
                  <c:v>1.37</c:v>
                </c:pt>
                <c:pt idx="2683">
                  <c:v>1.42</c:v>
                </c:pt>
                <c:pt idx="2684">
                  <c:v>1.02</c:v>
                </c:pt>
                <c:pt idx="2685">
                  <c:v>1.27</c:v>
                </c:pt>
                <c:pt idx="2686">
                  <c:v>1.66</c:v>
                </c:pt>
                <c:pt idx="2687">
                  <c:v>1.02</c:v>
                </c:pt>
                <c:pt idx="2688">
                  <c:v>1.04</c:v>
                </c:pt>
                <c:pt idx="2689">
                  <c:v>0.98</c:v>
                </c:pt>
                <c:pt idx="2690">
                  <c:v>1.46</c:v>
                </c:pt>
                <c:pt idx="2691">
                  <c:v>1.51</c:v>
                </c:pt>
                <c:pt idx="2692">
                  <c:v>1.67</c:v>
                </c:pt>
                <c:pt idx="2693">
                  <c:v>1.78</c:v>
                </c:pt>
                <c:pt idx="2694">
                  <c:v>1.26</c:v>
                </c:pt>
                <c:pt idx="2695">
                  <c:v>1.59</c:v>
                </c:pt>
                <c:pt idx="2696">
                  <c:v>1.31</c:v>
                </c:pt>
                <c:pt idx="2697">
                  <c:v>1.21</c:v>
                </c:pt>
                <c:pt idx="2698">
                  <c:v>1.27</c:v>
                </c:pt>
                <c:pt idx="2699">
                  <c:v>1.1599999999999999</c:v>
                </c:pt>
                <c:pt idx="2700">
                  <c:v>0.92</c:v>
                </c:pt>
                <c:pt idx="2701">
                  <c:v>0.89</c:v>
                </c:pt>
                <c:pt idx="2702">
                  <c:v>1.1299999999999999</c:v>
                </c:pt>
                <c:pt idx="2703">
                  <c:v>1.0900000000000001</c:v>
                </c:pt>
                <c:pt idx="2704">
                  <c:v>1.18</c:v>
                </c:pt>
                <c:pt idx="2705">
                  <c:v>1.1499999999999999</c:v>
                </c:pt>
                <c:pt idx="2706">
                  <c:v>1.04</c:v>
                </c:pt>
                <c:pt idx="2707">
                  <c:v>1.08</c:v>
                </c:pt>
                <c:pt idx="2708">
                  <c:v>0.73</c:v>
                </c:pt>
                <c:pt idx="2709">
                  <c:v>0.73</c:v>
                </c:pt>
                <c:pt idx="2710">
                  <c:v>0.71</c:v>
                </c:pt>
                <c:pt idx="2711">
                  <c:v>0.95</c:v>
                </c:pt>
                <c:pt idx="2712">
                  <c:v>0.82</c:v>
                </c:pt>
                <c:pt idx="2713">
                  <c:v>1.1299999999999999</c:v>
                </c:pt>
                <c:pt idx="2714">
                  <c:v>0.99</c:v>
                </c:pt>
                <c:pt idx="2715">
                  <c:v>1.38</c:v>
                </c:pt>
                <c:pt idx="2716">
                  <c:v>0.7</c:v>
                </c:pt>
                <c:pt idx="2717">
                  <c:v>0.76</c:v>
                </c:pt>
                <c:pt idx="2718">
                  <c:v>0.9</c:v>
                </c:pt>
                <c:pt idx="2719">
                  <c:v>0.92</c:v>
                </c:pt>
                <c:pt idx="2720">
                  <c:v>1.05</c:v>
                </c:pt>
                <c:pt idx="2721">
                  <c:v>0.91</c:v>
                </c:pt>
                <c:pt idx="2722">
                  <c:v>0.9</c:v>
                </c:pt>
                <c:pt idx="2723">
                  <c:v>0.82</c:v>
                </c:pt>
                <c:pt idx="2724">
                  <c:v>0.86</c:v>
                </c:pt>
                <c:pt idx="2725">
                  <c:v>1.41</c:v>
                </c:pt>
                <c:pt idx="2726">
                  <c:v>0.83</c:v>
                </c:pt>
                <c:pt idx="2727">
                  <c:v>0.87</c:v>
                </c:pt>
                <c:pt idx="2728">
                  <c:v>1.17</c:v>
                </c:pt>
                <c:pt idx="2729">
                  <c:v>0.75</c:v>
                </c:pt>
                <c:pt idx="2730">
                  <c:v>1.2</c:v>
                </c:pt>
                <c:pt idx="2731">
                  <c:v>0.97</c:v>
                </c:pt>
                <c:pt idx="2732">
                  <c:v>1.02</c:v>
                </c:pt>
                <c:pt idx="2733">
                  <c:v>0.83</c:v>
                </c:pt>
                <c:pt idx="2734">
                  <c:v>0.8</c:v>
                </c:pt>
                <c:pt idx="2735">
                  <c:v>1.1399999999999999</c:v>
                </c:pt>
                <c:pt idx="2736">
                  <c:v>1.1000000000000001</c:v>
                </c:pt>
                <c:pt idx="2737">
                  <c:v>1.34</c:v>
                </c:pt>
                <c:pt idx="2738">
                  <c:v>1.24</c:v>
                </c:pt>
                <c:pt idx="2739">
                  <c:v>0.94</c:v>
                </c:pt>
                <c:pt idx="2740">
                  <c:v>1.03</c:v>
                </c:pt>
                <c:pt idx="2741">
                  <c:v>1.01</c:v>
                </c:pt>
                <c:pt idx="2742">
                  <c:v>1.05</c:v>
                </c:pt>
                <c:pt idx="2743">
                  <c:v>0.87</c:v>
                </c:pt>
                <c:pt idx="2744">
                  <c:v>0.88</c:v>
                </c:pt>
                <c:pt idx="2745">
                  <c:v>0.97</c:v>
                </c:pt>
                <c:pt idx="2746">
                  <c:v>0.88</c:v>
                </c:pt>
                <c:pt idx="2747">
                  <c:v>1.26</c:v>
                </c:pt>
                <c:pt idx="2748">
                  <c:v>1.02</c:v>
                </c:pt>
                <c:pt idx="2749">
                  <c:v>1.27</c:v>
                </c:pt>
                <c:pt idx="2750">
                  <c:v>1</c:v>
                </c:pt>
                <c:pt idx="2751">
                  <c:v>1.1100000000000001</c:v>
                </c:pt>
                <c:pt idx="2752">
                  <c:v>1.36</c:v>
                </c:pt>
                <c:pt idx="2753">
                  <c:v>0.74</c:v>
                </c:pt>
                <c:pt idx="2754">
                  <c:v>0.74</c:v>
                </c:pt>
                <c:pt idx="2755">
                  <c:v>0.72</c:v>
                </c:pt>
                <c:pt idx="2756">
                  <c:v>1.07</c:v>
                </c:pt>
                <c:pt idx="2757">
                  <c:v>0.8</c:v>
                </c:pt>
                <c:pt idx="2758">
                  <c:v>1.43</c:v>
                </c:pt>
                <c:pt idx="2759">
                  <c:v>0.98</c:v>
                </c:pt>
                <c:pt idx="2760">
                  <c:v>1.41</c:v>
                </c:pt>
                <c:pt idx="2761">
                  <c:v>0.7</c:v>
                </c:pt>
                <c:pt idx="2762">
                  <c:v>0.78</c:v>
                </c:pt>
                <c:pt idx="2763">
                  <c:v>0.91</c:v>
                </c:pt>
                <c:pt idx="2764">
                  <c:v>0.96</c:v>
                </c:pt>
                <c:pt idx="2765">
                  <c:v>1.0900000000000001</c:v>
                </c:pt>
                <c:pt idx="2766">
                  <c:v>0.8</c:v>
                </c:pt>
                <c:pt idx="2767">
                  <c:v>0.9</c:v>
                </c:pt>
                <c:pt idx="2768">
                  <c:v>0.8</c:v>
                </c:pt>
                <c:pt idx="2769">
                  <c:v>0.82</c:v>
                </c:pt>
                <c:pt idx="2770">
                  <c:v>1.35</c:v>
                </c:pt>
                <c:pt idx="2771">
                  <c:v>1.1399999999999999</c:v>
                </c:pt>
                <c:pt idx="2772">
                  <c:v>0.89</c:v>
                </c:pt>
                <c:pt idx="2773">
                  <c:v>1.1599999999999999</c:v>
                </c:pt>
                <c:pt idx="2774">
                  <c:v>0.68</c:v>
                </c:pt>
                <c:pt idx="2775">
                  <c:v>0.96</c:v>
                </c:pt>
                <c:pt idx="2776">
                  <c:v>1.01</c:v>
                </c:pt>
                <c:pt idx="2777">
                  <c:v>1.07</c:v>
                </c:pt>
                <c:pt idx="2778">
                  <c:v>0.89</c:v>
                </c:pt>
                <c:pt idx="2779">
                  <c:v>0.8</c:v>
                </c:pt>
                <c:pt idx="2780">
                  <c:v>1.2</c:v>
                </c:pt>
                <c:pt idx="2781">
                  <c:v>1.05</c:v>
                </c:pt>
                <c:pt idx="2782">
                  <c:v>1.17</c:v>
                </c:pt>
                <c:pt idx="2783">
                  <c:v>1.3</c:v>
                </c:pt>
                <c:pt idx="2784">
                  <c:v>0.97</c:v>
                </c:pt>
                <c:pt idx="2785">
                  <c:v>1.1100000000000001</c:v>
                </c:pt>
                <c:pt idx="2786">
                  <c:v>1.1299999999999999</c:v>
                </c:pt>
                <c:pt idx="2787">
                  <c:v>0.99</c:v>
                </c:pt>
                <c:pt idx="2788">
                  <c:v>0.89</c:v>
                </c:pt>
                <c:pt idx="2789">
                  <c:v>0.83</c:v>
                </c:pt>
                <c:pt idx="2790">
                  <c:v>1.03</c:v>
                </c:pt>
                <c:pt idx="2791">
                  <c:v>0.88</c:v>
                </c:pt>
                <c:pt idx="2792">
                  <c:v>1.23</c:v>
                </c:pt>
                <c:pt idx="2793">
                  <c:v>0.92</c:v>
                </c:pt>
                <c:pt idx="2794">
                  <c:v>1.23</c:v>
                </c:pt>
                <c:pt idx="2795">
                  <c:v>1.01</c:v>
                </c:pt>
                <c:pt idx="2796">
                  <c:v>0.95</c:v>
                </c:pt>
                <c:pt idx="2797">
                  <c:v>1.21</c:v>
                </c:pt>
                <c:pt idx="2798">
                  <c:v>0.71</c:v>
                </c:pt>
                <c:pt idx="2799">
                  <c:v>0.7</c:v>
                </c:pt>
                <c:pt idx="2800">
                  <c:v>0.66</c:v>
                </c:pt>
                <c:pt idx="2801">
                  <c:v>0.84</c:v>
                </c:pt>
                <c:pt idx="2802">
                  <c:v>0.86</c:v>
                </c:pt>
                <c:pt idx="2803">
                  <c:v>1.1399999999999999</c:v>
                </c:pt>
                <c:pt idx="2804">
                  <c:v>1.01</c:v>
                </c:pt>
                <c:pt idx="2805">
                  <c:v>1.39</c:v>
                </c:pt>
                <c:pt idx="2806">
                  <c:v>0.68</c:v>
                </c:pt>
                <c:pt idx="2807">
                  <c:v>0.74</c:v>
                </c:pt>
                <c:pt idx="2808">
                  <c:v>0.9</c:v>
                </c:pt>
                <c:pt idx="2809">
                  <c:v>0.73</c:v>
                </c:pt>
                <c:pt idx="2810">
                  <c:v>0.94</c:v>
                </c:pt>
                <c:pt idx="2811">
                  <c:v>0.82</c:v>
                </c:pt>
                <c:pt idx="2812">
                  <c:v>0.92</c:v>
                </c:pt>
                <c:pt idx="2813">
                  <c:v>0.79</c:v>
                </c:pt>
                <c:pt idx="2814">
                  <c:v>0.87</c:v>
                </c:pt>
                <c:pt idx="2815">
                  <c:v>1.36</c:v>
                </c:pt>
                <c:pt idx="2816">
                  <c:v>0.92</c:v>
                </c:pt>
                <c:pt idx="2817">
                  <c:v>0.88</c:v>
                </c:pt>
                <c:pt idx="2818">
                  <c:v>1.1599999999999999</c:v>
                </c:pt>
                <c:pt idx="2819">
                  <c:v>0.66</c:v>
                </c:pt>
                <c:pt idx="2820">
                  <c:v>0.97</c:v>
                </c:pt>
                <c:pt idx="2821">
                  <c:v>0.94</c:v>
                </c:pt>
                <c:pt idx="2822">
                  <c:v>0.95</c:v>
                </c:pt>
                <c:pt idx="2823">
                  <c:v>0.88</c:v>
                </c:pt>
                <c:pt idx="2824">
                  <c:v>0.85</c:v>
                </c:pt>
                <c:pt idx="2825">
                  <c:v>1.18</c:v>
                </c:pt>
                <c:pt idx="2826">
                  <c:v>0.81</c:v>
                </c:pt>
                <c:pt idx="2827">
                  <c:v>1.5</c:v>
                </c:pt>
                <c:pt idx="2828">
                  <c:v>1.1399999999999999</c:v>
                </c:pt>
                <c:pt idx="2829">
                  <c:v>0.93</c:v>
                </c:pt>
                <c:pt idx="2830">
                  <c:v>0.96</c:v>
                </c:pt>
                <c:pt idx="2831">
                  <c:v>1.17</c:v>
                </c:pt>
                <c:pt idx="2832">
                  <c:v>1.03</c:v>
                </c:pt>
                <c:pt idx="2833">
                  <c:v>0.87</c:v>
                </c:pt>
                <c:pt idx="2834">
                  <c:v>0.79</c:v>
                </c:pt>
                <c:pt idx="2835">
                  <c:v>1.1100000000000001</c:v>
                </c:pt>
                <c:pt idx="2836">
                  <c:v>0.93</c:v>
                </c:pt>
                <c:pt idx="2837">
                  <c:v>1.2</c:v>
                </c:pt>
                <c:pt idx="2838">
                  <c:v>1.05</c:v>
                </c:pt>
                <c:pt idx="2839">
                  <c:v>1.2</c:v>
                </c:pt>
                <c:pt idx="2840">
                  <c:v>0.97</c:v>
                </c:pt>
                <c:pt idx="2841">
                  <c:v>1.1100000000000001</c:v>
                </c:pt>
                <c:pt idx="2842">
                  <c:v>1.2</c:v>
                </c:pt>
                <c:pt idx="2843">
                  <c:v>1.01</c:v>
                </c:pt>
                <c:pt idx="2844">
                  <c:v>0.94</c:v>
                </c:pt>
                <c:pt idx="2845">
                  <c:v>0.65</c:v>
                </c:pt>
                <c:pt idx="2846">
                  <c:v>0.96</c:v>
                </c:pt>
                <c:pt idx="2847">
                  <c:v>0.91</c:v>
                </c:pt>
                <c:pt idx="2848">
                  <c:v>1.05</c:v>
                </c:pt>
                <c:pt idx="2849">
                  <c:v>0.93</c:v>
                </c:pt>
                <c:pt idx="2850">
                  <c:v>1.37</c:v>
                </c:pt>
                <c:pt idx="2851">
                  <c:v>0.7</c:v>
                </c:pt>
                <c:pt idx="2852">
                  <c:v>0.9</c:v>
                </c:pt>
                <c:pt idx="2853">
                  <c:v>0.91</c:v>
                </c:pt>
                <c:pt idx="2854">
                  <c:v>1.05</c:v>
                </c:pt>
                <c:pt idx="2855">
                  <c:v>1.1399999999999999</c:v>
                </c:pt>
                <c:pt idx="2856">
                  <c:v>0.99</c:v>
                </c:pt>
                <c:pt idx="2857">
                  <c:v>0.91</c:v>
                </c:pt>
                <c:pt idx="2858">
                  <c:v>0.82</c:v>
                </c:pt>
                <c:pt idx="2859">
                  <c:v>0.83</c:v>
                </c:pt>
                <c:pt idx="2860">
                  <c:v>1.3</c:v>
                </c:pt>
                <c:pt idx="2861">
                  <c:v>1.1100000000000001</c:v>
                </c:pt>
                <c:pt idx="2862">
                  <c:v>0.89</c:v>
                </c:pt>
                <c:pt idx="2863">
                  <c:v>1.03</c:v>
                </c:pt>
                <c:pt idx="2864">
                  <c:v>0.92</c:v>
                </c:pt>
                <c:pt idx="2865">
                  <c:v>1.26</c:v>
                </c:pt>
                <c:pt idx="2866">
                  <c:v>1.1599999999999999</c:v>
                </c:pt>
                <c:pt idx="2867">
                  <c:v>1.06</c:v>
                </c:pt>
                <c:pt idx="2868">
                  <c:v>0.95</c:v>
                </c:pt>
                <c:pt idx="2869">
                  <c:v>0.96</c:v>
                </c:pt>
                <c:pt idx="2870">
                  <c:v>1.35</c:v>
                </c:pt>
                <c:pt idx="2871">
                  <c:v>1.1299999999999999</c:v>
                </c:pt>
                <c:pt idx="2872">
                  <c:v>1.53</c:v>
                </c:pt>
                <c:pt idx="2873">
                  <c:v>1.29</c:v>
                </c:pt>
                <c:pt idx="2874">
                  <c:v>0.98</c:v>
                </c:pt>
                <c:pt idx="2875">
                  <c:v>1.1000000000000001</c:v>
                </c:pt>
                <c:pt idx="2876">
                  <c:v>1.1499999999999999</c:v>
                </c:pt>
                <c:pt idx="2877">
                  <c:v>1.02</c:v>
                </c:pt>
                <c:pt idx="2878">
                  <c:v>0.88</c:v>
                </c:pt>
                <c:pt idx="2879">
                  <c:v>0.88</c:v>
                </c:pt>
                <c:pt idx="2880">
                  <c:v>0.95</c:v>
                </c:pt>
                <c:pt idx="2881">
                  <c:v>0.88</c:v>
                </c:pt>
                <c:pt idx="2882">
                  <c:v>1.1299999999999999</c:v>
                </c:pt>
                <c:pt idx="2883">
                  <c:v>0.92</c:v>
                </c:pt>
                <c:pt idx="2884">
                  <c:v>1.19</c:v>
                </c:pt>
                <c:pt idx="2885">
                  <c:v>0.97</c:v>
                </c:pt>
                <c:pt idx="2886">
                  <c:v>0.82</c:v>
                </c:pt>
                <c:pt idx="2887">
                  <c:v>0.73</c:v>
                </c:pt>
                <c:pt idx="2888">
                  <c:v>0.75</c:v>
                </c:pt>
                <c:pt idx="2889">
                  <c:v>0.66</c:v>
                </c:pt>
                <c:pt idx="2890">
                  <c:v>0.62</c:v>
                </c:pt>
                <c:pt idx="2891">
                  <c:v>0.93</c:v>
                </c:pt>
                <c:pt idx="2892">
                  <c:v>0.68</c:v>
                </c:pt>
                <c:pt idx="2893">
                  <c:v>0.78</c:v>
                </c:pt>
                <c:pt idx="2894">
                  <c:v>1.01</c:v>
                </c:pt>
                <c:pt idx="2895">
                  <c:v>1.22</c:v>
                </c:pt>
                <c:pt idx="2896">
                  <c:v>0.63</c:v>
                </c:pt>
                <c:pt idx="2897">
                  <c:v>0.69</c:v>
                </c:pt>
                <c:pt idx="2898">
                  <c:v>0.88</c:v>
                </c:pt>
                <c:pt idx="2899">
                  <c:v>0.94</c:v>
                </c:pt>
                <c:pt idx="2900">
                  <c:v>0.79</c:v>
                </c:pt>
                <c:pt idx="2901">
                  <c:v>0.83</c:v>
                </c:pt>
                <c:pt idx="2902">
                  <c:v>0.9</c:v>
                </c:pt>
                <c:pt idx="2903">
                  <c:v>0.78</c:v>
                </c:pt>
                <c:pt idx="2904">
                  <c:v>0.6</c:v>
                </c:pt>
                <c:pt idx="2905">
                  <c:v>1.27</c:v>
                </c:pt>
                <c:pt idx="2906">
                  <c:v>0.93</c:v>
                </c:pt>
                <c:pt idx="2907">
                  <c:v>0.88</c:v>
                </c:pt>
                <c:pt idx="2908">
                  <c:v>1.1399999999999999</c:v>
                </c:pt>
                <c:pt idx="2909">
                  <c:v>0.74</c:v>
                </c:pt>
                <c:pt idx="2910">
                  <c:v>0.96</c:v>
                </c:pt>
                <c:pt idx="2911">
                  <c:v>0.87</c:v>
                </c:pt>
                <c:pt idx="2912">
                  <c:v>0.77</c:v>
                </c:pt>
                <c:pt idx="2913">
                  <c:v>0.74</c:v>
                </c:pt>
                <c:pt idx="2914">
                  <c:v>0.75</c:v>
                </c:pt>
                <c:pt idx="2915">
                  <c:v>0.98</c:v>
                </c:pt>
                <c:pt idx="2916">
                  <c:v>0.77</c:v>
                </c:pt>
                <c:pt idx="2917">
                  <c:v>0.99</c:v>
                </c:pt>
                <c:pt idx="2918">
                  <c:v>1.1200000000000001</c:v>
                </c:pt>
                <c:pt idx="2919">
                  <c:v>0.85</c:v>
                </c:pt>
                <c:pt idx="2920">
                  <c:v>0.98</c:v>
                </c:pt>
                <c:pt idx="2921">
                  <c:v>0.86</c:v>
                </c:pt>
                <c:pt idx="2922">
                  <c:v>0.95</c:v>
                </c:pt>
                <c:pt idx="2923">
                  <c:v>0.88</c:v>
                </c:pt>
                <c:pt idx="2924">
                  <c:v>0.79</c:v>
                </c:pt>
                <c:pt idx="2925">
                  <c:v>1.1399999999999999</c:v>
                </c:pt>
                <c:pt idx="2926">
                  <c:v>0.95</c:v>
                </c:pt>
                <c:pt idx="2927">
                  <c:v>1.08</c:v>
                </c:pt>
                <c:pt idx="2928">
                  <c:v>0.97</c:v>
                </c:pt>
                <c:pt idx="2929">
                  <c:v>1.24</c:v>
                </c:pt>
                <c:pt idx="2930">
                  <c:v>1.01</c:v>
                </c:pt>
                <c:pt idx="2931">
                  <c:v>1.03</c:v>
                </c:pt>
                <c:pt idx="2932">
                  <c:v>0.98</c:v>
                </c:pt>
                <c:pt idx="2933">
                  <c:v>0.8</c:v>
                </c:pt>
                <c:pt idx="2934">
                  <c:v>0.75</c:v>
                </c:pt>
                <c:pt idx="2935">
                  <c:v>0.68</c:v>
                </c:pt>
                <c:pt idx="2936">
                  <c:v>0.94</c:v>
                </c:pt>
                <c:pt idx="2937">
                  <c:v>0.88</c:v>
                </c:pt>
                <c:pt idx="2938">
                  <c:v>1.35</c:v>
                </c:pt>
                <c:pt idx="2939">
                  <c:v>0.96</c:v>
                </c:pt>
                <c:pt idx="2940">
                  <c:v>1.42</c:v>
                </c:pt>
                <c:pt idx="2941">
                  <c:v>0.62</c:v>
                </c:pt>
                <c:pt idx="2942">
                  <c:v>0.76</c:v>
                </c:pt>
                <c:pt idx="2943">
                  <c:v>1.01</c:v>
                </c:pt>
                <c:pt idx="2944">
                  <c:v>0.88</c:v>
                </c:pt>
                <c:pt idx="2945">
                  <c:v>1.04</c:v>
                </c:pt>
                <c:pt idx="2946">
                  <c:v>0.93</c:v>
                </c:pt>
                <c:pt idx="2947">
                  <c:v>1.04</c:v>
                </c:pt>
                <c:pt idx="2948">
                  <c:v>0.86</c:v>
                </c:pt>
                <c:pt idx="2949">
                  <c:v>0.86</c:v>
                </c:pt>
                <c:pt idx="2950">
                  <c:v>1.3</c:v>
                </c:pt>
                <c:pt idx="2951">
                  <c:v>1.04</c:v>
                </c:pt>
                <c:pt idx="2952">
                  <c:v>0.98</c:v>
                </c:pt>
                <c:pt idx="2953">
                  <c:v>1.03</c:v>
                </c:pt>
                <c:pt idx="2954">
                  <c:v>0.76</c:v>
                </c:pt>
                <c:pt idx="2955">
                  <c:v>1.25</c:v>
                </c:pt>
                <c:pt idx="2956">
                  <c:v>1.06</c:v>
                </c:pt>
                <c:pt idx="2957">
                  <c:v>1.01</c:v>
                </c:pt>
                <c:pt idx="2958">
                  <c:v>0.89</c:v>
                </c:pt>
                <c:pt idx="2959">
                  <c:v>0.87</c:v>
                </c:pt>
                <c:pt idx="2960">
                  <c:v>1.32</c:v>
                </c:pt>
                <c:pt idx="2961">
                  <c:v>1.03</c:v>
                </c:pt>
                <c:pt idx="2962">
                  <c:v>1.33</c:v>
                </c:pt>
                <c:pt idx="2963">
                  <c:v>1.31</c:v>
                </c:pt>
                <c:pt idx="2964">
                  <c:v>0.99</c:v>
                </c:pt>
                <c:pt idx="2965">
                  <c:v>1.1200000000000001</c:v>
                </c:pt>
                <c:pt idx="2966">
                  <c:v>1.04</c:v>
                </c:pt>
                <c:pt idx="2967">
                  <c:v>1.07</c:v>
                </c:pt>
                <c:pt idx="2968">
                  <c:v>0.97</c:v>
                </c:pt>
                <c:pt idx="2969">
                  <c:v>0.77</c:v>
                </c:pt>
                <c:pt idx="2970">
                  <c:v>1.17</c:v>
                </c:pt>
                <c:pt idx="2971">
                  <c:v>0.92</c:v>
                </c:pt>
                <c:pt idx="2972">
                  <c:v>1.32</c:v>
                </c:pt>
                <c:pt idx="2973">
                  <c:v>1.0900000000000001</c:v>
                </c:pt>
                <c:pt idx="2974">
                  <c:v>1.35</c:v>
                </c:pt>
                <c:pt idx="2975">
                  <c:v>1.17</c:v>
                </c:pt>
                <c:pt idx="2976">
                  <c:v>1.0900000000000001</c:v>
                </c:pt>
                <c:pt idx="2977">
                  <c:v>1.2</c:v>
                </c:pt>
                <c:pt idx="2978">
                  <c:v>1.01</c:v>
                </c:pt>
                <c:pt idx="2979">
                  <c:v>0.98</c:v>
                </c:pt>
                <c:pt idx="2980">
                  <c:v>0.73</c:v>
                </c:pt>
                <c:pt idx="2981">
                  <c:v>1.1299999999999999</c:v>
                </c:pt>
                <c:pt idx="2982">
                  <c:v>1.06</c:v>
                </c:pt>
                <c:pt idx="2983">
                  <c:v>1.42</c:v>
                </c:pt>
                <c:pt idx="2984">
                  <c:v>1.03</c:v>
                </c:pt>
                <c:pt idx="2985">
                  <c:v>1.43</c:v>
                </c:pt>
                <c:pt idx="2986">
                  <c:v>0.7</c:v>
                </c:pt>
                <c:pt idx="2987">
                  <c:v>0.98</c:v>
                </c:pt>
                <c:pt idx="2988">
                  <c:v>1</c:v>
                </c:pt>
                <c:pt idx="2989">
                  <c:v>0.96</c:v>
                </c:pt>
                <c:pt idx="2990">
                  <c:v>1.1399999999999999</c:v>
                </c:pt>
                <c:pt idx="2991">
                  <c:v>0.97</c:v>
                </c:pt>
                <c:pt idx="2992">
                  <c:v>1.01</c:v>
                </c:pt>
                <c:pt idx="2993">
                  <c:v>0.85</c:v>
                </c:pt>
                <c:pt idx="2994">
                  <c:v>0.85</c:v>
                </c:pt>
                <c:pt idx="2995">
                  <c:v>1.42</c:v>
                </c:pt>
                <c:pt idx="2996">
                  <c:v>1.26</c:v>
                </c:pt>
                <c:pt idx="2997">
                  <c:v>0.99</c:v>
                </c:pt>
                <c:pt idx="2998">
                  <c:v>1.22</c:v>
                </c:pt>
                <c:pt idx="2999">
                  <c:v>0.7</c:v>
                </c:pt>
                <c:pt idx="3000">
                  <c:v>1.25</c:v>
                </c:pt>
                <c:pt idx="3001">
                  <c:v>1.21</c:v>
                </c:pt>
                <c:pt idx="3002">
                  <c:v>1.07</c:v>
                </c:pt>
                <c:pt idx="3003">
                  <c:v>0.91</c:v>
                </c:pt>
                <c:pt idx="3004">
                  <c:v>0.92</c:v>
                </c:pt>
                <c:pt idx="3005">
                  <c:v>1.1299999999999999</c:v>
                </c:pt>
                <c:pt idx="3006">
                  <c:v>1.17</c:v>
                </c:pt>
                <c:pt idx="3007">
                  <c:v>1.01</c:v>
                </c:pt>
                <c:pt idx="3008">
                  <c:v>1.44</c:v>
                </c:pt>
                <c:pt idx="3009">
                  <c:v>1</c:v>
                </c:pt>
                <c:pt idx="3010">
                  <c:v>1.23</c:v>
                </c:pt>
                <c:pt idx="3011">
                  <c:v>1.22</c:v>
                </c:pt>
                <c:pt idx="3012">
                  <c:v>1.17</c:v>
                </c:pt>
                <c:pt idx="3013">
                  <c:v>0.91</c:v>
                </c:pt>
                <c:pt idx="3014">
                  <c:v>0.84</c:v>
                </c:pt>
                <c:pt idx="3015">
                  <c:v>1.27</c:v>
                </c:pt>
                <c:pt idx="3016">
                  <c:v>0.92</c:v>
                </c:pt>
                <c:pt idx="3017">
                  <c:v>1.31</c:v>
                </c:pt>
                <c:pt idx="3018">
                  <c:v>1</c:v>
                </c:pt>
                <c:pt idx="3019">
                  <c:v>1.31</c:v>
                </c:pt>
                <c:pt idx="3020">
                  <c:v>1.1399999999999999</c:v>
                </c:pt>
                <c:pt idx="3021">
                  <c:v>1.1000000000000001</c:v>
                </c:pt>
                <c:pt idx="3022">
                  <c:v>1.33</c:v>
                </c:pt>
                <c:pt idx="3023">
                  <c:v>1.03</c:v>
                </c:pt>
                <c:pt idx="3024">
                  <c:v>0.95</c:v>
                </c:pt>
                <c:pt idx="3025">
                  <c:v>0.74</c:v>
                </c:pt>
                <c:pt idx="3026">
                  <c:v>1.1000000000000001</c:v>
                </c:pt>
                <c:pt idx="3027">
                  <c:v>0.86</c:v>
                </c:pt>
                <c:pt idx="3028">
                  <c:v>1.41</c:v>
                </c:pt>
                <c:pt idx="3029">
                  <c:v>1.1100000000000001</c:v>
                </c:pt>
                <c:pt idx="3030">
                  <c:v>1.42</c:v>
                </c:pt>
                <c:pt idx="3031">
                  <c:v>0.7</c:v>
                </c:pt>
                <c:pt idx="3032">
                  <c:v>0.86</c:v>
                </c:pt>
                <c:pt idx="3033">
                  <c:v>1.02</c:v>
                </c:pt>
                <c:pt idx="3034">
                  <c:v>0.85</c:v>
                </c:pt>
                <c:pt idx="3035">
                  <c:v>0.98</c:v>
                </c:pt>
                <c:pt idx="3036">
                  <c:v>0.91</c:v>
                </c:pt>
                <c:pt idx="3037">
                  <c:v>1.05</c:v>
                </c:pt>
                <c:pt idx="3038">
                  <c:v>0.84</c:v>
                </c:pt>
                <c:pt idx="3039">
                  <c:v>0.94</c:v>
                </c:pt>
                <c:pt idx="3040">
                  <c:v>1.29</c:v>
                </c:pt>
                <c:pt idx="3041">
                  <c:v>1.19</c:v>
                </c:pt>
                <c:pt idx="3042">
                  <c:v>1.01</c:v>
                </c:pt>
                <c:pt idx="3043">
                  <c:v>1.18</c:v>
                </c:pt>
                <c:pt idx="3044">
                  <c:v>0.67</c:v>
                </c:pt>
                <c:pt idx="3045">
                  <c:v>1.26</c:v>
                </c:pt>
                <c:pt idx="3046">
                  <c:v>1.02</c:v>
                </c:pt>
                <c:pt idx="3047">
                  <c:v>1.08</c:v>
                </c:pt>
                <c:pt idx="3048">
                  <c:v>0.89</c:v>
                </c:pt>
                <c:pt idx="3049">
                  <c:v>0.91</c:v>
                </c:pt>
                <c:pt idx="3050">
                  <c:v>1.31</c:v>
                </c:pt>
                <c:pt idx="3051">
                  <c:v>0.94</c:v>
                </c:pt>
                <c:pt idx="3052">
                  <c:v>1.49</c:v>
                </c:pt>
                <c:pt idx="3053">
                  <c:v>1.31</c:v>
                </c:pt>
                <c:pt idx="3054">
                  <c:v>1</c:v>
                </c:pt>
                <c:pt idx="3055">
                  <c:v>1.1399999999999999</c:v>
                </c:pt>
                <c:pt idx="3056">
                  <c:v>1.25</c:v>
                </c:pt>
                <c:pt idx="3057">
                  <c:v>1.21</c:v>
                </c:pt>
                <c:pt idx="3058">
                  <c:v>0.97</c:v>
                </c:pt>
                <c:pt idx="3059">
                  <c:v>0.85</c:v>
                </c:pt>
                <c:pt idx="3060">
                  <c:v>1.24</c:v>
                </c:pt>
                <c:pt idx="3061">
                  <c:v>1.04</c:v>
                </c:pt>
                <c:pt idx="3062">
                  <c:v>1.26</c:v>
                </c:pt>
                <c:pt idx="3063">
                  <c:v>1.1200000000000001</c:v>
                </c:pt>
                <c:pt idx="3064">
                  <c:v>1.4</c:v>
                </c:pt>
                <c:pt idx="3065">
                  <c:v>1.22</c:v>
                </c:pt>
                <c:pt idx="3066">
                  <c:v>0.97</c:v>
                </c:pt>
                <c:pt idx="3067">
                  <c:v>1.38</c:v>
                </c:pt>
                <c:pt idx="3068">
                  <c:v>0.92</c:v>
                </c:pt>
                <c:pt idx="3069">
                  <c:v>0.87</c:v>
                </c:pt>
                <c:pt idx="3070">
                  <c:v>0.8</c:v>
                </c:pt>
                <c:pt idx="3071">
                  <c:v>0.97</c:v>
                </c:pt>
                <c:pt idx="3072">
                  <c:v>1</c:v>
                </c:pt>
                <c:pt idx="3073">
                  <c:v>1.72</c:v>
                </c:pt>
                <c:pt idx="3074">
                  <c:v>1.18</c:v>
                </c:pt>
                <c:pt idx="3075">
                  <c:v>1.48</c:v>
                </c:pt>
                <c:pt idx="3076">
                  <c:v>0.7</c:v>
                </c:pt>
                <c:pt idx="3077">
                  <c:v>0.95</c:v>
                </c:pt>
                <c:pt idx="3078">
                  <c:v>1.21</c:v>
                </c:pt>
                <c:pt idx="3079">
                  <c:v>1.1200000000000001</c:v>
                </c:pt>
                <c:pt idx="3080">
                  <c:v>1.19</c:v>
                </c:pt>
                <c:pt idx="3081">
                  <c:v>1.06</c:v>
                </c:pt>
                <c:pt idx="3082">
                  <c:v>1.21</c:v>
                </c:pt>
                <c:pt idx="3083">
                  <c:v>0.92</c:v>
                </c:pt>
                <c:pt idx="3084">
                  <c:v>0.93</c:v>
                </c:pt>
                <c:pt idx="3085">
                  <c:v>1.53</c:v>
                </c:pt>
                <c:pt idx="3086">
                  <c:v>1.32</c:v>
                </c:pt>
                <c:pt idx="3087">
                  <c:v>1.17</c:v>
                </c:pt>
                <c:pt idx="3088">
                  <c:v>1.36</c:v>
                </c:pt>
                <c:pt idx="3089">
                  <c:v>0.86</c:v>
                </c:pt>
                <c:pt idx="3090">
                  <c:v>1.29</c:v>
                </c:pt>
                <c:pt idx="3091">
                  <c:v>1.1100000000000001</c:v>
                </c:pt>
                <c:pt idx="3092">
                  <c:v>0.97</c:v>
                </c:pt>
                <c:pt idx="3093">
                  <c:v>0.93</c:v>
                </c:pt>
                <c:pt idx="3094">
                  <c:v>0.97</c:v>
                </c:pt>
                <c:pt idx="3095">
                  <c:v>1.43</c:v>
                </c:pt>
                <c:pt idx="3096">
                  <c:v>1.17</c:v>
                </c:pt>
                <c:pt idx="3097">
                  <c:v>1.49</c:v>
                </c:pt>
                <c:pt idx="3098">
                  <c:v>1.43</c:v>
                </c:pt>
                <c:pt idx="3099">
                  <c:v>1.03</c:v>
                </c:pt>
                <c:pt idx="3100">
                  <c:v>1.19</c:v>
                </c:pt>
                <c:pt idx="3101">
                  <c:v>1.17</c:v>
                </c:pt>
                <c:pt idx="3102">
                  <c:v>1.23</c:v>
                </c:pt>
                <c:pt idx="3103">
                  <c:v>1.08</c:v>
                </c:pt>
                <c:pt idx="3104">
                  <c:v>0.92</c:v>
                </c:pt>
                <c:pt idx="3105">
                  <c:v>1.03</c:v>
                </c:pt>
                <c:pt idx="3106">
                  <c:v>1.06</c:v>
                </c:pt>
                <c:pt idx="3107">
                  <c:v>1.42</c:v>
                </c:pt>
                <c:pt idx="3108">
                  <c:v>1.1200000000000001</c:v>
                </c:pt>
                <c:pt idx="3109">
                  <c:v>1.35</c:v>
                </c:pt>
                <c:pt idx="3110">
                  <c:v>1.2</c:v>
                </c:pt>
                <c:pt idx="3111">
                  <c:v>1.18</c:v>
                </c:pt>
                <c:pt idx="3112">
                  <c:v>1.33</c:v>
                </c:pt>
                <c:pt idx="3113">
                  <c:v>0.99</c:v>
                </c:pt>
                <c:pt idx="3114">
                  <c:v>0.92</c:v>
                </c:pt>
                <c:pt idx="3115">
                  <c:v>0.88</c:v>
                </c:pt>
                <c:pt idx="3116">
                  <c:v>1</c:v>
                </c:pt>
                <c:pt idx="3117">
                  <c:v>1.05</c:v>
                </c:pt>
                <c:pt idx="3118">
                  <c:v>1.24</c:v>
                </c:pt>
                <c:pt idx="3119">
                  <c:v>1.1000000000000001</c:v>
                </c:pt>
                <c:pt idx="3120">
                  <c:v>1.46</c:v>
                </c:pt>
                <c:pt idx="3121">
                  <c:v>0.8</c:v>
                </c:pt>
                <c:pt idx="3122">
                  <c:v>1.08</c:v>
                </c:pt>
                <c:pt idx="3123">
                  <c:v>1.26</c:v>
                </c:pt>
                <c:pt idx="3124">
                  <c:v>1.1000000000000001</c:v>
                </c:pt>
                <c:pt idx="3125">
                  <c:v>1.27</c:v>
                </c:pt>
                <c:pt idx="3126">
                  <c:v>0.98</c:v>
                </c:pt>
                <c:pt idx="3127">
                  <c:v>1.26</c:v>
                </c:pt>
                <c:pt idx="3128">
                  <c:v>0.96</c:v>
                </c:pt>
                <c:pt idx="3129">
                  <c:v>1</c:v>
                </c:pt>
                <c:pt idx="3130">
                  <c:v>1.54</c:v>
                </c:pt>
                <c:pt idx="3131">
                  <c:v>1.19</c:v>
                </c:pt>
                <c:pt idx="3132">
                  <c:v>1.05</c:v>
                </c:pt>
                <c:pt idx="3133">
                  <c:v>1.32</c:v>
                </c:pt>
                <c:pt idx="3134">
                  <c:v>0.89</c:v>
                </c:pt>
                <c:pt idx="3135">
                  <c:v>1.03</c:v>
                </c:pt>
                <c:pt idx="3136">
                  <c:v>1.35</c:v>
                </c:pt>
                <c:pt idx="3137">
                  <c:v>1.1399999999999999</c:v>
                </c:pt>
                <c:pt idx="3138">
                  <c:v>0.98</c:v>
                </c:pt>
                <c:pt idx="3139">
                  <c:v>0.96</c:v>
                </c:pt>
                <c:pt idx="3140">
                  <c:v>1.35</c:v>
                </c:pt>
                <c:pt idx="3141">
                  <c:v>1.35</c:v>
                </c:pt>
                <c:pt idx="3142">
                  <c:v>1.27</c:v>
                </c:pt>
                <c:pt idx="3143">
                  <c:v>1.74</c:v>
                </c:pt>
                <c:pt idx="3144">
                  <c:v>1.1100000000000001</c:v>
                </c:pt>
                <c:pt idx="3145">
                  <c:v>1.45</c:v>
                </c:pt>
                <c:pt idx="3146">
                  <c:v>1.18</c:v>
                </c:pt>
                <c:pt idx="3147">
                  <c:v>1.1499999999999999</c:v>
                </c:pt>
                <c:pt idx="3148">
                  <c:v>1.1299999999999999</c:v>
                </c:pt>
                <c:pt idx="3149">
                  <c:v>0.97</c:v>
                </c:pt>
                <c:pt idx="3150">
                  <c:v>1.22</c:v>
                </c:pt>
                <c:pt idx="3151">
                  <c:v>1.04</c:v>
                </c:pt>
                <c:pt idx="3152">
                  <c:v>1.46</c:v>
                </c:pt>
                <c:pt idx="3153">
                  <c:v>1.38</c:v>
                </c:pt>
                <c:pt idx="3154">
                  <c:v>1.49</c:v>
                </c:pt>
                <c:pt idx="3155">
                  <c:v>1.2</c:v>
                </c:pt>
                <c:pt idx="3156">
                  <c:v>1.17</c:v>
                </c:pt>
                <c:pt idx="3157">
                  <c:v>1.51</c:v>
                </c:pt>
                <c:pt idx="3158">
                  <c:v>1.33</c:v>
                </c:pt>
                <c:pt idx="3159">
                  <c:v>1.21</c:v>
                </c:pt>
                <c:pt idx="3160">
                  <c:v>0.9</c:v>
                </c:pt>
                <c:pt idx="3161">
                  <c:v>1.1299999999999999</c:v>
                </c:pt>
                <c:pt idx="3162">
                  <c:v>1.29</c:v>
                </c:pt>
                <c:pt idx="3163">
                  <c:v>1.58</c:v>
                </c:pt>
                <c:pt idx="3164">
                  <c:v>1.1100000000000001</c:v>
                </c:pt>
                <c:pt idx="3165">
                  <c:v>1.49</c:v>
                </c:pt>
                <c:pt idx="3166">
                  <c:v>0.82</c:v>
                </c:pt>
                <c:pt idx="3167">
                  <c:v>1.19</c:v>
                </c:pt>
                <c:pt idx="3168">
                  <c:v>1.08</c:v>
                </c:pt>
                <c:pt idx="3169">
                  <c:v>0.98</c:v>
                </c:pt>
                <c:pt idx="3170">
                  <c:v>1.24</c:v>
                </c:pt>
                <c:pt idx="3171">
                  <c:v>1.04</c:v>
                </c:pt>
                <c:pt idx="3172">
                  <c:v>1.0900000000000001</c:v>
                </c:pt>
                <c:pt idx="3173">
                  <c:v>0.96</c:v>
                </c:pt>
                <c:pt idx="3174">
                  <c:v>1</c:v>
                </c:pt>
                <c:pt idx="3175">
                  <c:v>1.52</c:v>
                </c:pt>
                <c:pt idx="3176">
                  <c:v>1.28</c:v>
                </c:pt>
                <c:pt idx="3177">
                  <c:v>1.06</c:v>
                </c:pt>
                <c:pt idx="3178">
                  <c:v>1.22</c:v>
                </c:pt>
                <c:pt idx="3179">
                  <c:v>0.87</c:v>
                </c:pt>
                <c:pt idx="3180">
                  <c:v>1.35</c:v>
                </c:pt>
                <c:pt idx="3181">
                  <c:v>1.36</c:v>
                </c:pt>
                <c:pt idx="3182">
                  <c:v>1.1100000000000001</c:v>
                </c:pt>
                <c:pt idx="3183">
                  <c:v>0.89</c:v>
                </c:pt>
                <c:pt idx="3184">
                  <c:v>0.92</c:v>
                </c:pt>
                <c:pt idx="3185">
                  <c:v>1.5</c:v>
                </c:pt>
                <c:pt idx="3186">
                  <c:v>1.19</c:v>
                </c:pt>
                <c:pt idx="3187">
                  <c:v>1.63</c:v>
                </c:pt>
                <c:pt idx="3188">
                  <c:v>1.76</c:v>
                </c:pt>
                <c:pt idx="3189">
                  <c:v>1.08</c:v>
                </c:pt>
                <c:pt idx="3190">
                  <c:v>1.49</c:v>
                </c:pt>
                <c:pt idx="3191">
                  <c:v>1.26</c:v>
                </c:pt>
                <c:pt idx="3192">
                  <c:v>1.23</c:v>
                </c:pt>
                <c:pt idx="3193">
                  <c:v>1.04</c:v>
                </c:pt>
                <c:pt idx="3194">
                  <c:v>0.95</c:v>
                </c:pt>
                <c:pt idx="3195">
                  <c:v>1.29</c:v>
                </c:pt>
                <c:pt idx="3196">
                  <c:v>1.02</c:v>
                </c:pt>
                <c:pt idx="3197">
                  <c:v>1.41</c:v>
                </c:pt>
                <c:pt idx="3198">
                  <c:v>1.17</c:v>
                </c:pt>
                <c:pt idx="3199">
                  <c:v>1.52</c:v>
                </c:pt>
                <c:pt idx="3200">
                  <c:v>1.23</c:v>
                </c:pt>
                <c:pt idx="3201">
                  <c:v>1.24</c:v>
                </c:pt>
                <c:pt idx="3202">
                  <c:v>1.49</c:v>
                </c:pt>
                <c:pt idx="3203">
                  <c:v>1.1200000000000001</c:v>
                </c:pt>
                <c:pt idx="3204">
                  <c:v>1.07</c:v>
                </c:pt>
                <c:pt idx="3205">
                  <c:v>0.89</c:v>
                </c:pt>
                <c:pt idx="3206">
                  <c:v>1.18</c:v>
                </c:pt>
                <c:pt idx="3207">
                  <c:v>1.1299999999999999</c:v>
                </c:pt>
                <c:pt idx="3208">
                  <c:v>1.55</c:v>
                </c:pt>
                <c:pt idx="3209">
                  <c:v>1.1299999999999999</c:v>
                </c:pt>
                <c:pt idx="3210">
                  <c:v>1.5</c:v>
                </c:pt>
                <c:pt idx="3211">
                  <c:v>0.86</c:v>
                </c:pt>
                <c:pt idx="3212">
                  <c:v>1.06</c:v>
                </c:pt>
                <c:pt idx="3213">
                  <c:v>1.1100000000000001</c:v>
                </c:pt>
                <c:pt idx="3214">
                  <c:v>1.03</c:v>
                </c:pt>
                <c:pt idx="3215">
                  <c:v>1.3</c:v>
                </c:pt>
                <c:pt idx="3216">
                  <c:v>1.0900000000000001</c:v>
                </c:pt>
                <c:pt idx="3217">
                  <c:v>1.1100000000000001</c:v>
                </c:pt>
                <c:pt idx="3218">
                  <c:v>0.97</c:v>
                </c:pt>
                <c:pt idx="3219">
                  <c:v>0.97</c:v>
                </c:pt>
                <c:pt idx="3220">
                  <c:v>1.57</c:v>
                </c:pt>
                <c:pt idx="3221">
                  <c:v>1.3</c:v>
                </c:pt>
                <c:pt idx="3222">
                  <c:v>1.08</c:v>
                </c:pt>
                <c:pt idx="3223">
                  <c:v>1.36</c:v>
                </c:pt>
                <c:pt idx="3224">
                  <c:v>0.83</c:v>
                </c:pt>
                <c:pt idx="3225">
                  <c:v>1.35</c:v>
                </c:pt>
                <c:pt idx="3226">
                  <c:v>1.24</c:v>
                </c:pt>
                <c:pt idx="3227">
                  <c:v>1.17</c:v>
                </c:pt>
                <c:pt idx="3228">
                  <c:v>0.99</c:v>
                </c:pt>
                <c:pt idx="3229">
                  <c:v>1.02</c:v>
                </c:pt>
                <c:pt idx="3230">
                  <c:v>1.51</c:v>
                </c:pt>
                <c:pt idx="3231">
                  <c:v>1.32</c:v>
                </c:pt>
                <c:pt idx="3232">
                  <c:v>1.67</c:v>
                </c:pt>
                <c:pt idx="3233">
                  <c:v>1.67</c:v>
                </c:pt>
                <c:pt idx="3234">
                  <c:v>1.1100000000000001</c:v>
                </c:pt>
                <c:pt idx="3235">
                  <c:v>1.39</c:v>
                </c:pt>
                <c:pt idx="3236">
                  <c:v>1.17</c:v>
                </c:pt>
                <c:pt idx="3237">
                  <c:v>1.3</c:v>
                </c:pt>
                <c:pt idx="3238">
                  <c:v>1.07</c:v>
                </c:pt>
                <c:pt idx="3239">
                  <c:v>0.98</c:v>
                </c:pt>
                <c:pt idx="3240">
                  <c:v>1.08</c:v>
                </c:pt>
                <c:pt idx="3241">
                  <c:v>1.08</c:v>
                </c:pt>
                <c:pt idx="3242">
                  <c:v>1.4</c:v>
                </c:pt>
                <c:pt idx="3243">
                  <c:v>1.39</c:v>
                </c:pt>
                <c:pt idx="3244">
                  <c:v>1.49</c:v>
                </c:pt>
                <c:pt idx="3245">
                  <c:v>1.25</c:v>
                </c:pt>
                <c:pt idx="3246">
                  <c:v>1.28</c:v>
                </c:pt>
                <c:pt idx="3247">
                  <c:v>1.46</c:v>
                </c:pt>
                <c:pt idx="3248">
                  <c:v>0.84</c:v>
                </c:pt>
                <c:pt idx="3249">
                  <c:v>0.95</c:v>
                </c:pt>
                <c:pt idx="3250">
                  <c:v>0.93</c:v>
                </c:pt>
                <c:pt idx="3251">
                  <c:v>1.26</c:v>
                </c:pt>
                <c:pt idx="3252">
                  <c:v>0.97</c:v>
                </c:pt>
                <c:pt idx="3253">
                  <c:v>1.17</c:v>
                </c:pt>
                <c:pt idx="3254">
                  <c:v>1.1499999999999999</c:v>
                </c:pt>
                <c:pt idx="3255">
                  <c:v>1.5</c:v>
                </c:pt>
                <c:pt idx="3256">
                  <c:v>0.9</c:v>
                </c:pt>
                <c:pt idx="3257">
                  <c:v>0.95</c:v>
                </c:pt>
                <c:pt idx="3258">
                  <c:v>1.29</c:v>
                </c:pt>
                <c:pt idx="3259">
                  <c:v>1.03</c:v>
                </c:pt>
                <c:pt idx="3260">
                  <c:v>1.34</c:v>
                </c:pt>
                <c:pt idx="3261">
                  <c:v>0.84</c:v>
                </c:pt>
                <c:pt idx="3262">
                  <c:v>1.29</c:v>
                </c:pt>
                <c:pt idx="3263">
                  <c:v>0.99</c:v>
                </c:pt>
                <c:pt idx="3264">
                  <c:v>1.01</c:v>
                </c:pt>
                <c:pt idx="3265">
                  <c:v>1.58</c:v>
                </c:pt>
                <c:pt idx="3266">
                  <c:v>1.1000000000000001</c:v>
                </c:pt>
                <c:pt idx="3267">
                  <c:v>1.19</c:v>
                </c:pt>
                <c:pt idx="3268">
                  <c:v>1.38</c:v>
                </c:pt>
                <c:pt idx="3269">
                  <c:v>0.91</c:v>
                </c:pt>
                <c:pt idx="3270">
                  <c:v>1.04</c:v>
                </c:pt>
                <c:pt idx="3271">
                  <c:v>1.4</c:v>
                </c:pt>
                <c:pt idx="3272">
                  <c:v>1.19</c:v>
                </c:pt>
                <c:pt idx="3273">
                  <c:v>1.03</c:v>
                </c:pt>
                <c:pt idx="3274">
                  <c:v>1</c:v>
                </c:pt>
                <c:pt idx="3275">
                  <c:v>1.51</c:v>
                </c:pt>
                <c:pt idx="3276">
                  <c:v>1.36</c:v>
                </c:pt>
                <c:pt idx="3277">
                  <c:v>1.55</c:v>
                </c:pt>
                <c:pt idx="3278">
                  <c:v>1.72</c:v>
                </c:pt>
                <c:pt idx="3279">
                  <c:v>1.17</c:v>
                </c:pt>
                <c:pt idx="3280">
                  <c:v>1.5</c:v>
                </c:pt>
                <c:pt idx="3281">
                  <c:v>1.21</c:v>
                </c:pt>
                <c:pt idx="3282">
                  <c:v>1.21</c:v>
                </c:pt>
                <c:pt idx="3283">
                  <c:v>1.21</c:v>
                </c:pt>
                <c:pt idx="3284">
                  <c:v>0.97</c:v>
                </c:pt>
                <c:pt idx="3285">
                  <c:v>1.2</c:v>
                </c:pt>
                <c:pt idx="3286">
                  <c:v>1.07</c:v>
                </c:pt>
                <c:pt idx="3287">
                  <c:v>1.2</c:v>
                </c:pt>
                <c:pt idx="3288">
                  <c:v>1.26</c:v>
                </c:pt>
                <c:pt idx="3289">
                  <c:v>1.52</c:v>
                </c:pt>
                <c:pt idx="3290">
                  <c:v>1.19</c:v>
                </c:pt>
                <c:pt idx="3291">
                  <c:v>1.27</c:v>
                </c:pt>
                <c:pt idx="3292">
                  <c:v>1.5</c:v>
                </c:pt>
                <c:pt idx="3293">
                  <c:v>0.83</c:v>
                </c:pt>
                <c:pt idx="3294">
                  <c:v>0.95</c:v>
                </c:pt>
                <c:pt idx="3295">
                  <c:v>0.9</c:v>
                </c:pt>
                <c:pt idx="3296">
                  <c:v>1.0900000000000001</c:v>
                </c:pt>
                <c:pt idx="3297">
                  <c:v>1.03</c:v>
                </c:pt>
                <c:pt idx="3298">
                  <c:v>1.27</c:v>
                </c:pt>
                <c:pt idx="3299">
                  <c:v>1.1399999999999999</c:v>
                </c:pt>
                <c:pt idx="3300">
                  <c:v>1.51</c:v>
                </c:pt>
                <c:pt idx="3301">
                  <c:v>0.86</c:v>
                </c:pt>
                <c:pt idx="3302">
                  <c:v>0.94</c:v>
                </c:pt>
                <c:pt idx="3303">
                  <c:v>1.26</c:v>
                </c:pt>
                <c:pt idx="3304">
                  <c:v>1.04</c:v>
                </c:pt>
                <c:pt idx="3305">
                  <c:v>1.29</c:v>
                </c:pt>
                <c:pt idx="3306">
                  <c:v>0.9</c:v>
                </c:pt>
                <c:pt idx="3307">
                  <c:v>1.29</c:v>
                </c:pt>
                <c:pt idx="3308">
                  <c:v>0.97</c:v>
                </c:pt>
                <c:pt idx="3309">
                  <c:v>0.99</c:v>
                </c:pt>
                <c:pt idx="3310">
                  <c:v>1.57</c:v>
                </c:pt>
                <c:pt idx="3311">
                  <c:v>1.3</c:v>
                </c:pt>
                <c:pt idx="3312">
                  <c:v>1.19</c:v>
                </c:pt>
                <c:pt idx="3313">
                  <c:v>1.33</c:v>
                </c:pt>
                <c:pt idx="3314">
                  <c:v>0.93</c:v>
                </c:pt>
                <c:pt idx="3315">
                  <c:v>1.33</c:v>
                </c:pt>
                <c:pt idx="3316">
                  <c:v>1.28</c:v>
                </c:pt>
                <c:pt idx="3317">
                  <c:v>1.1399999999999999</c:v>
                </c:pt>
                <c:pt idx="3318">
                  <c:v>1.01</c:v>
                </c:pt>
                <c:pt idx="3319">
                  <c:v>0.98</c:v>
                </c:pt>
                <c:pt idx="3320">
                  <c:v>1.4</c:v>
                </c:pt>
                <c:pt idx="3321">
                  <c:v>1.33</c:v>
                </c:pt>
                <c:pt idx="3322">
                  <c:v>1.34</c:v>
                </c:pt>
                <c:pt idx="3323">
                  <c:v>1.6</c:v>
                </c:pt>
                <c:pt idx="3324">
                  <c:v>1.1599999999999999</c:v>
                </c:pt>
                <c:pt idx="3325">
                  <c:v>1.31</c:v>
                </c:pt>
                <c:pt idx="3326">
                  <c:v>1.27</c:v>
                </c:pt>
                <c:pt idx="3327">
                  <c:v>1.2</c:v>
                </c:pt>
                <c:pt idx="3328">
                  <c:v>1.19</c:v>
                </c:pt>
                <c:pt idx="3329">
                  <c:v>0.94</c:v>
                </c:pt>
                <c:pt idx="3330">
                  <c:v>1.22</c:v>
                </c:pt>
                <c:pt idx="3331">
                  <c:v>1.08</c:v>
                </c:pt>
                <c:pt idx="3332">
                  <c:v>1.34</c:v>
                </c:pt>
                <c:pt idx="3333">
                  <c:v>1.31</c:v>
                </c:pt>
                <c:pt idx="3334">
                  <c:v>1.46</c:v>
                </c:pt>
                <c:pt idx="3335">
                  <c:v>1.1399999999999999</c:v>
                </c:pt>
                <c:pt idx="3336">
                  <c:v>1.26</c:v>
                </c:pt>
                <c:pt idx="3337">
                  <c:v>1.67</c:v>
                </c:pt>
                <c:pt idx="3338">
                  <c:v>1.08</c:v>
                </c:pt>
                <c:pt idx="3339">
                  <c:v>1.08</c:v>
                </c:pt>
                <c:pt idx="3340">
                  <c:v>0.9</c:v>
                </c:pt>
                <c:pt idx="3341">
                  <c:v>1.1499999999999999</c:v>
                </c:pt>
                <c:pt idx="3342">
                  <c:v>1.22</c:v>
                </c:pt>
                <c:pt idx="3343">
                  <c:v>1.67</c:v>
                </c:pt>
                <c:pt idx="3344">
                  <c:v>1.1299999999999999</c:v>
                </c:pt>
                <c:pt idx="3345">
                  <c:v>1.49</c:v>
                </c:pt>
                <c:pt idx="3346">
                  <c:v>0.86</c:v>
                </c:pt>
                <c:pt idx="3347">
                  <c:v>1.01</c:v>
                </c:pt>
                <c:pt idx="3348">
                  <c:v>1.3</c:v>
                </c:pt>
                <c:pt idx="3349">
                  <c:v>1.1399999999999999</c:v>
                </c:pt>
                <c:pt idx="3350">
                  <c:v>1.33</c:v>
                </c:pt>
                <c:pt idx="3351">
                  <c:v>1.04</c:v>
                </c:pt>
                <c:pt idx="3352">
                  <c:v>1.31</c:v>
                </c:pt>
                <c:pt idx="3353">
                  <c:v>0.99</c:v>
                </c:pt>
                <c:pt idx="3354">
                  <c:v>1.02</c:v>
                </c:pt>
                <c:pt idx="3355">
                  <c:v>1.56</c:v>
                </c:pt>
                <c:pt idx="3356">
                  <c:v>1.29</c:v>
                </c:pt>
                <c:pt idx="3357">
                  <c:v>1.2</c:v>
                </c:pt>
                <c:pt idx="3358">
                  <c:v>1.34</c:v>
                </c:pt>
                <c:pt idx="3359">
                  <c:v>0.98</c:v>
                </c:pt>
                <c:pt idx="3360">
                  <c:v>1.32</c:v>
                </c:pt>
                <c:pt idx="3361">
                  <c:v>1.38</c:v>
                </c:pt>
                <c:pt idx="3362">
                  <c:v>1.18</c:v>
                </c:pt>
                <c:pt idx="3363">
                  <c:v>1.02</c:v>
                </c:pt>
                <c:pt idx="3364">
                  <c:v>1.02</c:v>
                </c:pt>
                <c:pt idx="3365">
                  <c:v>1.43</c:v>
                </c:pt>
                <c:pt idx="3366">
                  <c:v>1.37</c:v>
                </c:pt>
                <c:pt idx="3367">
                  <c:v>1.65</c:v>
                </c:pt>
                <c:pt idx="3368">
                  <c:v>1.66</c:v>
                </c:pt>
                <c:pt idx="3369">
                  <c:v>1.17</c:v>
                </c:pt>
                <c:pt idx="3370">
                  <c:v>1.43</c:v>
                </c:pt>
                <c:pt idx="3371">
                  <c:v>1.25</c:v>
                </c:pt>
                <c:pt idx="3372">
                  <c:v>1.18</c:v>
                </c:pt>
                <c:pt idx="3373">
                  <c:v>1.2</c:v>
                </c:pt>
                <c:pt idx="3374">
                  <c:v>0.95</c:v>
                </c:pt>
                <c:pt idx="3375">
                  <c:v>1.38</c:v>
                </c:pt>
                <c:pt idx="3376">
                  <c:v>1.07</c:v>
                </c:pt>
                <c:pt idx="3377">
                  <c:v>1.4</c:v>
                </c:pt>
                <c:pt idx="3378">
                  <c:v>1.46</c:v>
                </c:pt>
                <c:pt idx="3379">
                  <c:v>1.48</c:v>
                </c:pt>
                <c:pt idx="3380">
                  <c:v>1.1499999999999999</c:v>
                </c:pt>
                <c:pt idx="3381">
                  <c:v>1.22</c:v>
                </c:pt>
                <c:pt idx="3382">
                  <c:v>1.66</c:v>
                </c:pt>
                <c:pt idx="3383">
                  <c:v>1.24</c:v>
                </c:pt>
                <c:pt idx="3384">
                  <c:v>1.1499999999999999</c:v>
                </c:pt>
                <c:pt idx="3385">
                  <c:v>0.82</c:v>
                </c:pt>
                <c:pt idx="3386">
                  <c:v>1.1499999999999999</c:v>
                </c:pt>
                <c:pt idx="3387">
                  <c:v>1.18</c:v>
                </c:pt>
                <c:pt idx="3388">
                  <c:v>1.6</c:v>
                </c:pt>
                <c:pt idx="3389">
                  <c:v>1.2</c:v>
                </c:pt>
                <c:pt idx="3390">
                  <c:v>1.53</c:v>
                </c:pt>
                <c:pt idx="3391">
                  <c:v>0.8</c:v>
                </c:pt>
                <c:pt idx="3392">
                  <c:v>1.1200000000000001</c:v>
                </c:pt>
                <c:pt idx="3393">
                  <c:v>1.26</c:v>
                </c:pt>
                <c:pt idx="3394">
                  <c:v>1.01</c:v>
                </c:pt>
                <c:pt idx="3395">
                  <c:v>1.24</c:v>
                </c:pt>
                <c:pt idx="3396">
                  <c:v>1.08</c:v>
                </c:pt>
                <c:pt idx="3397">
                  <c:v>1.26</c:v>
                </c:pt>
                <c:pt idx="3398">
                  <c:v>0.99</c:v>
                </c:pt>
                <c:pt idx="3399">
                  <c:v>0.93</c:v>
                </c:pt>
                <c:pt idx="3400">
                  <c:v>1.55</c:v>
                </c:pt>
                <c:pt idx="3401">
                  <c:v>1.35</c:v>
                </c:pt>
                <c:pt idx="3402">
                  <c:v>1.17</c:v>
                </c:pt>
                <c:pt idx="3403">
                  <c:v>1.36</c:v>
                </c:pt>
                <c:pt idx="3404">
                  <c:v>0.89</c:v>
                </c:pt>
                <c:pt idx="3405">
                  <c:v>0.91</c:v>
                </c:pt>
                <c:pt idx="3406">
                  <c:v>1.26</c:v>
                </c:pt>
                <c:pt idx="3407">
                  <c:v>1.1399999999999999</c:v>
                </c:pt>
                <c:pt idx="3408">
                  <c:v>1.04</c:v>
                </c:pt>
                <c:pt idx="3409">
                  <c:v>1.01</c:v>
                </c:pt>
                <c:pt idx="3410">
                  <c:v>1.36</c:v>
                </c:pt>
                <c:pt idx="3411">
                  <c:v>1.1599999999999999</c:v>
                </c:pt>
                <c:pt idx="3412">
                  <c:v>1.24</c:v>
                </c:pt>
                <c:pt idx="3413">
                  <c:v>1.6</c:v>
                </c:pt>
                <c:pt idx="3414">
                  <c:v>1.1599999999999999</c:v>
                </c:pt>
                <c:pt idx="3415">
                  <c:v>1.44</c:v>
                </c:pt>
                <c:pt idx="3416">
                  <c:v>1.2</c:v>
                </c:pt>
                <c:pt idx="3417">
                  <c:v>1.25</c:v>
                </c:pt>
                <c:pt idx="3418">
                  <c:v>1.18</c:v>
                </c:pt>
                <c:pt idx="3419">
                  <c:v>0.84</c:v>
                </c:pt>
                <c:pt idx="3420">
                  <c:v>1.05</c:v>
                </c:pt>
                <c:pt idx="3421">
                  <c:v>1.0900000000000001</c:v>
                </c:pt>
                <c:pt idx="3422">
                  <c:v>1.41</c:v>
                </c:pt>
                <c:pt idx="3423">
                  <c:v>1.41</c:v>
                </c:pt>
                <c:pt idx="3424">
                  <c:v>1.42</c:v>
                </c:pt>
                <c:pt idx="3425">
                  <c:v>1.18</c:v>
                </c:pt>
                <c:pt idx="3426">
                  <c:v>1.19</c:v>
                </c:pt>
                <c:pt idx="3427">
                  <c:v>1.61</c:v>
                </c:pt>
                <c:pt idx="3428">
                  <c:v>1.27</c:v>
                </c:pt>
                <c:pt idx="3429">
                  <c:v>1.18</c:v>
                </c:pt>
                <c:pt idx="3430">
                  <c:v>0.9</c:v>
                </c:pt>
                <c:pt idx="3431">
                  <c:v>1.1599999999999999</c:v>
                </c:pt>
                <c:pt idx="3432">
                  <c:v>1.1299999999999999</c:v>
                </c:pt>
                <c:pt idx="3433">
                  <c:v>1.64</c:v>
                </c:pt>
                <c:pt idx="3434">
                  <c:v>1.1399999999999999</c:v>
                </c:pt>
                <c:pt idx="3435">
                  <c:v>1.37</c:v>
                </c:pt>
                <c:pt idx="3436">
                  <c:v>0.92</c:v>
                </c:pt>
                <c:pt idx="3437">
                  <c:v>1.18</c:v>
                </c:pt>
                <c:pt idx="3438">
                  <c:v>1.23</c:v>
                </c:pt>
                <c:pt idx="3439">
                  <c:v>0.92</c:v>
                </c:pt>
                <c:pt idx="3440">
                  <c:v>1.28</c:v>
                </c:pt>
                <c:pt idx="3441">
                  <c:v>1.0900000000000001</c:v>
                </c:pt>
                <c:pt idx="3442">
                  <c:v>1.23</c:v>
                </c:pt>
                <c:pt idx="3443">
                  <c:v>1.02</c:v>
                </c:pt>
                <c:pt idx="3444">
                  <c:v>0.98</c:v>
                </c:pt>
                <c:pt idx="3445">
                  <c:v>1.25</c:v>
                </c:pt>
                <c:pt idx="3446">
                  <c:v>1.27</c:v>
                </c:pt>
                <c:pt idx="3447">
                  <c:v>1.1599999999999999</c:v>
                </c:pt>
                <c:pt idx="3448">
                  <c:v>1.17</c:v>
                </c:pt>
                <c:pt idx="3449">
                  <c:v>0.77</c:v>
                </c:pt>
                <c:pt idx="3450">
                  <c:v>1.31</c:v>
                </c:pt>
                <c:pt idx="3451">
                  <c:v>1.36</c:v>
                </c:pt>
                <c:pt idx="3452">
                  <c:v>1.1399999999999999</c:v>
                </c:pt>
                <c:pt idx="3453">
                  <c:v>1.04</c:v>
                </c:pt>
                <c:pt idx="3454">
                  <c:v>1</c:v>
                </c:pt>
                <c:pt idx="3455">
                  <c:v>1.46</c:v>
                </c:pt>
                <c:pt idx="3456">
                  <c:v>1.24</c:v>
                </c:pt>
                <c:pt idx="3457">
                  <c:v>1.59</c:v>
                </c:pt>
                <c:pt idx="3458">
                  <c:v>1.44</c:v>
                </c:pt>
                <c:pt idx="3459">
                  <c:v>1.1499999999999999</c:v>
                </c:pt>
                <c:pt idx="3460">
                  <c:v>1.31</c:v>
                </c:pt>
                <c:pt idx="3461">
                  <c:v>1.05</c:v>
                </c:pt>
                <c:pt idx="3462">
                  <c:v>1.1399999999999999</c:v>
                </c:pt>
                <c:pt idx="3463">
                  <c:v>1.17</c:v>
                </c:pt>
                <c:pt idx="3464">
                  <c:v>0.91</c:v>
                </c:pt>
                <c:pt idx="3465">
                  <c:v>1.24</c:v>
                </c:pt>
                <c:pt idx="3466">
                  <c:v>0.99</c:v>
                </c:pt>
                <c:pt idx="3467">
                  <c:v>1.2</c:v>
                </c:pt>
                <c:pt idx="3468">
                  <c:v>1.27</c:v>
                </c:pt>
                <c:pt idx="3469">
                  <c:v>1.46</c:v>
                </c:pt>
                <c:pt idx="3470">
                  <c:v>1.1599999999999999</c:v>
                </c:pt>
                <c:pt idx="3471">
                  <c:v>0.95</c:v>
                </c:pt>
                <c:pt idx="3472">
                  <c:v>0.87</c:v>
                </c:pt>
                <c:pt idx="3473">
                  <c:v>1.03</c:v>
                </c:pt>
                <c:pt idx="3474">
                  <c:v>0.95</c:v>
                </c:pt>
                <c:pt idx="3475">
                  <c:v>0.87</c:v>
                </c:pt>
                <c:pt idx="3476">
                  <c:v>1.1499999999999999</c:v>
                </c:pt>
                <c:pt idx="3477">
                  <c:v>1.03</c:v>
                </c:pt>
                <c:pt idx="3478">
                  <c:v>1.55</c:v>
                </c:pt>
                <c:pt idx="3479">
                  <c:v>1.17</c:v>
                </c:pt>
                <c:pt idx="3480">
                  <c:v>1.45</c:v>
                </c:pt>
                <c:pt idx="3481">
                  <c:v>0.85</c:v>
                </c:pt>
                <c:pt idx="3482">
                  <c:v>1.01</c:v>
                </c:pt>
                <c:pt idx="3483">
                  <c:v>1.06</c:v>
                </c:pt>
                <c:pt idx="3484">
                  <c:v>1.02</c:v>
                </c:pt>
                <c:pt idx="3485">
                  <c:v>1.1100000000000001</c:v>
                </c:pt>
                <c:pt idx="3486">
                  <c:v>0.95</c:v>
                </c:pt>
                <c:pt idx="3487">
                  <c:v>1.08</c:v>
                </c:pt>
                <c:pt idx="3488">
                  <c:v>0.93</c:v>
                </c:pt>
                <c:pt idx="3489">
                  <c:v>0.92</c:v>
                </c:pt>
                <c:pt idx="3490">
                  <c:v>1.51</c:v>
                </c:pt>
                <c:pt idx="3491">
                  <c:v>1.3</c:v>
                </c:pt>
                <c:pt idx="3492">
                  <c:v>1.03</c:v>
                </c:pt>
                <c:pt idx="3493">
                  <c:v>1.29</c:v>
                </c:pt>
                <c:pt idx="3494">
                  <c:v>0.77</c:v>
                </c:pt>
                <c:pt idx="3495">
                  <c:v>0.94</c:v>
                </c:pt>
                <c:pt idx="3496">
                  <c:v>1.08</c:v>
                </c:pt>
                <c:pt idx="3497">
                  <c:v>0.9</c:v>
                </c:pt>
                <c:pt idx="3498">
                  <c:v>0.87</c:v>
                </c:pt>
                <c:pt idx="3499">
                  <c:v>0.9</c:v>
                </c:pt>
                <c:pt idx="3500">
                  <c:v>0.97</c:v>
                </c:pt>
                <c:pt idx="3501">
                  <c:v>1.03</c:v>
                </c:pt>
                <c:pt idx="3502">
                  <c:v>1.03</c:v>
                </c:pt>
                <c:pt idx="3503">
                  <c:v>1.36</c:v>
                </c:pt>
                <c:pt idx="3504">
                  <c:v>1.03</c:v>
                </c:pt>
                <c:pt idx="3505">
                  <c:v>1.19</c:v>
                </c:pt>
                <c:pt idx="3506">
                  <c:v>1.06</c:v>
                </c:pt>
                <c:pt idx="3507">
                  <c:v>1.21</c:v>
                </c:pt>
                <c:pt idx="3508">
                  <c:v>1.02</c:v>
                </c:pt>
                <c:pt idx="3509">
                  <c:v>0.84</c:v>
                </c:pt>
                <c:pt idx="3510">
                  <c:v>1.1200000000000001</c:v>
                </c:pt>
                <c:pt idx="3511">
                  <c:v>1.04</c:v>
                </c:pt>
                <c:pt idx="3512">
                  <c:v>1.1399999999999999</c:v>
                </c:pt>
                <c:pt idx="3513">
                  <c:v>1.22</c:v>
                </c:pt>
                <c:pt idx="3514">
                  <c:v>1.43</c:v>
                </c:pt>
                <c:pt idx="3515">
                  <c:v>1.1100000000000001</c:v>
                </c:pt>
                <c:pt idx="3516">
                  <c:v>1.19</c:v>
                </c:pt>
                <c:pt idx="3517">
                  <c:v>1.39</c:v>
                </c:pt>
                <c:pt idx="3518">
                  <c:v>1.02</c:v>
                </c:pt>
                <c:pt idx="3519">
                  <c:v>0.97</c:v>
                </c:pt>
                <c:pt idx="3520">
                  <c:v>0.81</c:v>
                </c:pt>
                <c:pt idx="3521">
                  <c:v>1.04</c:v>
                </c:pt>
                <c:pt idx="3522">
                  <c:v>1.03</c:v>
                </c:pt>
                <c:pt idx="3523">
                  <c:v>1.25</c:v>
                </c:pt>
                <c:pt idx="3524">
                  <c:v>1.1599999999999999</c:v>
                </c:pt>
                <c:pt idx="3525">
                  <c:v>1.46</c:v>
                </c:pt>
                <c:pt idx="3526">
                  <c:v>0.8</c:v>
                </c:pt>
                <c:pt idx="3527">
                  <c:v>1</c:v>
                </c:pt>
                <c:pt idx="3528">
                  <c:v>1.2</c:v>
                </c:pt>
                <c:pt idx="3529">
                  <c:v>1</c:v>
                </c:pt>
                <c:pt idx="3530">
                  <c:v>1.17</c:v>
                </c:pt>
                <c:pt idx="3531">
                  <c:v>0.96</c:v>
                </c:pt>
                <c:pt idx="3532">
                  <c:v>1.24</c:v>
                </c:pt>
                <c:pt idx="3533">
                  <c:v>0.95</c:v>
                </c:pt>
                <c:pt idx="3534">
                  <c:v>0.95</c:v>
                </c:pt>
                <c:pt idx="3535">
                  <c:v>1.5</c:v>
                </c:pt>
                <c:pt idx="3536">
                  <c:v>1.0900000000000001</c:v>
                </c:pt>
                <c:pt idx="3537">
                  <c:v>1.1200000000000001</c:v>
                </c:pt>
                <c:pt idx="3538">
                  <c:v>1.24</c:v>
                </c:pt>
                <c:pt idx="3539">
                  <c:v>0.74</c:v>
                </c:pt>
                <c:pt idx="3540">
                  <c:v>1.05</c:v>
                </c:pt>
                <c:pt idx="3541">
                  <c:v>1.21</c:v>
                </c:pt>
                <c:pt idx="3542">
                  <c:v>1.0900000000000001</c:v>
                </c:pt>
                <c:pt idx="3543">
                  <c:v>0.98</c:v>
                </c:pt>
                <c:pt idx="3544">
                  <c:v>0.98</c:v>
                </c:pt>
                <c:pt idx="3545">
                  <c:v>1.37</c:v>
                </c:pt>
                <c:pt idx="3546">
                  <c:v>1.1599999999999999</c:v>
                </c:pt>
                <c:pt idx="3547">
                  <c:v>1.57</c:v>
                </c:pt>
                <c:pt idx="3548">
                  <c:v>1.48</c:v>
                </c:pt>
                <c:pt idx="3549">
                  <c:v>1.1499999999999999</c:v>
                </c:pt>
                <c:pt idx="3550">
                  <c:v>1.26</c:v>
                </c:pt>
                <c:pt idx="3551">
                  <c:v>1.04</c:v>
                </c:pt>
                <c:pt idx="3552">
                  <c:v>1.1299999999999999</c:v>
                </c:pt>
                <c:pt idx="3553">
                  <c:v>1.1000000000000001</c:v>
                </c:pt>
                <c:pt idx="3554">
                  <c:v>0.85</c:v>
                </c:pt>
                <c:pt idx="3555">
                  <c:v>1.46</c:v>
                </c:pt>
                <c:pt idx="3556">
                  <c:v>1.02</c:v>
                </c:pt>
                <c:pt idx="3557">
                  <c:v>1.31</c:v>
                </c:pt>
                <c:pt idx="3558">
                  <c:v>1.25</c:v>
                </c:pt>
                <c:pt idx="3559">
                  <c:v>1.5</c:v>
                </c:pt>
                <c:pt idx="3560">
                  <c:v>1.17</c:v>
                </c:pt>
                <c:pt idx="3561">
                  <c:v>1.19</c:v>
                </c:pt>
                <c:pt idx="3562">
                  <c:v>1.52</c:v>
                </c:pt>
                <c:pt idx="3563">
                  <c:v>1.23</c:v>
                </c:pt>
                <c:pt idx="3564">
                  <c:v>1.1499999999999999</c:v>
                </c:pt>
                <c:pt idx="3565">
                  <c:v>0.88</c:v>
                </c:pt>
                <c:pt idx="3566">
                  <c:v>1.1399999999999999</c:v>
                </c:pt>
                <c:pt idx="3567">
                  <c:v>1.29</c:v>
                </c:pt>
                <c:pt idx="3568">
                  <c:v>1.41</c:v>
                </c:pt>
                <c:pt idx="3569">
                  <c:v>1.18</c:v>
                </c:pt>
                <c:pt idx="3570">
                  <c:v>1.52</c:v>
                </c:pt>
                <c:pt idx="3571">
                  <c:v>0.94</c:v>
                </c:pt>
                <c:pt idx="3572">
                  <c:v>1.1499999999999999</c:v>
                </c:pt>
                <c:pt idx="3573">
                  <c:v>1.22</c:v>
                </c:pt>
                <c:pt idx="3574">
                  <c:v>1.01</c:v>
                </c:pt>
                <c:pt idx="3575">
                  <c:v>1.22</c:v>
                </c:pt>
                <c:pt idx="3576">
                  <c:v>1.06</c:v>
                </c:pt>
                <c:pt idx="3577">
                  <c:v>1.24</c:v>
                </c:pt>
                <c:pt idx="3578">
                  <c:v>0.99</c:v>
                </c:pt>
                <c:pt idx="3579">
                  <c:v>1.03</c:v>
                </c:pt>
                <c:pt idx="3580">
                  <c:v>1.52</c:v>
                </c:pt>
                <c:pt idx="3581">
                  <c:v>1.33</c:v>
                </c:pt>
                <c:pt idx="3582">
                  <c:v>1.1399999999999999</c:v>
                </c:pt>
                <c:pt idx="3583">
                  <c:v>1.29</c:v>
                </c:pt>
                <c:pt idx="3584">
                  <c:v>0.92</c:v>
                </c:pt>
                <c:pt idx="3585">
                  <c:v>0.93</c:v>
                </c:pt>
                <c:pt idx="3586">
                  <c:v>1.1499999999999999</c:v>
                </c:pt>
                <c:pt idx="3587">
                  <c:v>1.0900000000000001</c:v>
                </c:pt>
                <c:pt idx="3588">
                  <c:v>0.99</c:v>
                </c:pt>
                <c:pt idx="3589">
                  <c:v>0.94</c:v>
                </c:pt>
                <c:pt idx="3590">
                  <c:v>1.36</c:v>
                </c:pt>
                <c:pt idx="3591">
                  <c:v>1.19</c:v>
                </c:pt>
                <c:pt idx="3592">
                  <c:v>1.59</c:v>
                </c:pt>
                <c:pt idx="3593">
                  <c:v>1.51</c:v>
                </c:pt>
                <c:pt idx="3594">
                  <c:v>1.1599999999999999</c:v>
                </c:pt>
                <c:pt idx="3595">
                  <c:v>1.3</c:v>
                </c:pt>
                <c:pt idx="3596">
                  <c:v>1.04</c:v>
                </c:pt>
                <c:pt idx="3597">
                  <c:v>1.31</c:v>
                </c:pt>
                <c:pt idx="3598">
                  <c:v>1.1200000000000001</c:v>
                </c:pt>
                <c:pt idx="3599">
                  <c:v>0.89</c:v>
                </c:pt>
              </c:numCache>
            </c:numRef>
          </c:xVal>
          <c:yVal>
            <c:numRef>
              <c:f>Sheet4!$I$2:$I$3601</c:f>
              <c:numCache>
                <c:formatCode>#,##0.00</c:formatCode>
                <c:ptCount val="3600"/>
                <c:pt idx="0">
                  <c:v>91728.18</c:v>
                </c:pt>
                <c:pt idx="1">
                  <c:v>601546.18999999994</c:v>
                </c:pt>
                <c:pt idx="2">
                  <c:v>1029279.83</c:v>
                </c:pt>
                <c:pt idx="3">
                  <c:v>103788.25</c:v>
                </c:pt>
                <c:pt idx="4">
                  <c:v>730358.49</c:v>
                </c:pt>
                <c:pt idx="5">
                  <c:v>158267.23000000001</c:v>
                </c:pt>
                <c:pt idx="6">
                  <c:v>219338.91999999998</c:v>
                </c:pt>
                <c:pt idx="7">
                  <c:v>822522.24</c:v>
                </c:pt>
                <c:pt idx="8">
                  <c:v>285027.21000000002</c:v>
                </c:pt>
                <c:pt idx="9">
                  <c:v>226219.71000000002</c:v>
                </c:pt>
                <c:pt idx="10">
                  <c:v>1247488.6000000001</c:v>
                </c:pt>
                <c:pt idx="11">
                  <c:v>844689.96</c:v>
                </c:pt>
                <c:pt idx="12">
                  <c:v>470643.79</c:v>
                </c:pt>
                <c:pt idx="13">
                  <c:v>174079.23</c:v>
                </c:pt>
                <c:pt idx="14">
                  <c:v>275064.64999999997</c:v>
                </c:pt>
                <c:pt idx="15">
                  <c:v>369468.58999999997</c:v>
                </c:pt>
                <c:pt idx="16">
                  <c:v>1417208.02</c:v>
                </c:pt>
                <c:pt idx="17">
                  <c:v>222849.42</c:v>
                </c:pt>
                <c:pt idx="18">
                  <c:v>141693.33000000002</c:v>
                </c:pt>
                <c:pt idx="19">
                  <c:v>411218.70999999996</c:v>
                </c:pt>
                <c:pt idx="20">
                  <c:v>3120961.67</c:v>
                </c:pt>
                <c:pt idx="21">
                  <c:v>118310.73999999999</c:v>
                </c:pt>
                <c:pt idx="22">
                  <c:v>522278.22</c:v>
                </c:pt>
                <c:pt idx="23">
                  <c:v>255094.16999999998</c:v>
                </c:pt>
                <c:pt idx="24">
                  <c:v>230884.66999999998</c:v>
                </c:pt>
                <c:pt idx="25">
                  <c:v>1532074.69</c:v>
                </c:pt>
                <c:pt idx="26">
                  <c:v>425000.71</c:v>
                </c:pt>
                <c:pt idx="27">
                  <c:v>301768.99</c:v>
                </c:pt>
                <c:pt idx="28">
                  <c:v>435745.77</c:v>
                </c:pt>
                <c:pt idx="29">
                  <c:v>1138871.92</c:v>
                </c:pt>
                <c:pt idx="30">
                  <c:v>152780.85</c:v>
                </c:pt>
                <c:pt idx="31">
                  <c:v>877646.01</c:v>
                </c:pt>
                <c:pt idx="32">
                  <c:v>305194.21999999997</c:v>
                </c:pt>
                <c:pt idx="33">
                  <c:v>275129.34999999998</c:v>
                </c:pt>
                <c:pt idx="34">
                  <c:v>146072.21000000002</c:v>
                </c:pt>
                <c:pt idx="35">
                  <c:v>506805.14999999997</c:v>
                </c:pt>
                <c:pt idx="36">
                  <c:v>582835.25</c:v>
                </c:pt>
                <c:pt idx="37">
                  <c:v>953770.46</c:v>
                </c:pt>
                <c:pt idx="38">
                  <c:v>938061.92999999993</c:v>
                </c:pt>
                <c:pt idx="39">
                  <c:v>352660.19999999995</c:v>
                </c:pt>
                <c:pt idx="40">
                  <c:v>144931.29999999999</c:v>
                </c:pt>
                <c:pt idx="41">
                  <c:v>152614.52000000002</c:v>
                </c:pt>
                <c:pt idx="42">
                  <c:v>67353.38</c:v>
                </c:pt>
                <c:pt idx="43">
                  <c:v>351707.78</c:v>
                </c:pt>
                <c:pt idx="44">
                  <c:v>954821.31</c:v>
                </c:pt>
                <c:pt idx="45">
                  <c:v>88526.26</c:v>
                </c:pt>
                <c:pt idx="46">
                  <c:v>557377.82000000007</c:v>
                </c:pt>
                <c:pt idx="47">
                  <c:v>749510.72</c:v>
                </c:pt>
                <c:pt idx="48">
                  <c:v>94156.430000000008</c:v>
                </c:pt>
                <c:pt idx="49">
                  <c:v>577976.65</c:v>
                </c:pt>
                <c:pt idx="50">
                  <c:v>168230.55</c:v>
                </c:pt>
                <c:pt idx="51">
                  <c:v>196897.84999999998</c:v>
                </c:pt>
                <c:pt idx="52">
                  <c:v>776820.80999999994</c:v>
                </c:pt>
                <c:pt idx="53">
                  <c:v>346523.78</c:v>
                </c:pt>
                <c:pt idx="54">
                  <c:v>200226.41999999998</c:v>
                </c:pt>
                <c:pt idx="55">
                  <c:v>1389716.8900000001</c:v>
                </c:pt>
                <c:pt idx="56">
                  <c:v>808771.72</c:v>
                </c:pt>
                <c:pt idx="57">
                  <c:v>397115.64</c:v>
                </c:pt>
                <c:pt idx="58">
                  <c:v>166158.43</c:v>
                </c:pt>
                <c:pt idx="59">
                  <c:v>251547.43</c:v>
                </c:pt>
                <c:pt idx="60">
                  <c:v>284386.03000000003</c:v>
                </c:pt>
                <c:pt idx="61">
                  <c:v>1613159.67</c:v>
                </c:pt>
                <c:pt idx="62">
                  <c:v>210793.64</c:v>
                </c:pt>
                <c:pt idx="63">
                  <c:v>191122.29</c:v>
                </c:pt>
                <c:pt idx="64">
                  <c:v>419687.35</c:v>
                </c:pt>
                <c:pt idx="65">
                  <c:v>3363407.98</c:v>
                </c:pt>
                <c:pt idx="66">
                  <c:v>89361.430000000008</c:v>
                </c:pt>
                <c:pt idx="67">
                  <c:v>588482.18999999994</c:v>
                </c:pt>
                <c:pt idx="68">
                  <c:v>251914.74</c:v>
                </c:pt>
                <c:pt idx="69">
                  <c:v>291083.26</c:v>
                </c:pt>
                <c:pt idx="70">
                  <c:v>1384264.04</c:v>
                </c:pt>
                <c:pt idx="71">
                  <c:v>421262.96</c:v>
                </c:pt>
                <c:pt idx="72">
                  <c:v>356960.5</c:v>
                </c:pt>
                <c:pt idx="73">
                  <c:v>435740.48000000004</c:v>
                </c:pt>
                <c:pt idx="74">
                  <c:v>1470187.1400000001</c:v>
                </c:pt>
                <c:pt idx="75">
                  <c:v>168143.15000000002</c:v>
                </c:pt>
                <c:pt idx="76">
                  <c:v>758125.51</c:v>
                </c:pt>
                <c:pt idx="77">
                  <c:v>277248.48</c:v>
                </c:pt>
                <c:pt idx="78">
                  <c:v>261313.02000000002</c:v>
                </c:pt>
                <c:pt idx="79">
                  <c:v>158063.43</c:v>
                </c:pt>
                <c:pt idx="80">
                  <c:v>469431.67999999993</c:v>
                </c:pt>
                <c:pt idx="81">
                  <c:v>580190.82000000007</c:v>
                </c:pt>
                <c:pt idx="82">
                  <c:v>848267.19000000006</c:v>
                </c:pt>
                <c:pt idx="83">
                  <c:v>755537.27</c:v>
                </c:pt>
                <c:pt idx="84">
                  <c:v>369916.29000000004</c:v>
                </c:pt>
                <c:pt idx="85">
                  <c:v>107376.76000000001</c:v>
                </c:pt>
                <c:pt idx="86">
                  <c:v>183270.39999999999</c:v>
                </c:pt>
                <c:pt idx="87">
                  <c:v>68598.22</c:v>
                </c:pt>
                <c:pt idx="88">
                  <c:v>425887.79000000004</c:v>
                </c:pt>
                <c:pt idx="89">
                  <c:v>1068598.2799999998</c:v>
                </c:pt>
                <c:pt idx="90">
                  <c:v>128679.24</c:v>
                </c:pt>
                <c:pt idx="91">
                  <c:v>755472.09000000008</c:v>
                </c:pt>
                <c:pt idx="92">
                  <c:v>826941.93</c:v>
                </c:pt>
                <c:pt idx="93">
                  <c:v>88317.73</c:v>
                </c:pt>
                <c:pt idx="94">
                  <c:v>663735.14</c:v>
                </c:pt>
                <c:pt idx="95">
                  <c:v>160924.51999999999</c:v>
                </c:pt>
                <c:pt idx="96">
                  <c:v>247754.7</c:v>
                </c:pt>
                <c:pt idx="97">
                  <c:v>845065.65999999992</c:v>
                </c:pt>
                <c:pt idx="98">
                  <c:v>380429.30999999994</c:v>
                </c:pt>
                <c:pt idx="99">
                  <c:v>197072.56</c:v>
                </c:pt>
                <c:pt idx="100">
                  <c:v>1382964.89</c:v>
                </c:pt>
                <c:pt idx="101">
                  <c:v>906838.4</c:v>
                </c:pt>
                <c:pt idx="102">
                  <c:v>616589.92999999993</c:v>
                </c:pt>
                <c:pt idx="103">
                  <c:v>322366.88</c:v>
                </c:pt>
                <c:pt idx="104">
                  <c:v>266851.77</c:v>
                </c:pt>
                <c:pt idx="105">
                  <c:v>332672.05</c:v>
                </c:pt>
                <c:pt idx="106">
                  <c:v>1119168.0999999999</c:v>
                </c:pt>
                <c:pt idx="107">
                  <c:v>204570.78</c:v>
                </c:pt>
                <c:pt idx="108">
                  <c:v>246514.81</c:v>
                </c:pt>
                <c:pt idx="109">
                  <c:v>382850.77999999997</c:v>
                </c:pt>
                <c:pt idx="110">
                  <c:v>4215552.57</c:v>
                </c:pt>
                <c:pt idx="111">
                  <c:v>127597.75</c:v>
                </c:pt>
                <c:pt idx="112">
                  <c:v>793514.22</c:v>
                </c:pt>
                <c:pt idx="113">
                  <c:v>251189.52000000002</c:v>
                </c:pt>
                <c:pt idx="114">
                  <c:v>267331.27</c:v>
                </c:pt>
                <c:pt idx="115">
                  <c:v>1721917.04</c:v>
                </c:pt>
                <c:pt idx="116">
                  <c:v>502345.31</c:v>
                </c:pt>
                <c:pt idx="117">
                  <c:v>481274</c:v>
                </c:pt>
                <c:pt idx="118">
                  <c:v>489345.23</c:v>
                </c:pt>
                <c:pt idx="119">
                  <c:v>1601222.6800000002</c:v>
                </c:pt>
                <c:pt idx="120">
                  <c:v>159303.59999999998</c:v>
                </c:pt>
                <c:pt idx="121">
                  <c:v>711564.14</c:v>
                </c:pt>
                <c:pt idx="122">
                  <c:v>326997.65000000002</c:v>
                </c:pt>
                <c:pt idx="123">
                  <c:v>286641.34999999998</c:v>
                </c:pt>
                <c:pt idx="124">
                  <c:v>163498.85</c:v>
                </c:pt>
                <c:pt idx="125">
                  <c:v>532733.04</c:v>
                </c:pt>
                <c:pt idx="126">
                  <c:v>695873.15</c:v>
                </c:pt>
                <c:pt idx="127">
                  <c:v>1089513.1099999999</c:v>
                </c:pt>
                <c:pt idx="128">
                  <c:v>865893.82000000007</c:v>
                </c:pt>
                <c:pt idx="129">
                  <c:v>451738.89</c:v>
                </c:pt>
                <c:pt idx="130">
                  <c:v>113430.5</c:v>
                </c:pt>
                <c:pt idx="131">
                  <c:v>155424.95000000001</c:v>
                </c:pt>
                <c:pt idx="132">
                  <c:v>79859.72</c:v>
                </c:pt>
                <c:pt idx="133">
                  <c:v>547800.42000000004</c:v>
                </c:pt>
                <c:pt idx="134">
                  <c:v>1100953.1399999999</c:v>
                </c:pt>
                <c:pt idx="135">
                  <c:v>95424.589999999982</c:v>
                </c:pt>
                <c:pt idx="136">
                  <c:v>627695.79</c:v>
                </c:pt>
                <c:pt idx="137">
                  <c:v>781538.80999999994</c:v>
                </c:pt>
                <c:pt idx="138">
                  <c:v>105132.82</c:v>
                </c:pt>
                <c:pt idx="139">
                  <c:v>604106.12</c:v>
                </c:pt>
                <c:pt idx="140">
                  <c:v>163136.70000000001</c:v>
                </c:pt>
                <c:pt idx="141">
                  <c:v>213609.12</c:v>
                </c:pt>
                <c:pt idx="142">
                  <c:v>830499.38</c:v>
                </c:pt>
                <c:pt idx="143">
                  <c:v>325944.73</c:v>
                </c:pt>
                <c:pt idx="144">
                  <c:v>163084.68</c:v>
                </c:pt>
                <c:pt idx="145">
                  <c:v>1306293.1100000001</c:v>
                </c:pt>
                <c:pt idx="146">
                  <c:v>887964.38</c:v>
                </c:pt>
                <c:pt idx="147">
                  <c:v>381506.20000000007</c:v>
                </c:pt>
                <c:pt idx="148">
                  <c:v>168252.2</c:v>
                </c:pt>
                <c:pt idx="149">
                  <c:v>267917.78000000003</c:v>
                </c:pt>
                <c:pt idx="150">
                  <c:v>292710.38</c:v>
                </c:pt>
                <c:pt idx="151">
                  <c:v>1258481.1099999999</c:v>
                </c:pt>
                <c:pt idx="152">
                  <c:v>224036.18</c:v>
                </c:pt>
                <c:pt idx="153">
                  <c:v>206654.97999999998</c:v>
                </c:pt>
                <c:pt idx="154">
                  <c:v>309146.07</c:v>
                </c:pt>
                <c:pt idx="155">
                  <c:v>4230448.9799999995</c:v>
                </c:pt>
                <c:pt idx="156">
                  <c:v>116309.9</c:v>
                </c:pt>
                <c:pt idx="157">
                  <c:v>609721.17999999993</c:v>
                </c:pt>
                <c:pt idx="158">
                  <c:v>238392.72999999998</c:v>
                </c:pt>
                <c:pt idx="159">
                  <c:v>344239.35</c:v>
                </c:pt>
                <c:pt idx="160">
                  <c:v>1270564.47</c:v>
                </c:pt>
                <c:pt idx="161">
                  <c:v>423387.02</c:v>
                </c:pt>
                <c:pt idx="162">
                  <c:v>364048.79</c:v>
                </c:pt>
                <c:pt idx="163">
                  <c:v>421316.64999999997</c:v>
                </c:pt>
                <c:pt idx="164">
                  <c:v>1380520.76</c:v>
                </c:pt>
                <c:pt idx="165">
                  <c:v>107225.04</c:v>
                </c:pt>
                <c:pt idx="166">
                  <c:v>909463.13</c:v>
                </c:pt>
                <c:pt idx="167">
                  <c:v>296249.38999999996</c:v>
                </c:pt>
                <c:pt idx="168">
                  <c:v>259671.38</c:v>
                </c:pt>
                <c:pt idx="169">
                  <c:v>143828.33999999997</c:v>
                </c:pt>
                <c:pt idx="170">
                  <c:v>513293.44999999995</c:v>
                </c:pt>
                <c:pt idx="171">
                  <c:v>776310.02</c:v>
                </c:pt>
                <c:pt idx="172">
                  <c:v>909650.62000000011</c:v>
                </c:pt>
                <c:pt idx="173">
                  <c:v>838930.98</c:v>
                </c:pt>
                <c:pt idx="174">
                  <c:v>395411.39</c:v>
                </c:pt>
                <c:pt idx="175">
                  <c:v>112192.95</c:v>
                </c:pt>
                <c:pt idx="176">
                  <c:v>192362.18</c:v>
                </c:pt>
                <c:pt idx="177">
                  <c:v>71809.680000000008</c:v>
                </c:pt>
                <c:pt idx="178">
                  <c:v>445251.37</c:v>
                </c:pt>
                <c:pt idx="179">
                  <c:v>979146.85</c:v>
                </c:pt>
                <c:pt idx="180">
                  <c:v>183549.08</c:v>
                </c:pt>
                <c:pt idx="181">
                  <c:v>888094.87</c:v>
                </c:pt>
                <c:pt idx="182">
                  <c:v>1170444.52</c:v>
                </c:pt>
                <c:pt idx="183">
                  <c:v>136090.66999999998</c:v>
                </c:pt>
                <c:pt idx="184">
                  <c:v>772110.17999999993</c:v>
                </c:pt>
                <c:pt idx="185">
                  <c:v>188582.22999999998</c:v>
                </c:pt>
                <c:pt idx="186">
                  <c:v>359702.04000000004</c:v>
                </c:pt>
                <c:pt idx="187">
                  <c:v>1621253.9699999997</c:v>
                </c:pt>
                <c:pt idx="188">
                  <c:v>411450.85000000003</c:v>
                </c:pt>
                <c:pt idx="189">
                  <c:v>323030.81</c:v>
                </c:pt>
                <c:pt idx="190">
                  <c:v>1772501.55</c:v>
                </c:pt>
                <c:pt idx="191">
                  <c:v>1258952.81</c:v>
                </c:pt>
                <c:pt idx="192">
                  <c:v>797699.80999999994</c:v>
                </c:pt>
                <c:pt idx="193">
                  <c:v>391313.63</c:v>
                </c:pt>
                <c:pt idx="194">
                  <c:v>348380.9</c:v>
                </c:pt>
                <c:pt idx="195">
                  <c:v>486542.38000000006</c:v>
                </c:pt>
                <c:pt idx="196">
                  <c:v>1977923.65</c:v>
                </c:pt>
                <c:pt idx="197">
                  <c:v>276051.64</c:v>
                </c:pt>
                <c:pt idx="198">
                  <c:v>398543.91000000003</c:v>
                </c:pt>
                <c:pt idx="199">
                  <c:v>680234.93</c:v>
                </c:pt>
                <c:pt idx="200">
                  <c:v>5470227.0800000001</c:v>
                </c:pt>
                <c:pt idx="201">
                  <c:v>126829.29</c:v>
                </c:pt>
                <c:pt idx="202">
                  <c:v>1254201.1200000001</c:v>
                </c:pt>
                <c:pt idx="203">
                  <c:v>377719.7</c:v>
                </c:pt>
                <c:pt idx="204">
                  <c:v>633235.06000000006</c:v>
                </c:pt>
                <c:pt idx="205">
                  <c:v>2544483.08</c:v>
                </c:pt>
                <c:pt idx="206">
                  <c:v>701706</c:v>
                </c:pt>
                <c:pt idx="207">
                  <c:v>711200.33</c:v>
                </c:pt>
                <c:pt idx="208">
                  <c:v>645655.16</c:v>
                </c:pt>
                <c:pt idx="209">
                  <c:v>2200550.27</c:v>
                </c:pt>
                <c:pt idx="210">
                  <c:v>157981.65000000002</c:v>
                </c:pt>
                <c:pt idx="211">
                  <c:v>1189151.17</c:v>
                </c:pt>
                <c:pt idx="212">
                  <c:v>455798.5</c:v>
                </c:pt>
                <c:pt idx="213">
                  <c:v>379603.83</c:v>
                </c:pt>
                <c:pt idx="214">
                  <c:v>212143.71999999997</c:v>
                </c:pt>
                <c:pt idx="215">
                  <c:v>808808.86999999988</c:v>
                </c:pt>
                <c:pt idx="216">
                  <c:v>892740.86999999988</c:v>
                </c:pt>
                <c:pt idx="217">
                  <c:v>1557975.0499999998</c:v>
                </c:pt>
                <c:pt idx="218">
                  <c:v>1093144.23</c:v>
                </c:pt>
                <c:pt idx="219">
                  <c:v>706098.15</c:v>
                </c:pt>
                <c:pt idx="220">
                  <c:v>165785.94</c:v>
                </c:pt>
                <c:pt idx="221">
                  <c:v>237276.96000000002</c:v>
                </c:pt>
                <c:pt idx="222">
                  <c:v>104027.10999999999</c:v>
                </c:pt>
                <c:pt idx="223">
                  <c:v>893143.94</c:v>
                </c:pt>
                <c:pt idx="224">
                  <c:v>1637554.42</c:v>
                </c:pt>
                <c:pt idx="225">
                  <c:v>97215.94</c:v>
                </c:pt>
                <c:pt idx="226">
                  <c:v>666871.06000000006</c:v>
                </c:pt>
                <c:pt idx="227">
                  <c:v>925574.66</c:v>
                </c:pt>
                <c:pt idx="228">
                  <c:v>97785.459999999992</c:v>
                </c:pt>
                <c:pt idx="229">
                  <c:v>791126.41</c:v>
                </c:pt>
                <c:pt idx="230">
                  <c:v>135286.70000000001</c:v>
                </c:pt>
                <c:pt idx="231">
                  <c:v>206762.31000000003</c:v>
                </c:pt>
                <c:pt idx="232">
                  <c:v>874349.55</c:v>
                </c:pt>
                <c:pt idx="233">
                  <c:v>320492.68</c:v>
                </c:pt>
                <c:pt idx="234">
                  <c:v>226525.28999999998</c:v>
                </c:pt>
                <c:pt idx="235">
                  <c:v>1422345.94</c:v>
                </c:pt>
                <c:pt idx="236">
                  <c:v>821592.06</c:v>
                </c:pt>
                <c:pt idx="237">
                  <c:v>475602.7</c:v>
                </c:pt>
                <c:pt idx="238">
                  <c:v>176589.86</c:v>
                </c:pt>
                <c:pt idx="239">
                  <c:v>276755.29000000004</c:v>
                </c:pt>
                <c:pt idx="240">
                  <c:v>395980.22</c:v>
                </c:pt>
                <c:pt idx="241">
                  <c:v>1420811.06</c:v>
                </c:pt>
                <c:pt idx="242">
                  <c:v>237575.64</c:v>
                </c:pt>
                <c:pt idx="243">
                  <c:v>216367.38</c:v>
                </c:pt>
                <c:pt idx="244">
                  <c:v>406866.03</c:v>
                </c:pt>
                <c:pt idx="245">
                  <c:v>3625630.6399999997</c:v>
                </c:pt>
                <c:pt idx="246">
                  <c:v>131965.57999999999</c:v>
                </c:pt>
                <c:pt idx="247">
                  <c:v>804977.39000000013</c:v>
                </c:pt>
                <c:pt idx="248">
                  <c:v>271393.5</c:v>
                </c:pt>
                <c:pt idx="249">
                  <c:v>276002.68</c:v>
                </c:pt>
                <c:pt idx="250">
                  <c:v>1955395.44</c:v>
                </c:pt>
                <c:pt idx="251">
                  <c:v>501364.79999999993</c:v>
                </c:pt>
                <c:pt idx="252">
                  <c:v>430096.94</c:v>
                </c:pt>
                <c:pt idx="253">
                  <c:v>572219.25</c:v>
                </c:pt>
                <c:pt idx="254">
                  <c:v>1582877.0899999999</c:v>
                </c:pt>
                <c:pt idx="255">
                  <c:v>100215.44</c:v>
                </c:pt>
                <c:pt idx="256">
                  <c:v>724514.73</c:v>
                </c:pt>
                <c:pt idx="257">
                  <c:v>292605.18</c:v>
                </c:pt>
                <c:pt idx="258">
                  <c:v>255531.24000000002</c:v>
                </c:pt>
                <c:pt idx="259">
                  <c:v>159133.19</c:v>
                </c:pt>
                <c:pt idx="260">
                  <c:v>423595.21</c:v>
                </c:pt>
                <c:pt idx="261">
                  <c:v>645130.97</c:v>
                </c:pt>
                <c:pt idx="262">
                  <c:v>765983.21</c:v>
                </c:pt>
                <c:pt idx="263">
                  <c:v>750095.91999999993</c:v>
                </c:pt>
                <c:pt idx="264">
                  <c:v>395220.24</c:v>
                </c:pt>
                <c:pt idx="265">
                  <c:v>110492.20000000001</c:v>
                </c:pt>
                <c:pt idx="266">
                  <c:v>153045.63</c:v>
                </c:pt>
                <c:pt idx="267">
                  <c:v>67899.62</c:v>
                </c:pt>
                <c:pt idx="268">
                  <c:v>484658.75</c:v>
                </c:pt>
                <c:pt idx="269">
                  <c:v>1122062.47</c:v>
                </c:pt>
                <c:pt idx="270">
                  <c:v>95475.069999999992</c:v>
                </c:pt>
                <c:pt idx="271">
                  <c:v>563018.6</c:v>
                </c:pt>
                <c:pt idx="272">
                  <c:v>721257.38</c:v>
                </c:pt>
                <c:pt idx="273">
                  <c:v>107721.63</c:v>
                </c:pt>
                <c:pt idx="274">
                  <c:v>521125.33</c:v>
                </c:pt>
                <c:pt idx="275">
                  <c:v>109808.79999999999</c:v>
                </c:pt>
                <c:pt idx="276">
                  <c:v>198557.9</c:v>
                </c:pt>
                <c:pt idx="277">
                  <c:v>728402.35</c:v>
                </c:pt>
                <c:pt idx="278">
                  <c:v>303146.45999999996</c:v>
                </c:pt>
                <c:pt idx="279">
                  <c:v>159054.66999999998</c:v>
                </c:pt>
                <c:pt idx="280">
                  <c:v>1177312.94</c:v>
                </c:pt>
                <c:pt idx="281">
                  <c:v>799071.01</c:v>
                </c:pt>
                <c:pt idx="282">
                  <c:v>311270.59999999998</c:v>
                </c:pt>
                <c:pt idx="283">
                  <c:v>141775.79999999999</c:v>
                </c:pt>
                <c:pt idx="284">
                  <c:v>224541.2</c:v>
                </c:pt>
                <c:pt idx="285">
                  <c:v>249027.94000000003</c:v>
                </c:pt>
                <c:pt idx="286">
                  <c:v>1190708.83</c:v>
                </c:pt>
                <c:pt idx="287">
                  <c:v>179250.21000000002</c:v>
                </c:pt>
                <c:pt idx="288">
                  <c:v>139949.65</c:v>
                </c:pt>
                <c:pt idx="289">
                  <c:v>318600.58999999997</c:v>
                </c:pt>
                <c:pt idx="290">
                  <c:v>3033918.41</c:v>
                </c:pt>
                <c:pt idx="291">
                  <c:v>94778.790000000008</c:v>
                </c:pt>
                <c:pt idx="292">
                  <c:v>468266.51</c:v>
                </c:pt>
                <c:pt idx="293">
                  <c:v>225664.22999999998</c:v>
                </c:pt>
                <c:pt idx="294">
                  <c:v>220338.25</c:v>
                </c:pt>
                <c:pt idx="295">
                  <c:v>1052132.1599999999</c:v>
                </c:pt>
                <c:pt idx="296">
                  <c:v>375322.2</c:v>
                </c:pt>
                <c:pt idx="297">
                  <c:v>262109.86000000002</c:v>
                </c:pt>
                <c:pt idx="298">
                  <c:v>369284.51</c:v>
                </c:pt>
                <c:pt idx="299">
                  <c:v>1171871.6400000001</c:v>
                </c:pt>
                <c:pt idx="300">
                  <c:v>91579.18</c:v>
                </c:pt>
                <c:pt idx="301">
                  <c:v>869425.93</c:v>
                </c:pt>
                <c:pt idx="302">
                  <c:v>286847.49</c:v>
                </c:pt>
                <c:pt idx="303">
                  <c:v>241012.16999999998</c:v>
                </c:pt>
                <c:pt idx="304">
                  <c:v>141558.76</c:v>
                </c:pt>
                <c:pt idx="305">
                  <c:v>431830.40000000008</c:v>
                </c:pt>
                <c:pt idx="306">
                  <c:v>497333.98000000004</c:v>
                </c:pt>
                <c:pt idx="307">
                  <c:v>863688.60999999987</c:v>
                </c:pt>
                <c:pt idx="308">
                  <c:v>758887.32000000007</c:v>
                </c:pt>
                <c:pt idx="309">
                  <c:v>331446.59999999998</c:v>
                </c:pt>
                <c:pt idx="310">
                  <c:v>101482.65</c:v>
                </c:pt>
                <c:pt idx="311">
                  <c:v>144525.33000000002</c:v>
                </c:pt>
                <c:pt idx="312">
                  <c:v>61608.13</c:v>
                </c:pt>
                <c:pt idx="313">
                  <c:v>297524.28000000003</c:v>
                </c:pt>
                <c:pt idx="314">
                  <c:v>870359.48</c:v>
                </c:pt>
                <c:pt idx="315">
                  <c:v>88371.09</c:v>
                </c:pt>
                <c:pt idx="316">
                  <c:v>631507.77</c:v>
                </c:pt>
                <c:pt idx="317">
                  <c:v>814376.97</c:v>
                </c:pt>
                <c:pt idx="318">
                  <c:v>105023.56</c:v>
                </c:pt>
                <c:pt idx="319">
                  <c:v>599178.18000000005</c:v>
                </c:pt>
                <c:pt idx="320">
                  <c:v>122294.43</c:v>
                </c:pt>
                <c:pt idx="321">
                  <c:v>241552.96</c:v>
                </c:pt>
                <c:pt idx="322">
                  <c:v>674827.05</c:v>
                </c:pt>
                <c:pt idx="323">
                  <c:v>282344.52</c:v>
                </c:pt>
                <c:pt idx="324">
                  <c:v>186429.24</c:v>
                </c:pt>
                <c:pt idx="325">
                  <c:v>1372811.19</c:v>
                </c:pt>
                <c:pt idx="326">
                  <c:v>782244.57000000007</c:v>
                </c:pt>
                <c:pt idx="327">
                  <c:v>540315.74</c:v>
                </c:pt>
                <c:pt idx="328">
                  <c:v>238305.05000000002</c:v>
                </c:pt>
                <c:pt idx="329">
                  <c:v>260743.16</c:v>
                </c:pt>
                <c:pt idx="330">
                  <c:v>259318.65999999997</c:v>
                </c:pt>
                <c:pt idx="331">
                  <c:v>1547337.25</c:v>
                </c:pt>
                <c:pt idx="332">
                  <c:v>188900.46</c:v>
                </c:pt>
                <c:pt idx="333">
                  <c:v>172502.22</c:v>
                </c:pt>
                <c:pt idx="334">
                  <c:v>325905.13</c:v>
                </c:pt>
                <c:pt idx="335">
                  <c:v>2935077.5</c:v>
                </c:pt>
                <c:pt idx="336">
                  <c:v>106098.37</c:v>
                </c:pt>
                <c:pt idx="337">
                  <c:v>553803.5</c:v>
                </c:pt>
                <c:pt idx="338">
                  <c:v>216226.59</c:v>
                </c:pt>
                <c:pt idx="339">
                  <c:v>307637.26</c:v>
                </c:pt>
                <c:pt idx="340">
                  <c:v>1241381.6099999999</c:v>
                </c:pt>
                <c:pt idx="341">
                  <c:v>434201.48999999993</c:v>
                </c:pt>
                <c:pt idx="342">
                  <c:v>307685.59999999998</c:v>
                </c:pt>
                <c:pt idx="343">
                  <c:v>411014.79000000004</c:v>
                </c:pt>
                <c:pt idx="344">
                  <c:v>1146225.8700000001</c:v>
                </c:pt>
                <c:pt idx="345">
                  <c:v>103906</c:v>
                </c:pt>
                <c:pt idx="346">
                  <c:v>877633.91999999993</c:v>
                </c:pt>
                <c:pt idx="347">
                  <c:v>329592.25</c:v>
                </c:pt>
                <c:pt idx="348">
                  <c:v>281322.06</c:v>
                </c:pt>
                <c:pt idx="349">
                  <c:v>153568.21000000002</c:v>
                </c:pt>
                <c:pt idx="350">
                  <c:v>499261.3</c:v>
                </c:pt>
                <c:pt idx="351">
                  <c:v>572076.4</c:v>
                </c:pt>
                <c:pt idx="352">
                  <c:v>891688.66999999993</c:v>
                </c:pt>
                <c:pt idx="353">
                  <c:v>823735.2</c:v>
                </c:pt>
                <c:pt idx="354">
                  <c:v>404208.68</c:v>
                </c:pt>
                <c:pt idx="355">
                  <c:v>122591.72</c:v>
                </c:pt>
                <c:pt idx="356">
                  <c:v>142253.42000000001</c:v>
                </c:pt>
                <c:pt idx="357">
                  <c:v>60421.42</c:v>
                </c:pt>
                <c:pt idx="358">
                  <c:v>369337.81</c:v>
                </c:pt>
                <c:pt idx="359">
                  <c:v>864199.15999999992</c:v>
                </c:pt>
                <c:pt idx="360">
                  <c:v>107354.25</c:v>
                </c:pt>
                <c:pt idx="361">
                  <c:v>511362.61999999994</c:v>
                </c:pt>
                <c:pt idx="362">
                  <c:v>880326.29</c:v>
                </c:pt>
                <c:pt idx="363">
                  <c:v>93814.080000000002</c:v>
                </c:pt>
                <c:pt idx="364">
                  <c:v>620307.92999999993</c:v>
                </c:pt>
                <c:pt idx="365">
                  <c:v>140468.85999999999</c:v>
                </c:pt>
                <c:pt idx="366">
                  <c:v>202553.07</c:v>
                </c:pt>
                <c:pt idx="367">
                  <c:v>680803.2</c:v>
                </c:pt>
                <c:pt idx="368">
                  <c:v>272988.49</c:v>
                </c:pt>
                <c:pt idx="369">
                  <c:v>166169.71999999997</c:v>
                </c:pt>
                <c:pt idx="370">
                  <c:v>1105083.3500000001</c:v>
                </c:pt>
                <c:pt idx="371">
                  <c:v>639567.49</c:v>
                </c:pt>
                <c:pt idx="372">
                  <c:v>383170.95</c:v>
                </c:pt>
                <c:pt idx="373">
                  <c:v>128203.51</c:v>
                </c:pt>
                <c:pt idx="374">
                  <c:v>273485.3</c:v>
                </c:pt>
                <c:pt idx="375">
                  <c:v>373924.25</c:v>
                </c:pt>
                <c:pt idx="376">
                  <c:v>1110895.97</c:v>
                </c:pt>
                <c:pt idx="377">
                  <c:v>150301.79999999999</c:v>
                </c:pt>
                <c:pt idx="378">
                  <c:v>134582.21</c:v>
                </c:pt>
                <c:pt idx="379">
                  <c:v>345889.75</c:v>
                </c:pt>
                <c:pt idx="380">
                  <c:v>2768930.88</c:v>
                </c:pt>
                <c:pt idx="381">
                  <c:v>101061.01000000001</c:v>
                </c:pt>
                <c:pt idx="382">
                  <c:v>464210.89</c:v>
                </c:pt>
                <c:pt idx="383">
                  <c:v>379324.44</c:v>
                </c:pt>
                <c:pt idx="384">
                  <c:v>254912.18</c:v>
                </c:pt>
                <c:pt idx="385">
                  <c:v>1465568.77</c:v>
                </c:pt>
                <c:pt idx="386">
                  <c:v>384828.85</c:v>
                </c:pt>
                <c:pt idx="387">
                  <c:v>270877.61</c:v>
                </c:pt>
                <c:pt idx="388">
                  <c:v>409950.44999999995</c:v>
                </c:pt>
                <c:pt idx="389">
                  <c:v>1176932.6000000001</c:v>
                </c:pt>
                <c:pt idx="390">
                  <c:v>174567.13999999998</c:v>
                </c:pt>
                <c:pt idx="391">
                  <c:v>770551.84000000008</c:v>
                </c:pt>
                <c:pt idx="392">
                  <c:v>282098.34000000003</c:v>
                </c:pt>
                <c:pt idx="393">
                  <c:v>230403.87999999998</c:v>
                </c:pt>
                <c:pt idx="394">
                  <c:v>149237.91999999998</c:v>
                </c:pt>
                <c:pt idx="395">
                  <c:v>431348.54999999993</c:v>
                </c:pt>
                <c:pt idx="396">
                  <c:v>517701.26</c:v>
                </c:pt>
                <c:pt idx="397">
                  <c:v>672242.8</c:v>
                </c:pt>
                <c:pt idx="398">
                  <c:v>803073.94000000006</c:v>
                </c:pt>
                <c:pt idx="399">
                  <c:v>326142.89</c:v>
                </c:pt>
                <c:pt idx="400">
                  <c:v>128940.32</c:v>
                </c:pt>
                <c:pt idx="401">
                  <c:v>112515.70000000001</c:v>
                </c:pt>
                <c:pt idx="402">
                  <c:v>72748.039999999994</c:v>
                </c:pt>
                <c:pt idx="403">
                  <c:v>292544.83</c:v>
                </c:pt>
                <c:pt idx="404">
                  <c:v>841019.69</c:v>
                </c:pt>
                <c:pt idx="405">
                  <c:v>95713.290000000008</c:v>
                </c:pt>
                <c:pt idx="406">
                  <c:v>469277.94000000006</c:v>
                </c:pt>
                <c:pt idx="407">
                  <c:v>763783.58000000007</c:v>
                </c:pt>
                <c:pt idx="408">
                  <c:v>112776.1</c:v>
                </c:pt>
                <c:pt idx="409">
                  <c:v>495117.57000000007</c:v>
                </c:pt>
                <c:pt idx="410">
                  <c:v>165974.96</c:v>
                </c:pt>
                <c:pt idx="411">
                  <c:v>207026.02999999997</c:v>
                </c:pt>
                <c:pt idx="412">
                  <c:v>665364.72</c:v>
                </c:pt>
                <c:pt idx="413">
                  <c:v>284997.7</c:v>
                </c:pt>
                <c:pt idx="414">
                  <c:v>140126.45000000001</c:v>
                </c:pt>
                <c:pt idx="415">
                  <c:v>1170640.71</c:v>
                </c:pt>
                <c:pt idx="416">
                  <c:v>673601.39</c:v>
                </c:pt>
                <c:pt idx="417">
                  <c:v>238211.13</c:v>
                </c:pt>
                <c:pt idx="418">
                  <c:v>129820.93000000001</c:v>
                </c:pt>
                <c:pt idx="419">
                  <c:v>245928.12</c:v>
                </c:pt>
                <c:pt idx="420">
                  <c:v>248805.91</c:v>
                </c:pt>
                <c:pt idx="421">
                  <c:v>903586.21000000008</c:v>
                </c:pt>
                <c:pt idx="422">
                  <c:v>149318.47</c:v>
                </c:pt>
                <c:pt idx="423">
                  <c:v>146196.96</c:v>
                </c:pt>
                <c:pt idx="424">
                  <c:v>315445.03000000003</c:v>
                </c:pt>
                <c:pt idx="425">
                  <c:v>2633574.94</c:v>
                </c:pt>
                <c:pt idx="426">
                  <c:v>85005.19</c:v>
                </c:pt>
                <c:pt idx="427">
                  <c:v>473865.59</c:v>
                </c:pt>
                <c:pt idx="428">
                  <c:v>261830.38</c:v>
                </c:pt>
                <c:pt idx="429">
                  <c:v>239083.76999999996</c:v>
                </c:pt>
                <c:pt idx="430">
                  <c:v>1163703.3700000001</c:v>
                </c:pt>
                <c:pt idx="431">
                  <c:v>397861.17</c:v>
                </c:pt>
                <c:pt idx="432">
                  <c:v>290011</c:v>
                </c:pt>
                <c:pt idx="433">
                  <c:v>377616.35</c:v>
                </c:pt>
                <c:pt idx="434">
                  <c:v>1264592.26</c:v>
                </c:pt>
                <c:pt idx="435">
                  <c:v>108624.25000000001</c:v>
                </c:pt>
                <c:pt idx="436">
                  <c:v>922940.33000000007</c:v>
                </c:pt>
                <c:pt idx="437">
                  <c:v>281539.78000000003</c:v>
                </c:pt>
                <c:pt idx="438">
                  <c:v>254377.74</c:v>
                </c:pt>
                <c:pt idx="439">
                  <c:v>143644.78999999998</c:v>
                </c:pt>
                <c:pt idx="440">
                  <c:v>354782.58</c:v>
                </c:pt>
                <c:pt idx="441">
                  <c:v>445311.33999999997</c:v>
                </c:pt>
                <c:pt idx="442">
                  <c:v>620908.22</c:v>
                </c:pt>
                <c:pt idx="443">
                  <c:v>846864.86999999988</c:v>
                </c:pt>
                <c:pt idx="444">
                  <c:v>325834.91000000003</c:v>
                </c:pt>
                <c:pt idx="445">
                  <c:v>132799.77000000002</c:v>
                </c:pt>
                <c:pt idx="446">
                  <c:v>102939.98999999999</c:v>
                </c:pt>
                <c:pt idx="447">
                  <c:v>73839.48000000001</c:v>
                </c:pt>
                <c:pt idx="448">
                  <c:v>310151.12</c:v>
                </c:pt>
                <c:pt idx="449">
                  <c:v>813341.58000000007</c:v>
                </c:pt>
                <c:pt idx="450">
                  <c:v>92774.610000000015</c:v>
                </c:pt>
                <c:pt idx="451">
                  <c:v>460990.80999999994</c:v>
                </c:pt>
                <c:pt idx="452">
                  <c:v>738956.53</c:v>
                </c:pt>
                <c:pt idx="453">
                  <c:v>86727.42</c:v>
                </c:pt>
                <c:pt idx="454">
                  <c:v>540540.5</c:v>
                </c:pt>
                <c:pt idx="455">
                  <c:v>151459.46000000002</c:v>
                </c:pt>
                <c:pt idx="456">
                  <c:v>206732.76</c:v>
                </c:pt>
                <c:pt idx="457">
                  <c:v>678898.01</c:v>
                </c:pt>
                <c:pt idx="458">
                  <c:v>263837.93000000005</c:v>
                </c:pt>
                <c:pt idx="459">
                  <c:v>136371.38999999998</c:v>
                </c:pt>
                <c:pt idx="460">
                  <c:v>1153699.28</c:v>
                </c:pt>
                <c:pt idx="461">
                  <c:v>678002.96</c:v>
                </c:pt>
                <c:pt idx="462">
                  <c:v>262116.19000000003</c:v>
                </c:pt>
                <c:pt idx="463">
                  <c:v>141712.21</c:v>
                </c:pt>
                <c:pt idx="464">
                  <c:v>243265.5</c:v>
                </c:pt>
                <c:pt idx="465">
                  <c:v>253838.3</c:v>
                </c:pt>
                <c:pt idx="466">
                  <c:v>1016536.6099999999</c:v>
                </c:pt>
                <c:pt idx="467">
                  <c:v>168330.5</c:v>
                </c:pt>
                <c:pt idx="468">
                  <c:v>138402.06</c:v>
                </c:pt>
                <c:pt idx="469">
                  <c:v>318004.24</c:v>
                </c:pt>
                <c:pt idx="470">
                  <c:v>2737872.1399999997</c:v>
                </c:pt>
                <c:pt idx="471">
                  <c:v>74388.06</c:v>
                </c:pt>
                <c:pt idx="472">
                  <c:v>520937.75</c:v>
                </c:pt>
                <c:pt idx="473">
                  <c:v>228023.12</c:v>
                </c:pt>
                <c:pt idx="474">
                  <c:v>231348.89</c:v>
                </c:pt>
                <c:pt idx="475">
                  <c:v>1155875.1599999999</c:v>
                </c:pt>
                <c:pt idx="476">
                  <c:v>380612.68000000005</c:v>
                </c:pt>
                <c:pt idx="477">
                  <c:v>287195.89</c:v>
                </c:pt>
                <c:pt idx="478">
                  <c:v>373158.66000000003</c:v>
                </c:pt>
                <c:pt idx="479">
                  <c:v>1241284.04</c:v>
                </c:pt>
                <c:pt idx="480">
                  <c:v>110278.1</c:v>
                </c:pt>
                <c:pt idx="481">
                  <c:v>634212.88</c:v>
                </c:pt>
                <c:pt idx="482">
                  <c:v>280949.58</c:v>
                </c:pt>
                <c:pt idx="483">
                  <c:v>250471.76</c:v>
                </c:pt>
                <c:pt idx="484">
                  <c:v>141618.19</c:v>
                </c:pt>
                <c:pt idx="485">
                  <c:v>372216.08</c:v>
                </c:pt>
                <c:pt idx="486">
                  <c:v>460355.92</c:v>
                </c:pt>
                <c:pt idx="487">
                  <c:v>639050.81999999995</c:v>
                </c:pt>
                <c:pt idx="488">
                  <c:v>600698.42999999993</c:v>
                </c:pt>
                <c:pt idx="489">
                  <c:v>332804.42000000004</c:v>
                </c:pt>
                <c:pt idx="490">
                  <c:v>110951.45999999999</c:v>
                </c:pt>
                <c:pt idx="491">
                  <c:v>136296.62</c:v>
                </c:pt>
                <c:pt idx="492">
                  <c:v>68447.259999999995</c:v>
                </c:pt>
                <c:pt idx="493">
                  <c:v>312270.07</c:v>
                </c:pt>
                <c:pt idx="494">
                  <c:v>914181.01</c:v>
                </c:pt>
                <c:pt idx="495">
                  <c:v>122951.65</c:v>
                </c:pt>
                <c:pt idx="496">
                  <c:v>443514.94999999995</c:v>
                </c:pt>
                <c:pt idx="497">
                  <c:v>739376.32</c:v>
                </c:pt>
                <c:pt idx="498">
                  <c:v>95292.56</c:v>
                </c:pt>
                <c:pt idx="499">
                  <c:v>550948.57999999996</c:v>
                </c:pt>
                <c:pt idx="500">
                  <c:v>156787.69</c:v>
                </c:pt>
                <c:pt idx="501">
                  <c:v>225271.52999999997</c:v>
                </c:pt>
                <c:pt idx="502">
                  <c:v>656875.03</c:v>
                </c:pt>
                <c:pt idx="503">
                  <c:v>221214.93</c:v>
                </c:pt>
                <c:pt idx="504">
                  <c:v>153513.23000000001</c:v>
                </c:pt>
                <c:pt idx="505">
                  <c:v>1282796.8500000001</c:v>
                </c:pt>
                <c:pt idx="506">
                  <c:v>630931.96</c:v>
                </c:pt>
                <c:pt idx="507">
                  <c:v>289107.02</c:v>
                </c:pt>
                <c:pt idx="508">
                  <c:v>149479.57999999999</c:v>
                </c:pt>
                <c:pt idx="509">
                  <c:v>254599.21000000002</c:v>
                </c:pt>
                <c:pt idx="510">
                  <c:v>270398.76</c:v>
                </c:pt>
                <c:pt idx="511">
                  <c:v>1074520.6600000001</c:v>
                </c:pt>
                <c:pt idx="512">
                  <c:v>181489.14</c:v>
                </c:pt>
                <c:pt idx="513">
                  <c:v>149813.32</c:v>
                </c:pt>
                <c:pt idx="514">
                  <c:v>325734.58999999997</c:v>
                </c:pt>
                <c:pt idx="515">
                  <c:v>2583323.58</c:v>
                </c:pt>
                <c:pt idx="516">
                  <c:v>100036.13999999998</c:v>
                </c:pt>
                <c:pt idx="517">
                  <c:v>498987.31</c:v>
                </c:pt>
                <c:pt idx="518">
                  <c:v>276732.88</c:v>
                </c:pt>
                <c:pt idx="519">
                  <c:v>236515.27999999997</c:v>
                </c:pt>
                <c:pt idx="520">
                  <c:v>1154893.52</c:v>
                </c:pt>
                <c:pt idx="521">
                  <c:v>416769.78</c:v>
                </c:pt>
                <c:pt idx="522">
                  <c:v>281795.07</c:v>
                </c:pt>
                <c:pt idx="523">
                  <c:v>379956.99</c:v>
                </c:pt>
                <c:pt idx="524">
                  <c:v>1607936.05</c:v>
                </c:pt>
                <c:pt idx="525">
                  <c:v>117686.64</c:v>
                </c:pt>
                <c:pt idx="526">
                  <c:v>629914.06000000006</c:v>
                </c:pt>
                <c:pt idx="527">
                  <c:v>296660.74</c:v>
                </c:pt>
                <c:pt idx="528">
                  <c:v>258325.55000000002</c:v>
                </c:pt>
                <c:pt idx="529">
                  <c:v>146817.49</c:v>
                </c:pt>
                <c:pt idx="530">
                  <c:v>375225.76</c:v>
                </c:pt>
                <c:pt idx="531">
                  <c:v>430467.52</c:v>
                </c:pt>
                <c:pt idx="532">
                  <c:v>617981.91</c:v>
                </c:pt>
                <c:pt idx="533">
                  <c:v>608172.61</c:v>
                </c:pt>
                <c:pt idx="534">
                  <c:v>343469.43</c:v>
                </c:pt>
                <c:pt idx="535">
                  <c:v>93209.140000000014</c:v>
                </c:pt>
                <c:pt idx="536">
                  <c:v>110960.45</c:v>
                </c:pt>
                <c:pt idx="537">
                  <c:v>88278.7</c:v>
                </c:pt>
                <c:pt idx="538">
                  <c:v>308197.45999999996</c:v>
                </c:pt>
                <c:pt idx="539">
                  <c:v>910903.81</c:v>
                </c:pt>
                <c:pt idx="540">
                  <c:v>92621.109999999986</c:v>
                </c:pt>
                <c:pt idx="541">
                  <c:v>481933.74</c:v>
                </c:pt>
                <c:pt idx="542">
                  <c:v>800801.84000000008</c:v>
                </c:pt>
                <c:pt idx="543">
                  <c:v>94905.4</c:v>
                </c:pt>
                <c:pt idx="544">
                  <c:v>571902.19999999995</c:v>
                </c:pt>
                <c:pt idx="545">
                  <c:v>167364.95000000001</c:v>
                </c:pt>
                <c:pt idx="546">
                  <c:v>231427.69</c:v>
                </c:pt>
                <c:pt idx="547">
                  <c:v>676300.83000000007</c:v>
                </c:pt>
                <c:pt idx="548">
                  <c:v>290569.59999999998</c:v>
                </c:pt>
                <c:pt idx="549">
                  <c:v>174975.95</c:v>
                </c:pt>
                <c:pt idx="550">
                  <c:v>1372247.7999999998</c:v>
                </c:pt>
                <c:pt idx="551">
                  <c:v>681540.61</c:v>
                </c:pt>
                <c:pt idx="552">
                  <c:v>288639.33999999997</c:v>
                </c:pt>
                <c:pt idx="553">
                  <c:v>140629.69999999998</c:v>
                </c:pt>
                <c:pt idx="554">
                  <c:v>239412.64</c:v>
                </c:pt>
                <c:pt idx="555">
                  <c:v>269090.50999999995</c:v>
                </c:pt>
                <c:pt idx="556">
                  <c:v>1543050.06</c:v>
                </c:pt>
                <c:pt idx="557">
                  <c:v>166588.45000000001</c:v>
                </c:pt>
                <c:pt idx="558">
                  <c:v>149669.6</c:v>
                </c:pt>
                <c:pt idx="559">
                  <c:v>329722.62</c:v>
                </c:pt>
                <c:pt idx="560">
                  <c:v>3100355.01</c:v>
                </c:pt>
                <c:pt idx="561">
                  <c:v>96962.69</c:v>
                </c:pt>
                <c:pt idx="562">
                  <c:v>493610.85000000003</c:v>
                </c:pt>
                <c:pt idx="563">
                  <c:v>281438.76</c:v>
                </c:pt>
                <c:pt idx="564">
                  <c:v>243155.13</c:v>
                </c:pt>
                <c:pt idx="565">
                  <c:v>1221327.78</c:v>
                </c:pt>
                <c:pt idx="566">
                  <c:v>422201.67000000004</c:v>
                </c:pt>
                <c:pt idx="567">
                  <c:v>297788.71999999997</c:v>
                </c:pt>
                <c:pt idx="568">
                  <c:v>385731.38</c:v>
                </c:pt>
                <c:pt idx="569">
                  <c:v>1315020.28</c:v>
                </c:pt>
                <c:pt idx="570">
                  <c:v>122944.98000000001</c:v>
                </c:pt>
                <c:pt idx="571">
                  <c:v>672306.67999999993</c:v>
                </c:pt>
                <c:pt idx="572">
                  <c:v>309926.42</c:v>
                </c:pt>
                <c:pt idx="573">
                  <c:v>288015.28000000003</c:v>
                </c:pt>
                <c:pt idx="574">
                  <c:v>169374.96000000002</c:v>
                </c:pt>
                <c:pt idx="575">
                  <c:v>385734.97</c:v>
                </c:pt>
                <c:pt idx="576">
                  <c:v>455329.04999999993</c:v>
                </c:pt>
                <c:pt idx="577">
                  <c:v>632537.9</c:v>
                </c:pt>
                <c:pt idx="578">
                  <c:v>618377.56000000006</c:v>
                </c:pt>
                <c:pt idx="579">
                  <c:v>366510.61</c:v>
                </c:pt>
                <c:pt idx="580">
                  <c:v>95055.859999999986</c:v>
                </c:pt>
                <c:pt idx="581">
                  <c:v>116596.46999999999</c:v>
                </c:pt>
                <c:pt idx="582">
                  <c:v>75253.51999999999</c:v>
                </c:pt>
                <c:pt idx="583">
                  <c:v>321691.27</c:v>
                </c:pt>
                <c:pt idx="584">
                  <c:v>886455.71</c:v>
                </c:pt>
                <c:pt idx="585">
                  <c:v>105436.11</c:v>
                </c:pt>
                <c:pt idx="586">
                  <c:v>465350.19999999995</c:v>
                </c:pt>
                <c:pt idx="587">
                  <c:v>738255.19</c:v>
                </c:pt>
                <c:pt idx="588">
                  <c:v>95508.38</c:v>
                </c:pt>
                <c:pt idx="589">
                  <c:v>629799.49</c:v>
                </c:pt>
                <c:pt idx="590">
                  <c:v>172946.22</c:v>
                </c:pt>
                <c:pt idx="591">
                  <c:v>201298.91000000003</c:v>
                </c:pt>
                <c:pt idx="592">
                  <c:v>699592.46999999986</c:v>
                </c:pt>
                <c:pt idx="593">
                  <c:v>215849.78000000003</c:v>
                </c:pt>
                <c:pt idx="594">
                  <c:v>225843.94999999998</c:v>
                </c:pt>
                <c:pt idx="595">
                  <c:v>1337046.52</c:v>
                </c:pt>
                <c:pt idx="596">
                  <c:v>704360.1100000001</c:v>
                </c:pt>
                <c:pt idx="597">
                  <c:v>284715.12</c:v>
                </c:pt>
                <c:pt idx="598">
                  <c:v>144360.97</c:v>
                </c:pt>
                <c:pt idx="599">
                  <c:v>251676.02000000002</c:v>
                </c:pt>
                <c:pt idx="600">
                  <c:v>284522.31</c:v>
                </c:pt>
                <c:pt idx="601">
                  <c:v>1244695.02</c:v>
                </c:pt>
                <c:pt idx="602">
                  <c:v>160389.46999999997</c:v>
                </c:pt>
                <c:pt idx="603">
                  <c:v>151364.03</c:v>
                </c:pt>
                <c:pt idx="604">
                  <c:v>304603.84000000003</c:v>
                </c:pt>
                <c:pt idx="605">
                  <c:v>2993246.6100000003</c:v>
                </c:pt>
                <c:pt idx="606">
                  <c:v>89926.01999999999</c:v>
                </c:pt>
                <c:pt idx="607">
                  <c:v>494093.73</c:v>
                </c:pt>
                <c:pt idx="608">
                  <c:v>251089.69</c:v>
                </c:pt>
                <c:pt idx="609">
                  <c:v>235686.8</c:v>
                </c:pt>
                <c:pt idx="610">
                  <c:v>1277721.97</c:v>
                </c:pt>
                <c:pt idx="611">
                  <c:v>515775.3</c:v>
                </c:pt>
                <c:pt idx="612">
                  <c:v>311220.15000000002</c:v>
                </c:pt>
                <c:pt idx="613">
                  <c:v>398600.32</c:v>
                </c:pt>
                <c:pt idx="614">
                  <c:v>1264239.57</c:v>
                </c:pt>
                <c:pt idx="615">
                  <c:v>119196.56</c:v>
                </c:pt>
                <c:pt idx="616">
                  <c:v>713478.54</c:v>
                </c:pt>
                <c:pt idx="617">
                  <c:v>268332.13</c:v>
                </c:pt>
                <c:pt idx="618">
                  <c:v>260512.00999999995</c:v>
                </c:pt>
                <c:pt idx="619">
                  <c:v>145899.12</c:v>
                </c:pt>
                <c:pt idx="620">
                  <c:v>431593.41000000003</c:v>
                </c:pt>
                <c:pt idx="621">
                  <c:v>461063.08</c:v>
                </c:pt>
                <c:pt idx="622">
                  <c:v>961954.90999999992</c:v>
                </c:pt>
                <c:pt idx="623">
                  <c:v>838359.35000000009</c:v>
                </c:pt>
                <c:pt idx="624">
                  <c:v>345869.63999999996</c:v>
                </c:pt>
                <c:pt idx="625">
                  <c:v>126295.09</c:v>
                </c:pt>
                <c:pt idx="626">
                  <c:v>145196.59000000003</c:v>
                </c:pt>
                <c:pt idx="627">
                  <c:v>79779.92</c:v>
                </c:pt>
                <c:pt idx="628">
                  <c:v>327808.93000000005</c:v>
                </c:pt>
                <c:pt idx="629">
                  <c:v>818355.5</c:v>
                </c:pt>
                <c:pt idx="630">
                  <c:v>90487.049999999988</c:v>
                </c:pt>
                <c:pt idx="631">
                  <c:v>543227.58000000007</c:v>
                </c:pt>
                <c:pt idx="632">
                  <c:v>717940.19000000006</c:v>
                </c:pt>
                <c:pt idx="633">
                  <c:v>99410.94</c:v>
                </c:pt>
                <c:pt idx="634">
                  <c:v>592049.78</c:v>
                </c:pt>
                <c:pt idx="635">
                  <c:v>166089.22999999998</c:v>
                </c:pt>
                <c:pt idx="636">
                  <c:v>203220.33999999997</c:v>
                </c:pt>
                <c:pt idx="637">
                  <c:v>742675.27999999991</c:v>
                </c:pt>
                <c:pt idx="638">
                  <c:v>261398.15</c:v>
                </c:pt>
                <c:pt idx="639">
                  <c:v>242720.66999999998</c:v>
                </c:pt>
                <c:pt idx="640">
                  <c:v>1517178.5499999998</c:v>
                </c:pt>
                <c:pt idx="641">
                  <c:v>813466.54</c:v>
                </c:pt>
                <c:pt idx="642">
                  <c:v>342545.94</c:v>
                </c:pt>
                <c:pt idx="643">
                  <c:v>175861.5</c:v>
                </c:pt>
                <c:pt idx="644">
                  <c:v>261861.07</c:v>
                </c:pt>
                <c:pt idx="645">
                  <c:v>257405.41</c:v>
                </c:pt>
                <c:pt idx="646">
                  <c:v>1402904.54</c:v>
                </c:pt>
                <c:pt idx="647">
                  <c:v>205429.57</c:v>
                </c:pt>
                <c:pt idx="648">
                  <c:v>151862.72999999998</c:v>
                </c:pt>
                <c:pt idx="649">
                  <c:v>410849.51</c:v>
                </c:pt>
                <c:pt idx="650">
                  <c:v>2789630.4</c:v>
                </c:pt>
                <c:pt idx="651">
                  <c:v>100089.51999999999</c:v>
                </c:pt>
                <c:pt idx="652">
                  <c:v>533442.27</c:v>
                </c:pt>
                <c:pt idx="653">
                  <c:v>230566.12</c:v>
                </c:pt>
                <c:pt idx="654">
                  <c:v>268722.38</c:v>
                </c:pt>
                <c:pt idx="655">
                  <c:v>1222890.71</c:v>
                </c:pt>
                <c:pt idx="656">
                  <c:v>417480.41000000003</c:v>
                </c:pt>
                <c:pt idx="657">
                  <c:v>305796.3</c:v>
                </c:pt>
                <c:pt idx="658">
                  <c:v>390396.69</c:v>
                </c:pt>
                <c:pt idx="659">
                  <c:v>1255293.53</c:v>
                </c:pt>
                <c:pt idx="660">
                  <c:v>116011.18</c:v>
                </c:pt>
                <c:pt idx="661">
                  <c:v>743878.59</c:v>
                </c:pt>
                <c:pt idx="662">
                  <c:v>288117.21000000002</c:v>
                </c:pt>
                <c:pt idx="663">
                  <c:v>251124.14</c:v>
                </c:pt>
                <c:pt idx="664">
                  <c:v>158523.99</c:v>
                </c:pt>
                <c:pt idx="665">
                  <c:v>370816.51</c:v>
                </c:pt>
                <c:pt idx="666">
                  <c:v>465624.88</c:v>
                </c:pt>
                <c:pt idx="667">
                  <c:v>670281.46</c:v>
                </c:pt>
                <c:pt idx="668">
                  <c:v>682386.60000000009</c:v>
                </c:pt>
                <c:pt idx="669">
                  <c:v>368844.67</c:v>
                </c:pt>
                <c:pt idx="670">
                  <c:v>101877.38</c:v>
                </c:pt>
                <c:pt idx="671">
                  <c:v>144788.04999999999</c:v>
                </c:pt>
                <c:pt idx="672">
                  <c:v>75156.899999999994</c:v>
                </c:pt>
                <c:pt idx="673">
                  <c:v>335494.24</c:v>
                </c:pt>
                <c:pt idx="674">
                  <c:v>1115442.01</c:v>
                </c:pt>
                <c:pt idx="675">
                  <c:v>89327.099999999991</c:v>
                </c:pt>
                <c:pt idx="676">
                  <c:v>530030.64</c:v>
                </c:pt>
                <c:pt idx="677">
                  <c:v>749186.76</c:v>
                </c:pt>
                <c:pt idx="678">
                  <c:v>93656.079999999987</c:v>
                </c:pt>
                <c:pt idx="679">
                  <c:v>520793.48</c:v>
                </c:pt>
                <c:pt idx="680">
                  <c:v>147244.20000000001</c:v>
                </c:pt>
                <c:pt idx="681">
                  <c:v>220970.07</c:v>
                </c:pt>
                <c:pt idx="682">
                  <c:v>719367.5</c:v>
                </c:pt>
                <c:pt idx="683">
                  <c:v>205401.48</c:v>
                </c:pt>
                <c:pt idx="684">
                  <c:v>166919.21</c:v>
                </c:pt>
                <c:pt idx="685">
                  <c:v>1496361.8699999999</c:v>
                </c:pt>
                <c:pt idx="686">
                  <c:v>766941.79</c:v>
                </c:pt>
                <c:pt idx="687">
                  <c:v>295788.03000000003</c:v>
                </c:pt>
                <c:pt idx="688">
                  <c:v>146024.28</c:v>
                </c:pt>
                <c:pt idx="689">
                  <c:v>225681.54000000004</c:v>
                </c:pt>
                <c:pt idx="690">
                  <c:v>267468.69</c:v>
                </c:pt>
                <c:pt idx="691">
                  <c:v>1776220.69</c:v>
                </c:pt>
                <c:pt idx="692">
                  <c:v>211977.97999999998</c:v>
                </c:pt>
                <c:pt idx="693">
                  <c:v>156137.58000000002</c:v>
                </c:pt>
                <c:pt idx="694">
                  <c:v>439665.27999999997</c:v>
                </c:pt>
                <c:pt idx="695">
                  <c:v>3074226.1900000004</c:v>
                </c:pt>
                <c:pt idx="696">
                  <c:v>93502.860000000015</c:v>
                </c:pt>
                <c:pt idx="697">
                  <c:v>556944.1399999999</c:v>
                </c:pt>
                <c:pt idx="698">
                  <c:v>226088.3</c:v>
                </c:pt>
                <c:pt idx="699">
                  <c:v>227634.47</c:v>
                </c:pt>
                <c:pt idx="700">
                  <c:v>1247609.1299999999</c:v>
                </c:pt>
                <c:pt idx="701">
                  <c:v>404739.65</c:v>
                </c:pt>
                <c:pt idx="702">
                  <c:v>345971.77999999997</c:v>
                </c:pt>
                <c:pt idx="703">
                  <c:v>363689.09</c:v>
                </c:pt>
                <c:pt idx="704">
                  <c:v>1197854.72</c:v>
                </c:pt>
                <c:pt idx="705">
                  <c:v>117579.20999999999</c:v>
                </c:pt>
                <c:pt idx="706">
                  <c:v>756075.76</c:v>
                </c:pt>
                <c:pt idx="707">
                  <c:v>305014.56</c:v>
                </c:pt>
                <c:pt idx="708">
                  <c:v>262771.53000000003</c:v>
                </c:pt>
                <c:pt idx="709">
                  <c:v>146324.59</c:v>
                </c:pt>
                <c:pt idx="710">
                  <c:v>370499.26999999996</c:v>
                </c:pt>
                <c:pt idx="711">
                  <c:v>500367.63</c:v>
                </c:pt>
                <c:pt idx="712">
                  <c:v>613563.9</c:v>
                </c:pt>
                <c:pt idx="713">
                  <c:v>653100.77</c:v>
                </c:pt>
                <c:pt idx="714">
                  <c:v>374054.54000000004</c:v>
                </c:pt>
                <c:pt idx="715">
                  <c:v>100154.13</c:v>
                </c:pt>
                <c:pt idx="716">
                  <c:v>174613.44999999998</c:v>
                </c:pt>
                <c:pt idx="717">
                  <c:v>63453.06</c:v>
                </c:pt>
                <c:pt idx="718">
                  <c:v>358385.91</c:v>
                </c:pt>
                <c:pt idx="719">
                  <c:v>1108328.51</c:v>
                </c:pt>
                <c:pt idx="720">
                  <c:v>124926.39</c:v>
                </c:pt>
                <c:pt idx="721">
                  <c:v>595539.81999999995</c:v>
                </c:pt>
                <c:pt idx="722">
                  <c:v>761924.71</c:v>
                </c:pt>
                <c:pt idx="723">
                  <c:v>109119</c:v>
                </c:pt>
                <c:pt idx="724">
                  <c:v>603284.31000000006</c:v>
                </c:pt>
                <c:pt idx="725">
                  <c:v>178864.17</c:v>
                </c:pt>
                <c:pt idx="726">
                  <c:v>235698.79</c:v>
                </c:pt>
                <c:pt idx="727">
                  <c:v>787324.19</c:v>
                </c:pt>
                <c:pt idx="728">
                  <c:v>242716.93</c:v>
                </c:pt>
                <c:pt idx="729">
                  <c:v>199643.4</c:v>
                </c:pt>
                <c:pt idx="730">
                  <c:v>1407490.7</c:v>
                </c:pt>
                <c:pt idx="731">
                  <c:v>703503.26</c:v>
                </c:pt>
                <c:pt idx="732">
                  <c:v>324983.09000000003</c:v>
                </c:pt>
                <c:pt idx="733">
                  <c:v>157868.62</c:v>
                </c:pt>
                <c:pt idx="734">
                  <c:v>268831.64</c:v>
                </c:pt>
                <c:pt idx="735">
                  <c:v>300311.86</c:v>
                </c:pt>
                <c:pt idx="736">
                  <c:v>1832450.4</c:v>
                </c:pt>
                <c:pt idx="737">
                  <c:v>212879.47</c:v>
                </c:pt>
                <c:pt idx="738">
                  <c:v>240227.67</c:v>
                </c:pt>
                <c:pt idx="739">
                  <c:v>359011.13</c:v>
                </c:pt>
                <c:pt idx="740">
                  <c:v>3299258.02</c:v>
                </c:pt>
                <c:pt idx="741">
                  <c:v>93663.48</c:v>
                </c:pt>
                <c:pt idx="742">
                  <c:v>832704.2</c:v>
                </c:pt>
                <c:pt idx="743">
                  <c:v>286322.21999999997</c:v>
                </c:pt>
                <c:pt idx="744">
                  <c:v>301447.98</c:v>
                </c:pt>
                <c:pt idx="745">
                  <c:v>1228100.25</c:v>
                </c:pt>
                <c:pt idx="746">
                  <c:v>407790.12</c:v>
                </c:pt>
                <c:pt idx="747">
                  <c:v>479827.89</c:v>
                </c:pt>
                <c:pt idx="748">
                  <c:v>386907.3</c:v>
                </c:pt>
                <c:pt idx="749">
                  <c:v>1080538.3600000001</c:v>
                </c:pt>
                <c:pt idx="750">
                  <c:v>205559.96</c:v>
                </c:pt>
                <c:pt idx="751">
                  <c:v>940104.32</c:v>
                </c:pt>
                <c:pt idx="752">
                  <c:v>309256.65999999997</c:v>
                </c:pt>
                <c:pt idx="753">
                  <c:v>285128.95</c:v>
                </c:pt>
                <c:pt idx="754">
                  <c:v>162420.79</c:v>
                </c:pt>
                <c:pt idx="755">
                  <c:v>391714.3</c:v>
                </c:pt>
                <c:pt idx="756">
                  <c:v>498381.64</c:v>
                </c:pt>
                <c:pt idx="757">
                  <c:v>612104.34</c:v>
                </c:pt>
                <c:pt idx="758">
                  <c:v>906413.45</c:v>
                </c:pt>
                <c:pt idx="759">
                  <c:v>429088.02</c:v>
                </c:pt>
                <c:pt idx="760">
                  <c:v>114753.82</c:v>
                </c:pt>
                <c:pt idx="761">
                  <c:v>200743.79</c:v>
                </c:pt>
                <c:pt idx="762">
                  <c:v>96486.66</c:v>
                </c:pt>
                <c:pt idx="763">
                  <c:v>534175.65</c:v>
                </c:pt>
                <c:pt idx="764">
                  <c:v>978289.98</c:v>
                </c:pt>
                <c:pt idx="765">
                  <c:v>127193.26</c:v>
                </c:pt>
                <c:pt idx="766">
                  <c:v>726726.65</c:v>
                </c:pt>
                <c:pt idx="767">
                  <c:v>1097981.24</c:v>
                </c:pt>
                <c:pt idx="768">
                  <c:v>121483.27</c:v>
                </c:pt>
                <c:pt idx="769">
                  <c:v>676849.88</c:v>
                </c:pt>
                <c:pt idx="770">
                  <c:v>174746.25</c:v>
                </c:pt>
                <c:pt idx="771">
                  <c:v>303551.53999999998</c:v>
                </c:pt>
                <c:pt idx="772">
                  <c:v>976084.98</c:v>
                </c:pt>
                <c:pt idx="773">
                  <c:v>538518.77</c:v>
                </c:pt>
                <c:pt idx="774">
                  <c:v>276421.87</c:v>
                </c:pt>
                <c:pt idx="775">
                  <c:v>1473846.78</c:v>
                </c:pt>
                <c:pt idx="776">
                  <c:v>904098.6</c:v>
                </c:pt>
                <c:pt idx="777">
                  <c:v>625475.57999999996</c:v>
                </c:pt>
                <c:pt idx="778">
                  <c:v>254982.52</c:v>
                </c:pt>
                <c:pt idx="779">
                  <c:v>301180.77</c:v>
                </c:pt>
                <c:pt idx="780">
                  <c:v>369499.67</c:v>
                </c:pt>
                <c:pt idx="781">
                  <c:v>1789051.94</c:v>
                </c:pt>
                <c:pt idx="782">
                  <c:v>290014.77</c:v>
                </c:pt>
                <c:pt idx="783">
                  <c:v>268808.12</c:v>
                </c:pt>
                <c:pt idx="784">
                  <c:v>468975.91</c:v>
                </c:pt>
                <c:pt idx="785">
                  <c:v>4214313.0999999996</c:v>
                </c:pt>
                <c:pt idx="786">
                  <c:v>135486.51999999999</c:v>
                </c:pt>
                <c:pt idx="787">
                  <c:v>910239.07</c:v>
                </c:pt>
                <c:pt idx="788">
                  <c:v>368796.8</c:v>
                </c:pt>
                <c:pt idx="789">
                  <c:v>423839.41</c:v>
                </c:pt>
                <c:pt idx="790">
                  <c:v>1746824.6</c:v>
                </c:pt>
                <c:pt idx="791">
                  <c:v>544200.61</c:v>
                </c:pt>
                <c:pt idx="792">
                  <c:v>529138.31000000006</c:v>
                </c:pt>
                <c:pt idx="793">
                  <c:v>491356.56</c:v>
                </c:pt>
                <c:pt idx="794">
                  <c:v>1546765.68</c:v>
                </c:pt>
                <c:pt idx="795">
                  <c:v>214738.04</c:v>
                </c:pt>
                <c:pt idx="796">
                  <c:v>933826.15</c:v>
                </c:pt>
                <c:pt idx="797">
                  <c:v>375498.03</c:v>
                </c:pt>
                <c:pt idx="798">
                  <c:v>365531.86</c:v>
                </c:pt>
                <c:pt idx="799">
                  <c:v>221289.76</c:v>
                </c:pt>
                <c:pt idx="800">
                  <c:v>560446.85</c:v>
                </c:pt>
                <c:pt idx="801">
                  <c:v>613046.52</c:v>
                </c:pt>
                <c:pt idx="802">
                  <c:v>956829.89</c:v>
                </c:pt>
                <c:pt idx="803">
                  <c:v>962478.04</c:v>
                </c:pt>
                <c:pt idx="804">
                  <c:v>531412.4</c:v>
                </c:pt>
                <c:pt idx="805">
                  <c:v>140992.26</c:v>
                </c:pt>
                <c:pt idx="806">
                  <c:v>214795.58</c:v>
                </c:pt>
                <c:pt idx="807">
                  <c:v>89105.75</c:v>
                </c:pt>
                <c:pt idx="808">
                  <c:v>582405.72</c:v>
                </c:pt>
                <c:pt idx="809">
                  <c:v>1159488.49</c:v>
                </c:pt>
                <c:pt idx="810">
                  <c:v>96750.67</c:v>
                </c:pt>
                <c:pt idx="811">
                  <c:v>568923.79</c:v>
                </c:pt>
                <c:pt idx="812">
                  <c:v>731952.61</c:v>
                </c:pt>
                <c:pt idx="813">
                  <c:v>94466.25</c:v>
                </c:pt>
                <c:pt idx="814">
                  <c:v>610348.46</c:v>
                </c:pt>
                <c:pt idx="815">
                  <c:v>152142.57</c:v>
                </c:pt>
                <c:pt idx="816">
                  <c:v>224626.96</c:v>
                </c:pt>
                <c:pt idx="817">
                  <c:v>792532.64</c:v>
                </c:pt>
                <c:pt idx="818">
                  <c:v>313988.96999999997</c:v>
                </c:pt>
                <c:pt idx="819">
                  <c:v>210349</c:v>
                </c:pt>
                <c:pt idx="820">
                  <c:v>1292071.56</c:v>
                </c:pt>
                <c:pt idx="821">
                  <c:v>781305.34</c:v>
                </c:pt>
                <c:pt idx="822">
                  <c:v>445350.61</c:v>
                </c:pt>
                <c:pt idx="823">
                  <c:v>151273.21</c:v>
                </c:pt>
                <c:pt idx="824">
                  <c:v>239036.52</c:v>
                </c:pt>
                <c:pt idx="825">
                  <c:v>285282.2</c:v>
                </c:pt>
                <c:pt idx="826">
                  <c:v>1444023.34</c:v>
                </c:pt>
                <c:pt idx="827">
                  <c:v>268519.12</c:v>
                </c:pt>
                <c:pt idx="828">
                  <c:v>148325.98000000001</c:v>
                </c:pt>
                <c:pt idx="829">
                  <c:v>399525.37</c:v>
                </c:pt>
                <c:pt idx="830">
                  <c:v>3551402.91</c:v>
                </c:pt>
                <c:pt idx="831">
                  <c:v>82244.67</c:v>
                </c:pt>
                <c:pt idx="832">
                  <c:v>594781.35</c:v>
                </c:pt>
                <c:pt idx="833">
                  <c:v>225323.91</c:v>
                </c:pt>
                <c:pt idx="834">
                  <c:v>241194.43</c:v>
                </c:pt>
                <c:pt idx="835">
                  <c:v>1387420.96</c:v>
                </c:pt>
                <c:pt idx="836">
                  <c:v>391189.88</c:v>
                </c:pt>
                <c:pt idx="837">
                  <c:v>322189.65999999997</c:v>
                </c:pt>
                <c:pt idx="838">
                  <c:v>387975.97</c:v>
                </c:pt>
                <c:pt idx="839">
                  <c:v>1297119.2</c:v>
                </c:pt>
                <c:pt idx="840">
                  <c:v>117857.60000000001</c:v>
                </c:pt>
                <c:pt idx="841">
                  <c:v>765147.43</c:v>
                </c:pt>
                <c:pt idx="842">
                  <c:v>311498.75</c:v>
                </c:pt>
                <c:pt idx="843">
                  <c:v>257009.92000000001</c:v>
                </c:pt>
                <c:pt idx="844">
                  <c:v>164928.9</c:v>
                </c:pt>
                <c:pt idx="845">
                  <c:v>410450.05</c:v>
                </c:pt>
                <c:pt idx="846">
                  <c:v>556946.85</c:v>
                </c:pt>
                <c:pt idx="847">
                  <c:v>652375.87</c:v>
                </c:pt>
                <c:pt idx="848">
                  <c:v>760302.75</c:v>
                </c:pt>
                <c:pt idx="849">
                  <c:v>367894.37</c:v>
                </c:pt>
                <c:pt idx="850">
                  <c:v>108411.15</c:v>
                </c:pt>
                <c:pt idx="851">
                  <c:v>196829.3</c:v>
                </c:pt>
                <c:pt idx="852">
                  <c:v>74951.66</c:v>
                </c:pt>
                <c:pt idx="853">
                  <c:v>342985.7</c:v>
                </c:pt>
                <c:pt idx="854">
                  <c:v>1108372.45</c:v>
                </c:pt>
                <c:pt idx="855">
                  <c:v>100256.85</c:v>
                </c:pt>
                <c:pt idx="856">
                  <c:v>526840.14</c:v>
                </c:pt>
                <c:pt idx="857">
                  <c:v>750139.67</c:v>
                </c:pt>
                <c:pt idx="858">
                  <c:v>86532.91</c:v>
                </c:pt>
                <c:pt idx="859">
                  <c:v>572421.46</c:v>
                </c:pt>
                <c:pt idx="860">
                  <c:v>139635.01999999999</c:v>
                </c:pt>
                <c:pt idx="861">
                  <c:v>227842.05</c:v>
                </c:pt>
                <c:pt idx="862">
                  <c:v>764241.14</c:v>
                </c:pt>
                <c:pt idx="863">
                  <c:v>260725.3</c:v>
                </c:pt>
                <c:pt idx="864">
                  <c:v>180283.53</c:v>
                </c:pt>
                <c:pt idx="865">
                  <c:v>1291606.06</c:v>
                </c:pt>
                <c:pt idx="866">
                  <c:v>750701.05</c:v>
                </c:pt>
                <c:pt idx="867">
                  <c:v>307674.15999999997</c:v>
                </c:pt>
                <c:pt idx="868">
                  <c:v>148499.07999999999</c:v>
                </c:pt>
                <c:pt idx="869">
                  <c:v>244638.89</c:v>
                </c:pt>
                <c:pt idx="870">
                  <c:v>279086.43</c:v>
                </c:pt>
                <c:pt idx="871">
                  <c:v>1262476.33</c:v>
                </c:pt>
                <c:pt idx="872">
                  <c:v>185608.56</c:v>
                </c:pt>
                <c:pt idx="873">
                  <c:v>155818.85</c:v>
                </c:pt>
                <c:pt idx="874">
                  <c:v>356922.23</c:v>
                </c:pt>
                <c:pt idx="875">
                  <c:v>2921916.66</c:v>
                </c:pt>
                <c:pt idx="876">
                  <c:v>104440.16</c:v>
                </c:pt>
                <c:pt idx="877">
                  <c:v>605721.02</c:v>
                </c:pt>
                <c:pt idx="878">
                  <c:v>259151.84</c:v>
                </c:pt>
                <c:pt idx="879">
                  <c:v>252110.25</c:v>
                </c:pt>
                <c:pt idx="880">
                  <c:v>1298242.54</c:v>
                </c:pt>
                <c:pt idx="881">
                  <c:v>393289.53</c:v>
                </c:pt>
                <c:pt idx="882">
                  <c:v>357405.82</c:v>
                </c:pt>
                <c:pt idx="883">
                  <c:v>385075.85</c:v>
                </c:pt>
                <c:pt idx="884">
                  <c:v>1163735.54</c:v>
                </c:pt>
                <c:pt idx="885">
                  <c:v>207645.24</c:v>
                </c:pt>
                <c:pt idx="886">
                  <c:v>750346.5</c:v>
                </c:pt>
                <c:pt idx="887">
                  <c:v>312273.14</c:v>
                </c:pt>
                <c:pt idx="888">
                  <c:v>271051.34999999998</c:v>
                </c:pt>
                <c:pt idx="889">
                  <c:v>172518.2</c:v>
                </c:pt>
                <c:pt idx="890">
                  <c:v>403959.96</c:v>
                </c:pt>
                <c:pt idx="891">
                  <c:v>481522.42</c:v>
                </c:pt>
                <c:pt idx="892">
                  <c:v>652301.59</c:v>
                </c:pt>
                <c:pt idx="893">
                  <c:v>628075.85</c:v>
                </c:pt>
                <c:pt idx="894">
                  <c:v>363333.32</c:v>
                </c:pt>
                <c:pt idx="895">
                  <c:v>92273.1</c:v>
                </c:pt>
                <c:pt idx="896">
                  <c:v>229193.81</c:v>
                </c:pt>
                <c:pt idx="897">
                  <c:v>65540.84</c:v>
                </c:pt>
                <c:pt idx="898">
                  <c:v>373821.74</c:v>
                </c:pt>
                <c:pt idx="899">
                  <c:v>999265.6</c:v>
                </c:pt>
                <c:pt idx="900">
                  <c:v>98540.22</c:v>
                </c:pt>
                <c:pt idx="901">
                  <c:v>713915.8</c:v>
                </c:pt>
                <c:pt idx="902">
                  <c:v>771313.77999999991</c:v>
                </c:pt>
                <c:pt idx="903">
                  <c:v>85697.65</c:v>
                </c:pt>
                <c:pt idx="904">
                  <c:v>685417.50999999989</c:v>
                </c:pt>
                <c:pt idx="905">
                  <c:v>161876.76</c:v>
                </c:pt>
                <c:pt idx="906">
                  <c:v>243301.08</c:v>
                </c:pt>
                <c:pt idx="907">
                  <c:v>842141.42</c:v>
                </c:pt>
                <c:pt idx="908">
                  <c:v>303592.92000000004</c:v>
                </c:pt>
                <c:pt idx="909">
                  <c:v>256757.59999999998</c:v>
                </c:pt>
                <c:pt idx="910">
                  <c:v>1140210.3799999999</c:v>
                </c:pt>
                <c:pt idx="911">
                  <c:v>963849.75</c:v>
                </c:pt>
                <c:pt idx="912">
                  <c:v>512142.95999999996</c:v>
                </c:pt>
                <c:pt idx="913">
                  <c:v>169476.04</c:v>
                </c:pt>
                <c:pt idx="914">
                  <c:v>257281.38</c:v>
                </c:pt>
                <c:pt idx="915">
                  <c:v>283678.88</c:v>
                </c:pt>
                <c:pt idx="916">
                  <c:v>1390616.83</c:v>
                </c:pt>
                <c:pt idx="917">
                  <c:v>241296.05000000002</c:v>
                </c:pt>
                <c:pt idx="918">
                  <c:v>197919.40000000002</c:v>
                </c:pt>
                <c:pt idx="919">
                  <c:v>345809.33999999997</c:v>
                </c:pt>
                <c:pt idx="920">
                  <c:v>2725856.4400000004</c:v>
                </c:pt>
                <c:pt idx="921">
                  <c:v>118958.8</c:v>
                </c:pt>
                <c:pt idx="922">
                  <c:v>746903.16</c:v>
                </c:pt>
                <c:pt idx="923">
                  <c:v>303963.18000000005</c:v>
                </c:pt>
                <c:pt idx="924">
                  <c:v>295941.23</c:v>
                </c:pt>
                <c:pt idx="925">
                  <c:v>1287480.31</c:v>
                </c:pt>
                <c:pt idx="926">
                  <c:v>502851.14</c:v>
                </c:pt>
                <c:pt idx="927">
                  <c:v>430765.96999999991</c:v>
                </c:pt>
                <c:pt idx="928">
                  <c:v>408203.49</c:v>
                </c:pt>
                <c:pt idx="929">
                  <c:v>1025312.59</c:v>
                </c:pt>
                <c:pt idx="930">
                  <c:v>110929.77</c:v>
                </c:pt>
                <c:pt idx="931">
                  <c:v>567488.01</c:v>
                </c:pt>
                <c:pt idx="932">
                  <c:v>317209.90000000002</c:v>
                </c:pt>
                <c:pt idx="933">
                  <c:v>300234.78999999998</c:v>
                </c:pt>
                <c:pt idx="934">
                  <c:v>203482.84</c:v>
                </c:pt>
                <c:pt idx="935">
                  <c:v>465108.33999999997</c:v>
                </c:pt>
                <c:pt idx="936">
                  <c:v>464720.86000000004</c:v>
                </c:pt>
                <c:pt idx="937">
                  <c:v>818086.25</c:v>
                </c:pt>
                <c:pt idx="938">
                  <c:v>474305.15</c:v>
                </c:pt>
                <c:pt idx="939">
                  <c:v>402919.29</c:v>
                </c:pt>
                <c:pt idx="940">
                  <c:v>85027.89</c:v>
                </c:pt>
                <c:pt idx="941">
                  <c:v>171869.94</c:v>
                </c:pt>
                <c:pt idx="942">
                  <c:v>68938.01999999999</c:v>
                </c:pt>
                <c:pt idx="943">
                  <c:v>484007.90999999992</c:v>
                </c:pt>
                <c:pt idx="944">
                  <c:v>880266.52</c:v>
                </c:pt>
                <c:pt idx="945">
                  <c:v>95246.38</c:v>
                </c:pt>
                <c:pt idx="946">
                  <c:v>670766.04</c:v>
                </c:pt>
                <c:pt idx="947">
                  <c:v>799726.8899999999</c:v>
                </c:pt>
                <c:pt idx="948">
                  <c:v>111113.11000000002</c:v>
                </c:pt>
                <c:pt idx="949">
                  <c:v>533150.49</c:v>
                </c:pt>
                <c:pt idx="950">
                  <c:v>159070.65000000002</c:v>
                </c:pt>
                <c:pt idx="951">
                  <c:v>251260.53999999998</c:v>
                </c:pt>
                <c:pt idx="952">
                  <c:v>762997.53</c:v>
                </c:pt>
                <c:pt idx="953">
                  <c:v>243366.13</c:v>
                </c:pt>
                <c:pt idx="954">
                  <c:v>194619.31</c:v>
                </c:pt>
                <c:pt idx="955">
                  <c:v>1333180.68</c:v>
                </c:pt>
                <c:pt idx="956">
                  <c:v>1003142.47</c:v>
                </c:pt>
                <c:pt idx="957">
                  <c:v>369628.1</c:v>
                </c:pt>
                <c:pt idx="958">
                  <c:v>132716.65</c:v>
                </c:pt>
                <c:pt idx="959">
                  <c:v>277616.70999999996</c:v>
                </c:pt>
                <c:pt idx="960">
                  <c:v>289124.31000000006</c:v>
                </c:pt>
                <c:pt idx="961">
                  <c:v>1316347.0699999998</c:v>
                </c:pt>
                <c:pt idx="962">
                  <c:v>188231.39</c:v>
                </c:pt>
                <c:pt idx="963">
                  <c:v>182389.99</c:v>
                </c:pt>
                <c:pt idx="964">
                  <c:v>322932.06000000006</c:v>
                </c:pt>
                <c:pt idx="965">
                  <c:v>2409159.6</c:v>
                </c:pt>
                <c:pt idx="966">
                  <c:v>121812.81</c:v>
                </c:pt>
                <c:pt idx="967">
                  <c:v>617912.40999999992</c:v>
                </c:pt>
                <c:pt idx="968">
                  <c:v>291320.91000000003</c:v>
                </c:pt>
                <c:pt idx="969">
                  <c:v>290571.66000000003</c:v>
                </c:pt>
                <c:pt idx="970">
                  <c:v>1294149.71</c:v>
                </c:pt>
                <c:pt idx="971">
                  <c:v>419376.62</c:v>
                </c:pt>
                <c:pt idx="972">
                  <c:v>387588.47</c:v>
                </c:pt>
                <c:pt idx="973">
                  <c:v>419189.36</c:v>
                </c:pt>
                <c:pt idx="974">
                  <c:v>1354912.98</c:v>
                </c:pt>
                <c:pt idx="975">
                  <c:v>117483.82</c:v>
                </c:pt>
                <c:pt idx="976">
                  <c:v>747864.17999999993</c:v>
                </c:pt>
                <c:pt idx="977">
                  <c:v>360772.32000000007</c:v>
                </c:pt>
                <c:pt idx="978">
                  <c:v>311185.65000000002</c:v>
                </c:pt>
                <c:pt idx="979">
                  <c:v>189671.57</c:v>
                </c:pt>
                <c:pt idx="980">
                  <c:v>504269.23000000004</c:v>
                </c:pt>
                <c:pt idx="981">
                  <c:v>439652.12</c:v>
                </c:pt>
                <c:pt idx="982">
                  <c:v>1117376.99</c:v>
                </c:pt>
                <c:pt idx="983">
                  <c:v>709903.13</c:v>
                </c:pt>
                <c:pt idx="984">
                  <c:v>423919.68000000005</c:v>
                </c:pt>
                <c:pt idx="985">
                  <c:v>102537.95</c:v>
                </c:pt>
                <c:pt idx="986">
                  <c:v>171192.49</c:v>
                </c:pt>
                <c:pt idx="987">
                  <c:v>79367.520000000004</c:v>
                </c:pt>
                <c:pt idx="988">
                  <c:v>446629.55000000005</c:v>
                </c:pt>
                <c:pt idx="989">
                  <c:v>950954.6</c:v>
                </c:pt>
                <c:pt idx="990">
                  <c:v>135196.35</c:v>
                </c:pt>
                <c:pt idx="991">
                  <c:v>639421.29</c:v>
                </c:pt>
                <c:pt idx="992">
                  <c:v>1102213.1299999999</c:v>
                </c:pt>
                <c:pt idx="993">
                  <c:v>88727.77</c:v>
                </c:pt>
                <c:pt idx="994">
                  <c:v>999783.13</c:v>
                </c:pt>
                <c:pt idx="995">
                  <c:v>161887.27000000002</c:v>
                </c:pt>
                <c:pt idx="996">
                  <c:v>331324.99</c:v>
                </c:pt>
                <c:pt idx="997">
                  <c:v>951648.11</c:v>
                </c:pt>
                <c:pt idx="998">
                  <c:v>321809.3</c:v>
                </c:pt>
                <c:pt idx="999">
                  <c:v>214353.01999999996</c:v>
                </c:pt>
                <c:pt idx="1000">
                  <c:v>1437239.0899999999</c:v>
                </c:pt>
                <c:pt idx="1001">
                  <c:v>872673.39</c:v>
                </c:pt>
                <c:pt idx="1002">
                  <c:v>570161.94999999995</c:v>
                </c:pt>
                <c:pt idx="1003">
                  <c:v>349565.06000000006</c:v>
                </c:pt>
                <c:pt idx="1004">
                  <c:v>345436.83999999997</c:v>
                </c:pt>
                <c:pt idx="1005">
                  <c:v>474554.55</c:v>
                </c:pt>
                <c:pt idx="1006">
                  <c:v>1584416.56</c:v>
                </c:pt>
                <c:pt idx="1007">
                  <c:v>233732.16</c:v>
                </c:pt>
                <c:pt idx="1008">
                  <c:v>231285.04</c:v>
                </c:pt>
                <c:pt idx="1009">
                  <c:v>364155.28</c:v>
                </c:pt>
                <c:pt idx="1010">
                  <c:v>2653023.23</c:v>
                </c:pt>
                <c:pt idx="1011">
                  <c:v>119167.18</c:v>
                </c:pt>
                <c:pt idx="1012">
                  <c:v>825835.91999999993</c:v>
                </c:pt>
                <c:pt idx="1013">
                  <c:v>273473.62</c:v>
                </c:pt>
                <c:pt idx="1014">
                  <c:v>310587.45999999996</c:v>
                </c:pt>
                <c:pt idx="1015">
                  <c:v>2135242.7599999998</c:v>
                </c:pt>
                <c:pt idx="1016">
                  <c:v>577116.22</c:v>
                </c:pt>
                <c:pt idx="1017">
                  <c:v>482904.74000000005</c:v>
                </c:pt>
                <c:pt idx="1018">
                  <c:v>527860.09000000008</c:v>
                </c:pt>
                <c:pt idx="1019">
                  <c:v>1315329.83</c:v>
                </c:pt>
                <c:pt idx="1020">
                  <c:v>183347.37</c:v>
                </c:pt>
                <c:pt idx="1021">
                  <c:v>608159.44999999995</c:v>
                </c:pt>
                <c:pt idx="1022">
                  <c:v>407825</c:v>
                </c:pt>
                <c:pt idx="1023">
                  <c:v>322272.96999999997</c:v>
                </c:pt>
                <c:pt idx="1024">
                  <c:v>176001.32</c:v>
                </c:pt>
                <c:pt idx="1025">
                  <c:v>591211.37</c:v>
                </c:pt>
                <c:pt idx="1026">
                  <c:v>460708.82</c:v>
                </c:pt>
                <c:pt idx="1027">
                  <c:v>1301932.95</c:v>
                </c:pt>
                <c:pt idx="1028">
                  <c:v>600669.78</c:v>
                </c:pt>
                <c:pt idx="1029">
                  <c:v>506254.11</c:v>
                </c:pt>
                <c:pt idx="1030">
                  <c:v>105005.26000000001</c:v>
                </c:pt>
                <c:pt idx="1031">
                  <c:v>257250.2</c:v>
                </c:pt>
                <c:pt idx="1032">
                  <c:v>84994.86</c:v>
                </c:pt>
                <c:pt idx="1033">
                  <c:v>577173.29</c:v>
                </c:pt>
                <c:pt idx="1034">
                  <c:v>1020913.2</c:v>
                </c:pt>
                <c:pt idx="1035">
                  <c:v>93625.03</c:v>
                </c:pt>
                <c:pt idx="1036">
                  <c:v>559460.43999999994</c:v>
                </c:pt>
                <c:pt idx="1037">
                  <c:v>1152539.42</c:v>
                </c:pt>
                <c:pt idx="1038">
                  <c:v>105025.45</c:v>
                </c:pt>
                <c:pt idx="1039">
                  <c:v>800274.40000000014</c:v>
                </c:pt>
                <c:pt idx="1040">
                  <c:v>158637.92000000001</c:v>
                </c:pt>
                <c:pt idx="1041">
                  <c:v>247893.13</c:v>
                </c:pt>
                <c:pt idx="1042">
                  <c:v>947968.47</c:v>
                </c:pt>
                <c:pt idx="1043">
                  <c:v>281913.49</c:v>
                </c:pt>
                <c:pt idx="1044">
                  <c:v>187523.20000000001</c:v>
                </c:pt>
                <c:pt idx="1045">
                  <c:v>1433095.3599999999</c:v>
                </c:pt>
                <c:pt idx="1046">
                  <c:v>773218.12999999989</c:v>
                </c:pt>
                <c:pt idx="1047">
                  <c:v>367456.05000000005</c:v>
                </c:pt>
                <c:pt idx="1048">
                  <c:v>162674.54999999999</c:v>
                </c:pt>
                <c:pt idx="1049">
                  <c:v>299069.36</c:v>
                </c:pt>
                <c:pt idx="1050">
                  <c:v>432600.1</c:v>
                </c:pt>
                <c:pt idx="1051">
                  <c:v>1647858.32</c:v>
                </c:pt>
                <c:pt idx="1052">
                  <c:v>265600.19999999995</c:v>
                </c:pt>
                <c:pt idx="1053">
                  <c:v>188556.57</c:v>
                </c:pt>
                <c:pt idx="1054">
                  <c:v>348153.29</c:v>
                </c:pt>
                <c:pt idx="1055">
                  <c:v>2893717.97</c:v>
                </c:pt>
                <c:pt idx="1056">
                  <c:v>96546.559999999998</c:v>
                </c:pt>
                <c:pt idx="1057">
                  <c:v>661212.22</c:v>
                </c:pt>
                <c:pt idx="1058">
                  <c:v>221273.84</c:v>
                </c:pt>
                <c:pt idx="1059">
                  <c:v>314915.08999999997</c:v>
                </c:pt>
                <c:pt idx="1060">
                  <c:v>2278728.69</c:v>
                </c:pt>
                <c:pt idx="1061">
                  <c:v>441977</c:v>
                </c:pt>
                <c:pt idx="1062">
                  <c:v>414781.12</c:v>
                </c:pt>
                <c:pt idx="1063">
                  <c:v>537883.88</c:v>
                </c:pt>
                <c:pt idx="1064">
                  <c:v>1592137.3</c:v>
                </c:pt>
                <c:pt idx="1065">
                  <c:v>119606.35</c:v>
                </c:pt>
                <c:pt idx="1066">
                  <c:v>486679.98</c:v>
                </c:pt>
                <c:pt idx="1067">
                  <c:v>322348.71999999997</c:v>
                </c:pt>
                <c:pt idx="1068">
                  <c:v>267305.90999999997</c:v>
                </c:pt>
                <c:pt idx="1069">
                  <c:v>159289.18</c:v>
                </c:pt>
                <c:pt idx="1070">
                  <c:v>468915.38</c:v>
                </c:pt>
                <c:pt idx="1071">
                  <c:v>566134.80999999994</c:v>
                </c:pt>
                <c:pt idx="1072">
                  <c:v>821352.04999999993</c:v>
                </c:pt>
                <c:pt idx="1073">
                  <c:v>548587.07000000007</c:v>
                </c:pt>
                <c:pt idx="1074">
                  <c:v>435490.60000000003</c:v>
                </c:pt>
                <c:pt idx="1075">
                  <c:v>88197.75</c:v>
                </c:pt>
                <c:pt idx="1076">
                  <c:v>208484.39</c:v>
                </c:pt>
                <c:pt idx="1077">
                  <c:v>73320.149999999994</c:v>
                </c:pt>
                <c:pt idx="1078">
                  <c:v>461179.38</c:v>
                </c:pt>
                <c:pt idx="1079">
                  <c:v>957086.15999999992</c:v>
                </c:pt>
                <c:pt idx="1080">
                  <c:v>216738.47</c:v>
                </c:pt>
                <c:pt idx="1081">
                  <c:v>957792.07000000007</c:v>
                </c:pt>
                <c:pt idx="1082">
                  <c:v>1225103.27</c:v>
                </c:pt>
                <c:pt idx="1083">
                  <c:v>128702.15</c:v>
                </c:pt>
                <c:pt idx="1084">
                  <c:v>725934.21000000008</c:v>
                </c:pt>
                <c:pt idx="1085">
                  <c:v>188654.46999999997</c:v>
                </c:pt>
                <c:pt idx="1086">
                  <c:v>411160.94</c:v>
                </c:pt>
                <c:pt idx="1087">
                  <c:v>1802646.3499999999</c:v>
                </c:pt>
                <c:pt idx="1088">
                  <c:v>380214.74</c:v>
                </c:pt>
                <c:pt idx="1089">
                  <c:v>333398.29000000004</c:v>
                </c:pt>
                <c:pt idx="1090">
                  <c:v>1885401.44</c:v>
                </c:pt>
                <c:pt idx="1091">
                  <c:v>1381528.7400000002</c:v>
                </c:pt>
                <c:pt idx="1092">
                  <c:v>880540.45000000007</c:v>
                </c:pt>
                <c:pt idx="1093">
                  <c:v>408921.56999999995</c:v>
                </c:pt>
                <c:pt idx="1094">
                  <c:v>395673.05000000005</c:v>
                </c:pt>
                <c:pt idx="1095">
                  <c:v>427950.70999999996</c:v>
                </c:pt>
                <c:pt idx="1096">
                  <c:v>2381742.59</c:v>
                </c:pt>
                <c:pt idx="1097">
                  <c:v>335442.41000000003</c:v>
                </c:pt>
                <c:pt idx="1098">
                  <c:v>365637.29000000004</c:v>
                </c:pt>
                <c:pt idx="1099">
                  <c:v>512982.73</c:v>
                </c:pt>
                <c:pt idx="1100">
                  <c:v>5070580.5600000005</c:v>
                </c:pt>
                <c:pt idx="1101">
                  <c:v>169828.77</c:v>
                </c:pt>
                <c:pt idx="1102">
                  <c:v>1310671.51</c:v>
                </c:pt>
                <c:pt idx="1103">
                  <c:v>391780.25</c:v>
                </c:pt>
                <c:pt idx="1104">
                  <c:v>521184.22000000003</c:v>
                </c:pt>
                <c:pt idx="1105">
                  <c:v>2959541.38</c:v>
                </c:pt>
                <c:pt idx="1106">
                  <c:v>847261.25</c:v>
                </c:pt>
                <c:pt idx="1107">
                  <c:v>759532.37</c:v>
                </c:pt>
                <c:pt idx="1108">
                  <c:v>819224.3</c:v>
                </c:pt>
                <c:pt idx="1109">
                  <c:v>1998260.4700000002</c:v>
                </c:pt>
                <c:pt idx="1110">
                  <c:v>202604.34</c:v>
                </c:pt>
                <c:pt idx="1111">
                  <c:v>1051039.26</c:v>
                </c:pt>
                <c:pt idx="1112">
                  <c:v>525075.42000000004</c:v>
                </c:pt>
                <c:pt idx="1113">
                  <c:v>469093.71</c:v>
                </c:pt>
                <c:pt idx="1114">
                  <c:v>287728.25</c:v>
                </c:pt>
                <c:pt idx="1115">
                  <c:v>862337.10000000009</c:v>
                </c:pt>
                <c:pt idx="1116">
                  <c:v>858101.65</c:v>
                </c:pt>
                <c:pt idx="1117">
                  <c:v>1706251.0500000003</c:v>
                </c:pt>
                <c:pt idx="1118">
                  <c:v>909127.60000000009</c:v>
                </c:pt>
                <c:pt idx="1119">
                  <c:v>678235.27</c:v>
                </c:pt>
                <c:pt idx="1120">
                  <c:v>141362.77000000002</c:v>
                </c:pt>
                <c:pt idx="1121">
                  <c:v>322673.64</c:v>
                </c:pt>
                <c:pt idx="1122">
                  <c:v>113023.34999999999</c:v>
                </c:pt>
                <c:pt idx="1123">
                  <c:v>853642.89999999991</c:v>
                </c:pt>
                <c:pt idx="1124">
                  <c:v>1272039.7999999998</c:v>
                </c:pt>
                <c:pt idx="1125">
                  <c:v>121804.36</c:v>
                </c:pt>
                <c:pt idx="1126">
                  <c:v>723928.38</c:v>
                </c:pt>
                <c:pt idx="1127">
                  <c:v>900558.38</c:v>
                </c:pt>
                <c:pt idx="1128">
                  <c:v>93106.27</c:v>
                </c:pt>
                <c:pt idx="1129">
                  <c:v>834304.52</c:v>
                </c:pt>
                <c:pt idx="1130">
                  <c:v>151057.53</c:v>
                </c:pt>
                <c:pt idx="1131">
                  <c:v>262133.71</c:v>
                </c:pt>
                <c:pt idx="1132">
                  <c:v>897178.36</c:v>
                </c:pt>
                <c:pt idx="1133">
                  <c:v>305400.41000000003</c:v>
                </c:pt>
                <c:pt idx="1134">
                  <c:v>218329.7</c:v>
                </c:pt>
                <c:pt idx="1135">
                  <c:v>1553404.1600000001</c:v>
                </c:pt>
                <c:pt idx="1136">
                  <c:v>1056054.4099999999</c:v>
                </c:pt>
                <c:pt idx="1137">
                  <c:v>435384.44999999995</c:v>
                </c:pt>
                <c:pt idx="1138">
                  <c:v>167604.59999999998</c:v>
                </c:pt>
                <c:pt idx="1139">
                  <c:v>321368.64</c:v>
                </c:pt>
                <c:pt idx="1140">
                  <c:v>352731.82999999996</c:v>
                </c:pt>
                <c:pt idx="1141">
                  <c:v>1870874.72</c:v>
                </c:pt>
                <c:pt idx="1142">
                  <c:v>258008.01</c:v>
                </c:pt>
                <c:pt idx="1143">
                  <c:v>234557.28</c:v>
                </c:pt>
                <c:pt idx="1144">
                  <c:v>433809.83999999997</c:v>
                </c:pt>
                <c:pt idx="1145">
                  <c:v>3323882.38</c:v>
                </c:pt>
                <c:pt idx="1146">
                  <c:v>130566.55</c:v>
                </c:pt>
                <c:pt idx="1147">
                  <c:v>856022.49</c:v>
                </c:pt>
                <c:pt idx="1148">
                  <c:v>303827.76</c:v>
                </c:pt>
                <c:pt idx="1149">
                  <c:v>289527.53000000003</c:v>
                </c:pt>
                <c:pt idx="1150">
                  <c:v>2051389.9899999998</c:v>
                </c:pt>
                <c:pt idx="1151">
                  <c:v>617475.89</c:v>
                </c:pt>
                <c:pt idx="1152">
                  <c:v>516404.69999999995</c:v>
                </c:pt>
                <c:pt idx="1153">
                  <c:v>611269.34000000008</c:v>
                </c:pt>
                <c:pt idx="1154">
                  <c:v>1490711.97</c:v>
                </c:pt>
                <c:pt idx="1155">
                  <c:v>116882.18</c:v>
                </c:pt>
                <c:pt idx="1156">
                  <c:v>507333.47000000003</c:v>
                </c:pt>
                <c:pt idx="1157">
                  <c:v>367903.88</c:v>
                </c:pt>
                <c:pt idx="1158">
                  <c:v>292742.42</c:v>
                </c:pt>
                <c:pt idx="1159">
                  <c:v>207658.31999999998</c:v>
                </c:pt>
                <c:pt idx="1160">
                  <c:v>554598.15</c:v>
                </c:pt>
                <c:pt idx="1161">
                  <c:v>558926.47000000009</c:v>
                </c:pt>
                <c:pt idx="1162">
                  <c:v>823086.8600000001</c:v>
                </c:pt>
                <c:pt idx="1163">
                  <c:v>468936.03</c:v>
                </c:pt>
                <c:pt idx="1164">
                  <c:v>452805.55000000005</c:v>
                </c:pt>
                <c:pt idx="1165">
                  <c:v>95011.26999999999</c:v>
                </c:pt>
                <c:pt idx="1166">
                  <c:v>174606.68</c:v>
                </c:pt>
                <c:pt idx="1167">
                  <c:v>78222.880000000005</c:v>
                </c:pt>
                <c:pt idx="1168">
                  <c:v>569543.02</c:v>
                </c:pt>
                <c:pt idx="1169">
                  <c:v>1071952.06</c:v>
                </c:pt>
                <c:pt idx="1170">
                  <c:v>85630.24</c:v>
                </c:pt>
                <c:pt idx="1171">
                  <c:v>538448.01</c:v>
                </c:pt>
                <c:pt idx="1172">
                  <c:v>796515.52</c:v>
                </c:pt>
                <c:pt idx="1173">
                  <c:v>80833.06</c:v>
                </c:pt>
                <c:pt idx="1174">
                  <c:v>515022.94000000006</c:v>
                </c:pt>
                <c:pt idx="1175">
                  <c:v>144087.48000000001</c:v>
                </c:pt>
                <c:pt idx="1176">
                  <c:v>224395.77000000002</c:v>
                </c:pt>
                <c:pt idx="1177">
                  <c:v>736317.26</c:v>
                </c:pt>
                <c:pt idx="1178">
                  <c:v>231729.88</c:v>
                </c:pt>
                <c:pt idx="1179">
                  <c:v>179193.25</c:v>
                </c:pt>
                <c:pt idx="1180">
                  <c:v>1421970.53</c:v>
                </c:pt>
                <c:pt idx="1181">
                  <c:v>743979.81</c:v>
                </c:pt>
                <c:pt idx="1182">
                  <c:v>361966.97</c:v>
                </c:pt>
                <c:pt idx="1183">
                  <c:v>143871.75</c:v>
                </c:pt>
                <c:pt idx="1184">
                  <c:v>277022.82</c:v>
                </c:pt>
                <c:pt idx="1185">
                  <c:v>283265.66000000003</c:v>
                </c:pt>
                <c:pt idx="1186">
                  <c:v>1572064.6099999999</c:v>
                </c:pt>
                <c:pt idx="1187">
                  <c:v>186523.76</c:v>
                </c:pt>
                <c:pt idx="1188">
                  <c:v>185003.97</c:v>
                </c:pt>
                <c:pt idx="1189">
                  <c:v>325042.62</c:v>
                </c:pt>
                <c:pt idx="1190">
                  <c:v>2749718.75</c:v>
                </c:pt>
                <c:pt idx="1191">
                  <c:v>101522.07</c:v>
                </c:pt>
                <c:pt idx="1192">
                  <c:v>669345.19999999995</c:v>
                </c:pt>
                <c:pt idx="1193">
                  <c:v>230083.5</c:v>
                </c:pt>
                <c:pt idx="1194">
                  <c:v>306966.07</c:v>
                </c:pt>
                <c:pt idx="1195">
                  <c:v>1413687.38</c:v>
                </c:pt>
                <c:pt idx="1196">
                  <c:v>395298.31</c:v>
                </c:pt>
                <c:pt idx="1197">
                  <c:v>396568.37999999995</c:v>
                </c:pt>
                <c:pt idx="1198">
                  <c:v>443312.68</c:v>
                </c:pt>
                <c:pt idx="1199">
                  <c:v>1544983.15</c:v>
                </c:pt>
                <c:pt idx="1200">
                  <c:v>121002.79999999999</c:v>
                </c:pt>
                <c:pt idx="1201">
                  <c:v>636925.68999999994</c:v>
                </c:pt>
                <c:pt idx="1202">
                  <c:v>302077.06</c:v>
                </c:pt>
                <c:pt idx="1203">
                  <c:v>237767.01</c:v>
                </c:pt>
                <c:pt idx="1204">
                  <c:v>155902.21000000002</c:v>
                </c:pt>
                <c:pt idx="1205">
                  <c:v>530247.15</c:v>
                </c:pt>
                <c:pt idx="1206">
                  <c:v>447962.28</c:v>
                </c:pt>
                <c:pt idx="1207">
                  <c:v>1149074.92</c:v>
                </c:pt>
                <c:pt idx="1208">
                  <c:v>468075.23</c:v>
                </c:pt>
                <c:pt idx="1209">
                  <c:v>396970.44</c:v>
                </c:pt>
                <c:pt idx="1210">
                  <c:v>79223.81</c:v>
                </c:pt>
                <c:pt idx="1211">
                  <c:v>172847.28</c:v>
                </c:pt>
                <c:pt idx="1212">
                  <c:v>65757.320000000007</c:v>
                </c:pt>
                <c:pt idx="1213">
                  <c:v>442206.63</c:v>
                </c:pt>
                <c:pt idx="1214">
                  <c:v>896808.98</c:v>
                </c:pt>
                <c:pt idx="1215">
                  <c:v>104278.89</c:v>
                </c:pt>
                <c:pt idx="1216">
                  <c:v>586240.44000000006</c:v>
                </c:pt>
                <c:pt idx="1217">
                  <c:v>836294.71</c:v>
                </c:pt>
                <c:pt idx="1218">
                  <c:v>113183.43</c:v>
                </c:pt>
                <c:pt idx="1219">
                  <c:v>527274.99</c:v>
                </c:pt>
                <c:pt idx="1220">
                  <c:v>151330.38</c:v>
                </c:pt>
                <c:pt idx="1221">
                  <c:v>249254.22999999998</c:v>
                </c:pt>
                <c:pt idx="1222">
                  <c:v>794925.31</c:v>
                </c:pt>
                <c:pt idx="1223">
                  <c:v>263363.41000000003</c:v>
                </c:pt>
                <c:pt idx="1224">
                  <c:v>209180.18</c:v>
                </c:pt>
                <c:pt idx="1225">
                  <c:v>1616898.5</c:v>
                </c:pt>
                <c:pt idx="1226">
                  <c:v>1018614.31</c:v>
                </c:pt>
                <c:pt idx="1227">
                  <c:v>464413.56999999995</c:v>
                </c:pt>
                <c:pt idx="1228">
                  <c:v>208279.53</c:v>
                </c:pt>
                <c:pt idx="1229">
                  <c:v>281655.48</c:v>
                </c:pt>
                <c:pt idx="1230">
                  <c:v>289607.63</c:v>
                </c:pt>
                <c:pt idx="1231">
                  <c:v>1657524.2799999998</c:v>
                </c:pt>
                <c:pt idx="1232">
                  <c:v>196615.34</c:v>
                </c:pt>
                <c:pt idx="1233">
                  <c:v>194729.14</c:v>
                </c:pt>
                <c:pt idx="1234">
                  <c:v>352533.58999999997</c:v>
                </c:pt>
                <c:pt idx="1235">
                  <c:v>3029956.79</c:v>
                </c:pt>
                <c:pt idx="1236">
                  <c:v>99580.43</c:v>
                </c:pt>
                <c:pt idx="1237">
                  <c:v>647233.53</c:v>
                </c:pt>
                <c:pt idx="1238">
                  <c:v>230229.94</c:v>
                </c:pt>
                <c:pt idx="1239">
                  <c:v>373167.22</c:v>
                </c:pt>
                <c:pt idx="1240">
                  <c:v>1615325.1400000001</c:v>
                </c:pt>
                <c:pt idx="1241">
                  <c:v>399308.69000000006</c:v>
                </c:pt>
                <c:pt idx="1242">
                  <c:v>416950.05</c:v>
                </c:pt>
                <c:pt idx="1243">
                  <c:v>490292.38</c:v>
                </c:pt>
                <c:pt idx="1244">
                  <c:v>1224254.3999999999</c:v>
                </c:pt>
                <c:pt idx="1245">
                  <c:v>184226.61</c:v>
                </c:pt>
                <c:pt idx="1246">
                  <c:v>772848.64999999991</c:v>
                </c:pt>
                <c:pt idx="1247">
                  <c:v>343583.52999999997</c:v>
                </c:pt>
                <c:pt idx="1248">
                  <c:v>277107.48</c:v>
                </c:pt>
                <c:pt idx="1249">
                  <c:v>174394.57</c:v>
                </c:pt>
                <c:pt idx="1250">
                  <c:v>589559.59</c:v>
                </c:pt>
                <c:pt idx="1251">
                  <c:v>538360.91</c:v>
                </c:pt>
                <c:pt idx="1252">
                  <c:v>984000.13</c:v>
                </c:pt>
                <c:pt idx="1253">
                  <c:v>636462.47</c:v>
                </c:pt>
                <c:pt idx="1254">
                  <c:v>405689.01</c:v>
                </c:pt>
                <c:pt idx="1255">
                  <c:v>97120.83</c:v>
                </c:pt>
                <c:pt idx="1256">
                  <c:v>188826.97</c:v>
                </c:pt>
                <c:pt idx="1257">
                  <c:v>68888.160000000003</c:v>
                </c:pt>
                <c:pt idx="1258">
                  <c:v>484876.62</c:v>
                </c:pt>
                <c:pt idx="1259">
                  <c:v>895671.55</c:v>
                </c:pt>
                <c:pt idx="1260">
                  <c:v>139520.6</c:v>
                </c:pt>
                <c:pt idx="1261">
                  <c:v>594551.6</c:v>
                </c:pt>
                <c:pt idx="1262">
                  <c:v>988572.62999999989</c:v>
                </c:pt>
                <c:pt idx="1263">
                  <c:v>91070.799999999988</c:v>
                </c:pt>
                <c:pt idx="1264">
                  <c:v>785188.72000000009</c:v>
                </c:pt>
                <c:pt idx="1265">
                  <c:v>168190.37</c:v>
                </c:pt>
                <c:pt idx="1266">
                  <c:v>259060.74</c:v>
                </c:pt>
                <c:pt idx="1267">
                  <c:v>820728.47</c:v>
                </c:pt>
                <c:pt idx="1268">
                  <c:v>265942.15000000002</c:v>
                </c:pt>
                <c:pt idx="1269">
                  <c:v>207531.28999999998</c:v>
                </c:pt>
                <c:pt idx="1270">
                  <c:v>1501141.58</c:v>
                </c:pt>
                <c:pt idx="1271">
                  <c:v>934460.44</c:v>
                </c:pt>
                <c:pt idx="1272">
                  <c:v>400047.47</c:v>
                </c:pt>
                <c:pt idx="1273">
                  <c:v>137419.69999999998</c:v>
                </c:pt>
                <c:pt idx="1274">
                  <c:v>289090.98</c:v>
                </c:pt>
                <c:pt idx="1275">
                  <c:v>432095.58</c:v>
                </c:pt>
                <c:pt idx="1276">
                  <c:v>1501699.41</c:v>
                </c:pt>
                <c:pt idx="1277">
                  <c:v>207466.39</c:v>
                </c:pt>
                <c:pt idx="1278">
                  <c:v>229905.22000000003</c:v>
                </c:pt>
                <c:pt idx="1279">
                  <c:v>371269.22</c:v>
                </c:pt>
                <c:pt idx="1280">
                  <c:v>2667104.06</c:v>
                </c:pt>
                <c:pt idx="1281">
                  <c:v>97173.739999999991</c:v>
                </c:pt>
                <c:pt idx="1282">
                  <c:v>881388.29</c:v>
                </c:pt>
                <c:pt idx="1283">
                  <c:v>243867.72</c:v>
                </c:pt>
                <c:pt idx="1284">
                  <c:v>332378.95999999996</c:v>
                </c:pt>
                <c:pt idx="1285">
                  <c:v>1931495.66</c:v>
                </c:pt>
                <c:pt idx="1286">
                  <c:v>458200.4</c:v>
                </c:pt>
                <c:pt idx="1287">
                  <c:v>533700.98</c:v>
                </c:pt>
                <c:pt idx="1288">
                  <c:v>443651.36</c:v>
                </c:pt>
                <c:pt idx="1289">
                  <c:v>1672899.3599999999</c:v>
                </c:pt>
                <c:pt idx="1290">
                  <c:v>120612.81999999999</c:v>
                </c:pt>
                <c:pt idx="1291">
                  <c:v>592281.81000000006</c:v>
                </c:pt>
                <c:pt idx="1292">
                  <c:v>330201.25</c:v>
                </c:pt>
                <c:pt idx="1293">
                  <c:v>289118.59999999998</c:v>
                </c:pt>
                <c:pt idx="1294">
                  <c:v>178885.9</c:v>
                </c:pt>
                <c:pt idx="1295">
                  <c:v>559943.98</c:v>
                </c:pt>
                <c:pt idx="1296">
                  <c:v>459124.87</c:v>
                </c:pt>
                <c:pt idx="1297">
                  <c:v>1051308.5</c:v>
                </c:pt>
                <c:pt idx="1298">
                  <c:v>456320.3</c:v>
                </c:pt>
                <c:pt idx="1299">
                  <c:v>457398.24999999994</c:v>
                </c:pt>
                <c:pt idx="1300">
                  <c:v>94804.19</c:v>
                </c:pt>
                <c:pt idx="1301">
                  <c:v>172050.58000000002</c:v>
                </c:pt>
                <c:pt idx="1302">
                  <c:v>89700.27</c:v>
                </c:pt>
                <c:pt idx="1303">
                  <c:v>597351.68000000005</c:v>
                </c:pt>
                <c:pt idx="1304">
                  <c:v>935934.1</c:v>
                </c:pt>
                <c:pt idx="1305">
                  <c:v>144648.75</c:v>
                </c:pt>
                <c:pt idx="1306">
                  <c:v>695821.13</c:v>
                </c:pt>
                <c:pt idx="1307">
                  <c:v>874780.27</c:v>
                </c:pt>
                <c:pt idx="1308">
                  <c:v>80611.010000000009</c:v>
                </c:pt>
                <c:pt idx="1309">
                  <c:v>629090.87</c:v>
                </c:pt>
                <c:pt idx="1310">
                  <c:v>185174.55</c:v>
                </c:pt>
                <c:pt idx="1311">
                  <c:v>279661.70999999996</c:v>
                </c:pt>
                <c:pt idx="1312">
                  <c:v>830421.02999999991</c:v>
                </c:pt>
                <c:pt idx="1313">
                  <c:v>275804.74</c:v>
                </c:pt>
                <c:pt idx="1314">
                  <c:v>212107.87</c:v>
                </c:pt>
                <c:pt idx="1315">
                  <c:v>1356159.9600000002</c:v>
                </c:pt>
                <c:pt idx="1316">
                  <c:v>788107.23</c:v>
                </c:pt>
                <c:pt idx="1317">
                  <c:v>443295.3</c:v>
                </c:pt>
                <c:pt idx="1318">
                  <c:v>191286.88999999998</c:v>
                </c:pt>
                <c:pt idx="1319">
                  <c:v>279645.04000000004</c:v>
                </c:pt>
                <c:pt idx="1320">
                  <c:v>314847.26</c:v>
                </c:pt>
                <c:pt idx="1321">
                  <c:v>1324475.69</c:v>
                </c:pt>
                <c:pt idx="1322">
                  <c:v>227995.61</c:v>
                </c:pt>
                <c:pt idx="1323">
                  <c:v>227714.5</c:v>
                </c:pt>
                <c:pt idx="1324">
                  <c:v>298805.55000000005</c:v>
                </c:pt>
                <c:pt idx="1325">
                  <c:v>3059034.3</c:v>
                </c:pt>
                <c:pt idx="1326">
                  <c:v>117108.97</c:v>
                </c:pt>
                <c:pt idx="1327">
                  <c:v>888615.09000000008</c:v>
                </c:pt>
                <c:pt idx="1328">
                  <c:v>304701.2</c:v>
                </c:pt>
                <c:pt idx="1329">
                  <c:v>316463.18000000005</c:v>
                </c:pt>
                <c:pt idx="1330">
                  <c:v>1755052.38</c:v>
                </c:pt>
                <c:pt idx="1331">
                  <c:v>765746.37</c:v>
                </c:pt>
                <c:pt idx="1332">
                  <c:v>529200.61</c:v>
                </c:pt>
                <c:pt idx="1333">
                  <c:v>486492.24</c:v>
                </c:pt>
                <c:pt idx="1334">
                  <c:v>1619549.7899999998</c:v>
                </c:pt>
                <c:pt idx="1335">
                  <c:v>134625.32</c:v>
                </c:pt>
                <c:pt idx="1336">
                  <c:v>676307.42999999993</c:v>
                </c:pt>
                <c:pt idx="1337">
                  <c:v>384595.79000000004</c:v>
                </c:pt>
                <c:pt idx="1338">
                  <c:v>345645.83</c:v>
                </c:pt>
                <c:pt idx="1339">
                  <c:v>228663.46000000002</c:v>
                </c:pt>
                <c:pt idx="1340">
                  <c:v>546435.55000000005</c:v>
                </c:pt>
                <c:pt idx="1341">
                  <c:v>512155.1</c:v>
                </c:pt>
                <c:pt idx="1342">
                  <c:v>904333.9800000001</c:v>
                </c:pt>
                <c:pt idx="1343">
                  <c:v>514742.18</c:v>
                </c:pt>
                <c:pt idx="1344">
                  <c:v>482065.76</c:v>
                </c:pt>
                <c:pt idx="1345">
                  <c:v>82487.75</c:v>
                </c:pt>
                <c:pt idx="1346">
                  <c:v>249444.49</c:v>
                </c:pt>
                <c:pt idx="1347">
                  <c:v>90823.290000000008</c:v>
                </c:pt>
                <c:pt idx="1348">
                  <c:v>580771.42999999993</c:v>
                </c:pt>
                <c:pt idx="1349">
                  <c:v>897607.11999999988</c:v>
                </c:pt>
                <c:pt idx="1350">
                  <c:v>105304.65</c:v>
                </c:pt>
                <c:pt idx="1351">
                  <c:v>730449.69</c:v>
                </c:pt>
                <c:pt idx="1352">
                  <c:v>1113242.8199999998</c:v>
                </c:pt>
                <c:pt idx="1353">
                  <c:v>119045.04000000001</c:v>
                </c:pt>
                <c:pt idx="1354">
                  <c:v>602177.42999999993</c:v>
                </c:pt>
                <c:pt idx="1355">
                  <c:v>166358.32</c:v>
                </c:pt>
                <c:pt idx="1356">
                  <c:v>396324.57</c:v>
                </c:pt>
                <c:pt idx="1357">
                  <c:v>841171.24</c:v>
                </c:pt>
                <c:pt idx="1358">
                  <c:v>245062.31</c:v>
                </c:pt>
                <c:pt idx="1359">
                  <c:v>216897.74</c:v>
                </c:pt>
                <c:pt idx="1360">
                  <c:v>1362250.25</c:v>
                </c:pt>
                <c:pt idx="1361">
                  <c:v>1010953.7100000001</c:v>
                </c:pt>
                <c:pt idx="1362">
                  <c:v>428600.19999999995</c:v>
                </c:pt>
                <c:pt idx="1363">
                  <c:v>175969.31</c:v>
                </c:pt>
                <c:pt idx="1364">
                  <c:v>299740.63</c:v>
                </c:pt>
                <c:pt idx="1365">
                  <c:v>308716.16000000003</c:v>
                </c:pt>
                <c:pt idx="1366">
                  <c:v>1243926.96</c:v>
                </c:pt>
                <c:pt idx="1367">
                  <c:v>209169.31</c:v>
                </c:pt>
                <c:pt idx="1368">
                  <c:v>234236.46000000002</c:v>
                </c:pt>
                <c:pt idx="1369">
                  <c:v>311526.49</c:v>
                </c:pt>
                <c:pt idx="1370">
                  <c:v>3395262.7</c:v>
                </c:pt>
                <c:pt idx="1371">
                  <c:v>126213.07999999999</c:v>
                </c:pt>
                <c:pt idx="1372">
                  <c:v>828837.57</c:v>
                </c:pt>
                <c:pt idx="1373">
                  <c:v>316201.23</c:v>
                </c:pt>
                <c:pt idx="1374">
                  <c:v>316969.55</c:v>
                </c:pt>
                <c:pt idx="1375">
                  <c:v>1564859.63</c:v>
                </c:pt>
                <c:pt idx="1376">
                  <c:v>428028.89999999997</c:v>
                </c:pt>
                <c:pt idx="1377">
                  <c:v>508979.43000000005</c:v>
                </c:pt>
                <c:pt idx="1378">
                  <c:v>471175.79000000004</c:v>
                </c:pt>
                <c:pt idx="1379">
                  <c:v>1299190.9200000002</c:v>
                </c:pt>
                <c:pt idx="1380">
                  <c:v>198246.71000000002</c:v>
                </c:pt>
                <c:pt idx="1381">
                  <c:v>759157.5</c:v>
                </c:pt>
                <c:pt idx="1382">
                  <c:v>552900.21</c:v>
                </c:pt>
                <c:pt idx="1383">
                  <c:v>365038.23</c:v>
                </c:pt>
                <c:pt idx="1384">
                  <c:v>209053.83000000002</c:v>
                </c:pt>
                <c:pt idx="1385">
                  <c:v>517463.38</c:v>
                </c:pt>
                <c:pt idx="1386">
                  <c:v>643491.06999999995</c:v>
                </c:pt>
                <c:pt idx="1387">
                  <c:v>777300.98999999987</c:v>
                </c:pt>
                <c:pt idx="1388">
                  <c:v>685505.57000000007</c:v>
                </c:pt>
                <c:pt idx="1389">
                  <c:v>542846.79</c:v>
                </c:pt>
                <c:pt idx="1390">
                  <c:v>98328.71</c:v>
                </c:pt>
                <c:pt idx="1391">
                  <c:v>191261.08000000002</c:v>
                </c:pt>
                <c:pt idx="1392">
                  <c:v>71732.63</c:v>
                </c:pt>
                <c:pt idx="1393">
                  <c:v>574380.46</c:v>
                </c:pt>
                <c:pt idx="1394">
                  <c:v>855251.16999999993</c:v>
                </c:pt>
                <c:pt idx="1395">
                  <c:v>149396.5</c:v>
                </c:pt>
                <c:pt idx="1396">
                  <c:v>624645.42000000004</c:v>
                </c:pt>
                <c:pt idx="1397">
                  <c:v>986038.75</c:v>
                </c:pt>
                <c:pt idx="1398">
                  <c:v>85839.98000000001</c:v>
                </c:pt>
                <c:pt idx="1399">
                  <c:v>641462.42999999993</c:v>
                </c:pt>
                <c:pt idx="1400">
                  <c:v>163592.40000000002</c:v>
                </c:pt>
                <c:pt idx="1401">
                  <c:v>258547.55000000002</c:v>
                </c:pt>
                <c:pt idx="1402">
                  <c:v>908202.13000000012</c:v>
                </c:pt>
                <c:pt idx="1403">
                  <c:v>277267.97000000003</c:v>
                </c:pt>
                <c:pt idx="1404">
                  <c:v>264778.18</c:v>
                </c:pt>
                <c:pt idx="1405">
                  <c:v>1803351.2100000002</c:v>
                </c:pt>
                <c:pt idx="1406">
                  <c:v>950483.36999999988</c:v>
                </c:pt>
                <c:pt idx="1407">
                  <c:v>477637.43</c:v>
                </c:pt>
                <c:pt idx="1408">
                  <c:v>207028.28000000003</c:v>
                </c:pt>
                <c:pt idx="1409">
                  <c:v>330371.24</c:v>
                </c:pt>
                <c:pt idx="1410">
                  <c:v>345963.16000000003</c:v>
                </c:pt>
                <c:pt idx="1411">
                  <c:v>2120511.0299999998</c:v>
                </c:pt>
                <c:pt idx="1412">
                  <c:v>228837.36</c:v>
                </c:pt>
                <c:pt idx="1413">
                  <c:v>183489.03000000003</c:v>
                </c:pt>
                <c:pt idx="1414">
                  <c:v>382746.42000000004</c:v>
                </c:pt>
                <c:pt idx="1415">
                  <c:v>2843541.07</c:v>
                </c:pt>
                <c:pt idx="1416">
                  <c:v>126662.1</c:v>
                </c:pt>
                <c:pt idx="1417">
                  <c:v>698961.15</c:v>
                </c:pt>
                <c:pt idx="1418">
                  <c:v>306280.52</c:v>
                </c:pt>
                <c:pt idx="1419">
                  <c:v>305105.53000000003</c:v>
                </c:pt>
                <c:pt idx="1420">
                  <c:v>1774776.77</c:v>
                </c:pt>
                <c:pt idx="1421">
                  <c:v>483124.52999999997</c:v>
                </c:pt>
                <c:pt idx="1422">
                  <c:v>429132.5</c:v>
                </c:pt>
                <c:pt idx="1423">
                  <c:v>503277.64999999997</c:v>
                </c:pt>
                <c:pt idx="1424">
                  <c:v>1684537.69</c:v>
                </c:pt>
                <c:pt idx="1425">
                  <c:v>132097.87</c:v>
                </c:pt>
                <c:pt idx="1426">
                  <c:v>658169.3899999999</c:v>
                </c:pt>
                <c:pt idx="1427">
                  <c:v>362959.17</c:v>
                </c:pt>
                <c:pt idx="1428">
                  <c:v>316217.11</c:v>
                </c:pt>
                <c:pt idx="1429">
                  <c:v>218058</c:v>
                </c:pt>
                <c:pt idx="1430">
                  <c:v>570446.94999999995</c:v>
                </c:pt>
                <c:pt idx="1431">
                  <c:v>488321.92999999993</c:v>
                </c:pt>
                <c:pt idx="1432">
                  <c:v>1203274.1099999999</c:v>
                </c:pt>
                <c:pt idx="1433">
                  <c:v>524265.69000000006</c:v>
                </c:pt>
                <c:pt idx="1434">
                  <c:v>450658.33999999997</c:v>
                </c:pt>
                <c:pt idx="1435">
                  <c:v>99982.709999999992</c:v>
                </c:pt>
                <c:pt idx="1436">
                  <c:v>165209.28999999998</c:v>
                </c:pt>
                <c:pt idx="1437">
                  <c:v>93961.48</c:v>
                </c:pt>
                <c:pt idx="1438">
                  <c:v>469300.74</c:v>
                </c:pt>
                <c:pt idx="1439">
                  <c:v>965185.06</c:v>
                </c:pt>
                <c:pt idx="1440">
                  <c:v>114852.06</c:v>
                </c:pt>
                <c:pt idx="1441">
                  <c:v>619926.81000000006</c:v>
                </c:pt>
                <c:pt idx="1442">
                  <c:v>869885.02</c:v>
                </c:pt>
                <c:pt idx="1443">
                  <c:v>98029.97</c:v>
                </c:pt>
                <c:pt idx="1444">
                  <c:v>615262.32000000007</c:v>
                </c:pt>
                <c:pt idx="1445">
                  <c:v>182370.96000000002</c:v>
                </c:pt>
                <c:pt idx="1446">
                  <c:v>258747.31</c:v>
                </c:pt>
                <c:pt idx="1447">
                  <c:v>910975.86</c:v>
                </c:pt>
                <c:pt idx="1448">
                  <c:v>250601.41999999998</c:v>
                </c:pt>
                <c:pt idx="1449">
                  <c:v>234928.69</c:v>
                </c:pt>
                <c:pt idx="1450">
                  <c:v>1720132.29</c:v>
                </c:pt>
                <c:pt idx="1451">
                  <c:v>829743.53</c:v>
                </c:pt>
                <c:pt idx="1452">
                  <c:v>413385.75</c:v>
                </c:pt>
                <c:pt idx="1453">
                  <c:v>160073.32</c:v>
                </c:pt>
                <c:pt idx="1454">
                  <c:v>339166.38</c:v>
                </c:pt>
                <c:pt idx="1455">
                  <c:v>328022.39</c:v>
                </c:pt>
                <c:pt idx="1456">
                  <c:v>1901352.3800000001</c:v>
                </c:pt>
                <c:pt idx="1457">
                  <c:v>189750</c:v>
                </c:pt>
                <c:pt idx="1458">
                  <c:v>223707</c:v>
                </c:pt>
                <c:pt idx="1459">
                  <c:v>383266.64</c:v>
                </c:pt>
                <c:pt idx="1460">
                  <c:v>2908296.55</c:v>
                </c:pt>
                <c:pt idx="1461">
                  <c:v>115590.25</c:v>
                </c:pt>
                <c:pt idx="1462">
                  <c:v>711418.47999999986</c:v>
                </c:pt>
                <c:pt idx="1463">
                  <c:v>281208.41000000003</c:v>
                </c:pt>
                <c:pt idx="1464">
                  <c:v>338361.75</c:v>
                </c:pt>
                <c:pt idx="1465">
                  <c:v>1861001.7000000002</c:v>
                </c:pt>
                <c:pt idx="1466">
                  <c:v>486113.65</c:v>
                </c:pt>
                <c:pt idx="1467">
                  <c:v>471436.17000000004</c:v>
                </c:pt>
                <c:pt idx="1468">
                  <c:v>541911.64</c:v>
                </c:pt>
                <c:pt idx="1469">
                  <c:v>1374624.38</c:v>
                </c:pt>
                <c:pt idx="1470">
                  <c:v>130947.95</c:v>
                </c:pt>
                <c:pt idx="1471">
                  <c:v>615354.67999999993</c:v>
                </c:pt>
                <c:pt idx="1472">
                  <c:v>363270.42</c:v>
                </c:pt>
                <c:pt idx="1473">
                  <c:v>296053.01</c:v>
                </c:pt>
                <c:pt idx="1474">
                  <c:v>190772.87</c:v>
                </c:pt>
                <c:pt idx="1475">
                  <c:v>520502.26</c:v>
                </c:pt>
                <c:pt idx="1476">
                  <c:v>492809.30000000005</c:v>
                </c:pt>
                <c:pt idx="1477">
                  <c:v>795482.4</c:v>
                </c:pt>
                <c:pt idx="1478">
                  <c:v>533894.49</c:v>
                </c:pt>
                <c:pt idx="1479">
                  <c:v>466524.77</c:v>
                </c:pt>
                <c:pt idx="1480">
                  <c:v>86790.88</c:v>
                </c:pt>
                <c:pt idx="1481">
                  <c:v>155254.20000000001</c:v>
                </c:pt>
                <c:pt idx="1482">
                  <c:v>90940.670000000013</c:v>
                </c:pt>
                <c:pt idx="1483">
                  <c:v>512191.03</c:v>
                </c:pt>
                <c:pt idx="1484">
                  <c:v>1008844.52</c:v>
                </c:pt>
                <c:pt idx="1485">
                  <c:v>143487.45000000001</c:v>
                </c:pt>
                <c:pt idx="1486">
                  <c:v>733488.57000000007</c:v>
                </c:pt>
                <c:pt idx="1487">
                  <c:v>908413.46</c:v>
                </c:pt>
                <c:pt idx="1488">
                  <c:v>133274.07</c:v>
                </c:pt>
                <c:pt idx="1489">
                  <c:v>657783.55000000005</c:v>
                </c:pt>
                <c:pt idx="1490">
                  <c:v>160996.94</c:v>
                </c:pt>
                <c:pt idx="1491">
                  <c:v>259360.39</c:v>
                </c:pt>
                <c:pt idx="1492">
                  <c:v>888718.71</c:v>
                </c:pt>
                <c:pt idx="1493">
                  <c:v>351241.89</c:v>
                </c:pt>
                <c:pt idx="1494">
                  <c:v>193953.34000000003</c:v>
                </c:pt>
                <c:pt idx="1495">
                  <c:v>1334567.1399999999</c:v>
                </c:pt>
                <c:pt idx="1496">
                  <c:v>1126816.52</c:v>
                </c:pt>
                <c:pt idx="1497">
                  <c:v>368433.43</c:v>
                </c:pt>
                <c:pt idx="1498">
                  <c:v>156803.59</c:v>
                </c:pt>
                <c:pt idx="1499">
                  <c:v>304040.54000000004</c:v>
                </c:pt>
                <c:pt idx="1500">
                  <c:v>350814.56</c:v>
                </c:pt>
                <c:pt idx="1501">
                  <c:v>1425624.2000000002</c:v>
                </c:pt>
                <c:pt idx="1502">
                  <c:v>187128.39</c:v>
                </c:pt>
                <c:pt idx="1503">
                  <c:v>217090.92</c:v>
                </c:pt>
                <c:pt idx="1504">
                  <c:v>369625.51999999996</c:v>
                </c:pt>
                <c:pt idx="1505">
                  <c:v>3218724.02</c:v>
                </c:pt>
                <c:pt idx="1506">
                  <c:v>139296.6</c:v>
                </c:pt>
                <c:pt idx="1507">
                  <c:v>698303.78</c:v>
                </c:pt>
                <c:pt idx="1508">
                  <c:v>312677.61</c:v>
                </c:pt>
                <c:pt idx="1509">
                  <c:v>331236.26</c:v>
                </c:pt>
                <c:pt idx="1510">
                  <c:v>1651562.6800000002</c:v>
                </c:pt>
                <c:pt idx="1511">
                  <c:v>703301.74</c:v>
                </c:pt>
                <c:pt idx="1512">
                  <c:v>471697.99</c:v>
                </c:pt>
                <c:pt idx="1513">
                  <c:v>481015.63999999996</c:v>
                </c:pt>
                <c:pt idx="1514">
                  <c:v>1367604.5299999998</c:v>
                </c:pt>
                <c:pt idx="1515">
                  <c:v>131717.5</c:v>
                </c:pt>
                <c:pt idx="1516">
                  <c:v>1121567.42</c:v>
                </c:pt>
                <c:pt idx="1517">
                  <c:v>377666.02</c:v>
                </c:pt>
                <c:pt idx="1518">
                  <c:v>318891.33999999997</c:v>
                </c:pt>
                <c:pt idx="1519">
                  <c:v>229888.62</c:v>
                </c:pt>
                <c:pt idx="1520">
                  <c:v>715025.33</c:v>
                </c:pt>
                <c:pt idx="1521">
                  <c:v>540826</c:v>
                </c:pt>
                <c:pt idx="1522">
                  <c:v>1459227.33</c:v>
                </c:pt>
                <c:pt idx="1523">
                  <c:v>811296.28</c:v>
                </c:pt>
                <c:pt idx="1524">
                  <c:v>486198.12</c:v>
                </c:pt>
                <c:pt idx="1525">
                  <c:v>121391.6</c:v>
                </c:pt>
                <c:pt idx="1526">
                  <c:v>198432.35</c:v>
                </c:pt>
                <c:pt idx="1527">
                  <c:v>84904.58</c:v>
                </c:pt>
                <c:pt idx="1528">
                  <c:v>504053.15</c:v>
                </c:pt>
                <c:pt idx="1529">
                  <c:v>932050.72000000009</c:v>
                </c:pt>
                <c:pt idx="1530">
                  <c:v>175438.93000000002</c:v>
                </c:pt>
                <c:pt idx="1531">
                  <c:v>777041.82000000007</c:v>
                </c:pt>
                <c:pt idx="1532">
                  <c:v>958548.1100000001</c:v>
                </c:pt>
                <c:pt idx="1533">
                  <c:v>109242.49</c:v>
                </c:pt>
                <c:pt idx="1534">
                  <c:v>719051.87999999989</c:v>
                </c:pt>
                <c:pt idx="1535">
                  <c:v>210061.4</c:v>
                </c:pt>
                <c:pt idx="1536">
                  <c:v>283068.23</c:v>
                </c:pt>
                <c:pt idx="1537">
                  <c:v>928198.35</c:v>
                </c:pt>
                <c:pt idx="1538">
                  <c:v>341535.22</c:v>
                </c:pt>
                <c:pt idx="1539">
                  <c:v>321769.25</c:v>
                </c:pt>
                <c:pt idx="1540">
                  <c:v>1518465.11</c:v>
                </c:pt>
                <c:pt idx="1541">
                  <c:v>1011960.1399999999</c:v>
                </c:pt>
                <c:pt idx="1542">
                  <c:v>708251.01</c:v>
                </c:pt>
                <c:pt idx="1543">
                  <c:v>235987.64</c:v>
                </c:pt>
                <c:pt idx="1544">
                  <c:v>366610.78</c:v>
                </c:pt>
                <c:pt idx="1545">
                  <c:v>490867.14</c:v>
                </c:pt>
                <c:pt idx="1546">
                  <c:v>2247307.4900000002</c:v>
                </c:pt>
                <c:pt idx="1547">
                  <c:v>272069.12</c:v>
                </c:pt>
                <c:pt idx="1548">
                  <c:v>250977.47999999998</c:v>
                </c:pt>
                <c:pt idx="1549">
                  <c:v>390271.37</c:v>
                </c:pt>
                <c:pt idx="1550">
                  <c:v>2897062.33</c:v>
                </c:pt>
                <c:pt idx="1551">
                  <c:v>141328.72</c:v>
                </c:pt>
                <c:pt idx="1552">
                  <c:v>989027.01000000013</c:v>
                </c:pt>
                <c:pt idx="1553">
                  <c:v>295256.64</c:v>
                </c:pt>
                <c:pt idx="1554">
                  <c:v>384504.25</c:v>
                </c:pt>
                <c:pt idx="1555">
                  <c:v>2953789.0700000003</c:v>
                </c:pt>
                <c:pt idx="1556">
                  <c:v>558286.58000000007</c:v>
                </c:pt>
                <c:pt idx="1557">
                  <c:v>569391.19999999995</c:v>
                </c:pt>
                <c:pt idx="1558">
                  <c:v>738716.42999999993</c:v>
                </c:pt>
                <c:pt idx="1559">
                  <c:v>1306926.2000000002</c:v>
                </c:pt>
                <c:pt idx="1560">
                  <c:v>151809.08000000002</c:v>
                </c:pt>
                <c:pt idx="1561">
                  <c:v>717294.09000000008</c:v>
                </c:pt>
                <c:pt idx="1562">
                  <c:v>398267.6</c:v>
                </c:pt>
                <c:pt idx="1563">
                  <c:v>333441.81000000006</c:v>
                </c:pt>
                <c:pt idx="1564">
                  <c:v>215174.34999999998</c:v>
                </c:pt>
                <c:pt idx="1565">
                  <c:v>572067.6100000001</c:v>
                </c:pt>
                <c:pt idx="1566">
                  <c:v>479181.95000000007</c:v>
                </c:pt>
                <c:pt idx="1567">
                  <c:v>1034478.03</c:v>
                </c:pt>
                <c:pt idx="1568">
                  <c:v>568402.56000000006</c:v>
                </c:pt>
                <c:pt idx="1569">
                  <c:v>533780.9</c:v>
                </c:pt>
                <c:pt idx="1570">
                  <c:v>106805.28</c:v>
                </c:pt>
                <c:pt idx="1571">
                  <c:v>174418.90000000002</c:v>
                </c:pt>
                <c:pt idx="1572">
                  <c:v>104622.31999999999</c:v>
                </c:pt>
                <c:pt idx="1573">
                  <c:v>646487.22</c:v>
                </c:pt>
                <c:pt idx="1574">
                  <c:v>988093.75</c:v>
                </c:pt>
                <c:pt idx="1575">
                  <c:v>120857.46999999999</c:v>
                </c:pt>
                <c:pt idx="1576">
                  <c:v>699817.3600000001</c:v>
                </c:pt>
                <c:pt idx="1577">
                  <c:v>914526.47</c:v>
                </c:pt>
                <c:pt idx="1578">
                  <c:v>109938.68</c:v>
                </c:pt>
                <c:pt idx="1579">
                  <c:v>689571.57999999984</c:v>
                </c:pt>
                <c:pt idx="1580">
                  <c:v>191053.48</c:v>
                </c:pt>
                <c:pt idx="1581">
                  <c:v>274692.44</c:v>
                </c:pt>
                <c:pt idx="1582">
                  <c:v>875948.45</c:v>
                </c:pt>
                <c:pt idx="1583">
                  <c:v>362097.37</c:v>
                </c:pt>
                <c:pt idx="1584">
                  <c:v>275527.81</c:v>
                </c:pt>
                <c:pt idx="1585">
                  <c:v>1578341.58</c:v>
                </c:pt>
                <c:pt idx="1586">
                  <c:v>986607.06</c:v>
                </c:pt>
                <c:pt idx="1587">
                  <c:v>588648.64999999991</c:v>
                </c:pt>
                <c:pt idx="1588">
                  <c:v>222005.03000000003</c:v>
                </c:pt>
                <c:pt idx="1589">
                  <c:v>339832.27</c:v>
                </c:pt>
                <c:pt idx="1590">
                  <c:v>387674.4</c:v>
                </c:pt>
                <c:pt idx="1591">
                  <c:v>2335867.17</c:v>
                </c:pt>
                <c:pt idx="1592">
                  <c:v>256817.48</c:v>
                </c:pt>
                <c:pt idx="1593">
                  <c:v>210881.07</c:v>
                </c:pt>
                <c:pt idx="1594">
                  <c:v>430611.26</c:v>
                </c:pt>
                <c:pt idx="1595">
                  <c:v>2845564.68</c:v>
                </c:pt>
                <c:pt idx="1596">
                  <c:v>112387.95999999999</c:v>
                </c:pt>
                <c:pt idx="1597">
                  <c:v>721750.53999999992</c:v>
                </c:pt>
                <c:pt idx="1598">
                  <c:v>269717.02</c:v>
                </c:pt>
                <c:pt idx="1599">
                  <c:v>332313.39999999997</c:v>
                </c:pt>
                <c:pt idx="1600">
                  <c:v>1916173.12</c:v>
                </c:pt>
                <c:pt idx="1601">
                  <c:v>517746.32</c:v>
                </c:pt>
                <c:pt idx="1602">
                  <c:v>469150.86000000004</c:v>
                </c:pt>
                <c:pt idx="1603">
                  <c:v>543651.03</c:v>
                </c:pt>
                <c:pt idx="1604">
                  <c:v>1256268.7200000002</c:v>
                </c:pt>
                <c:pt idx="1605">
                  <c:v>150489.51</c:v>
                </c:pt>
                <c:pt idx="1606">
                  <c:v>757553.87999999989</c:v>
                </c:pt>
                <c:pt idx="1607">
                  <c:v>383029.47</c:v>
                </c:pt>
                <c:pt idx="1608">
                  <c:v>295719.93</c:v>
                </c:pt>
                <c:pt idx="1609">
                  <c:v>188622.72999999998</c:v>
                </c:pt>
                <c:pt idx="1610">
                  <c:v>583816.06999999995</c:v>
                </c:pt>
                <c:pt idx="1611">
                  <c:v>512420.25</c:v>
                </c:pt>
                <c:pt idx="1612">
                  <c:v>1334224.75</c:v>
                </c:pt>
                <c:pt idx="1613">
                  <c:v>671486.3899999999</c:v>
                </c:pt>
                <c:pt idx="1614">
                  <c:v>473705.97</c:v>
                </c:pt>
                <c:pt idx="1615">
                  <c:v>121225.67</c:v>
                </c:pt>
                <c:pt idx="1616">
                  <c:v>182741.77000000002</c:v>
                </c:pt>
                <c:pt idx="1617">
                  <c:v>89555.63</c:v>
                </c:pt>
                <c:pt idx="1618">
                  <c:v>506539.5</c:v>
                </c:pt>
                <c:pt idx="1619">
                  <c:v>1084508.3900000001</c:v>
                </c:pt>
                <c:pt idx="1620">
                  <c:v>170690.04</c:v>
                </c:pt>
                <c:pt idx="1621">
                  <c:v>766871.64999999991</c:v>
                </c:pt>
                <c:pt idx="1622">
                  <c:v>1256281.6499999999</c:v>
                </c:pt>
                <c:pt idx="1623">
                  <c:v>111308.13</c:v>
                </c:pt>
                <c:pt idx="1624">
                  <c:v>883607.95</c:v>
                </c:pt>
                <c:pt idx="1625">
                  <c:v>193797.84</c:v>
                </c:pt>
                <c:pt idx="1626">
                  <c:v>304727.34000000003</c:v>
                </c:pt>
                <c:pt idx="1627">
                  <c:v>821127.9</c:v>
                </c:pt>
                <c:pt idx="1628">
                  <c:v>328610.51</c:v>
                </c:pt>
                <c:pt idx="1629">
                  <c:v>195297.83000000002</c:v>
                </c:pt>
                <c:pt idx="1630">
                  <c:v>1321951.1599999999</c:v>
                </c:pt>
                <c:pt idx="1631">
                  <c:v>970135</c:v>
                </c:pt>
                <c:pt idx="1632">
                  <c:v>423875.4</c:v>
                </c:pt>
                <c:pt idx="1633">
                  <c:v>182539.21</c:v>
                </c:pt>
                <c:pt idx="1634">
                  <c:v>356561.21</c:v>
                </c:pt>
                <c:pt idx="1635">
                  <c:v>500917.41000000003</c:v>
                </c:pt>
                <c:pt idx="1636">
                  <c:v>1442429.4100000001</c:v>
                </c:pt>
                <c:pt idx="1637">
                  <c:v>177282.97</c:v>
                </c:pt>
                <c:pt idx="1638">
                  <c:v>279716.83999999997</c:v>
                </c:pt>
                <c:pt idx="1639">
                  <c:v>396075.04000000004</c:v>
                </c:pt>
                <c:pt idx="1640">
                  <c:v>3165706.5599999996</c:v>
                </c:pt>
                <c:pt idx="1641">
                  <c:v>116515.59</c:v>
                </c:pt>
                <c:pt idx="1642">
                  <c:v>1068549.83</c:v>
                </c:pt>
                <c:pt idx="1643">
                  <c:v>293893.89</c:v>
                </c:pt>
                <c:pt idx="1644">
                  <c:v>386294.92</c:v>
                </c:pt>
                <c:pt idx="1645">
                  <c:v>2484852.67</c:v>
                </c:pt>
                <c:pt idx="1646">
                  <c:v>576647.79</c:v>
                </c:pt>
                <c:pt idx="1647">
                  <c:v>603825.4</c:v>
                </c:pt>
                <c:pt idx="1648">
                  <c:v>635262.78</c:v>
                </c:pt>
                <c:pt idx="1649">
                  <c:v>1372259.3</c:v>
                </c:pt>
                <c:pt idx="1650">
                  <c:v>204292.72999999998</c:v>
                </c:pt>
                <c:pt idx="1651">
                  <c:v>737447.07000000007</c:v>
                </c:pt>
                <c:pt idx="1652">
                  <c:v>404605.55000000005</c:v>
                </c:pt>
                <c:pt idx="1653">
                  <c:v>325216.56</c:v>
                </c:pt>
                <c:pt idx="1654">
                  <c:v>195489.71999999997</c:v>
                </c:pt>
                <c:pt idx="1655">
                  <c:v>479557.36</c:v>
                </c:pt>
                <c:pt idx="1656">
                  <c:v>580811.76</c:v>
                </c:pt>
                <c:pt idx="1657">
                  <c:v>771379.01</c:v>
                </c:pt>
                <c:pt idx="1658">
                  <c:v>561718.39</c:v>
                </c:pt>
                <c:pt idx="1659">
                  <c:v>544533.06999999995</c:v>
                </c:pt>
                <c:pt idx="1660">
                  <c:v>100922.54000000001</c:v>
                </c:pt>
                <c:pt idx="1661">
                  <c:v>216822.16999999998</c:v>
                </c:pt>
                <c:pt idx="1662">
                  <c:v>100592.67</c:v>
                </c:pt>
                <c:pt idx="1663">
                  <c:v>707713.59</c:v>
                </c:pt>
                <c:pt idx="1664">
                  <c:v>971399.59</c:v>
                </c:pt>
                <c:pt idx="1665">
                  <c:v>195176.41</c:v>
                </c:pt>
                <c:pt idx="1666">
                  <c:v>1115414.22</c:v>
                </c:pt>
                <c:pt idx="1667">
                  <c:v>1416788.72</c:v>
                </c:pt>
                <c:pt idx="1668">
                  <c:v>146195.48000000001</c:v>
                </c:pt>
                <c:pt idx="1669">
                  <c:v>951681.75</c:v>
                </c:pt>
                <c:pt idx="1670">
                  <c:v>223134</c:v>
                </c:pt>
                <c:pt idx="1671">
                  <c:v>465904.9</c:v>
                </c:pt>
                <c:pt idx="1672">
                  <c:v>1405374.0899999999</c:v>
                </c:pt>
                <c:pt idx="1673">
                  <c:v>505491.26</c:v>
                </c:pt>
                <c:pt idx="1674">
                  <c:v>402841.56</c:v>
                </c:pt>
                <c:pt idx="1675">
                  <c:v>1960909.65</c:v>
                </c:pt>
                <c:pt idx="1676">
                  <c:v>1293645.42</c:v>
                </c:pt>
                <c:pt idx="1677">
                  <c:v>886942.76</c:v>
                </c:pt>
                <c:pt idx="1678">
                  <c:v>323230.44999999995</c:v>
                </c:pt>
                <c:pt idx="1679">
                  <c:v>430247.11000000004</c:v>
                </c:pt>
                <c:pt idx="1680">
                  <c:v>634308.89999999991</c:v>
                </c:pt>
                <c:pt idx="1681">
                  <c:v>2276760.73</c:v>
                </c:pt>
                <c:pt idx="1682">
                  <c:v>336113.25</c:v>
                </c:pt>
                <c:pt idx="1683">
                  <c:v>353212.79</c:v>
                </c:pt>
                <c:pt idx="1684">
                  <c:v>478067.88</c:v>
                </c:pt>
                <c:pt idx="1685">
                  <c:v>4576287.5</c:v>
                </c:pt>
                <c:pt idx="1686">
                  <c:v>196897.26</c:v>
                </c:pt>
                <c:pt idx="1687">
                  <c:v>1331567.2</c:v>
                </c:pt>
                <c:pt idx="1688">
                  <c:v>449995.19999999995</c:v>
                </c:pt>
                <c:pt idx="1689">
                  <c:v>447860.29000000004</c:v>
                </c:pt>
                <c:pt idx="1690">
                  <c:v>3671266.93</c:v>
                </c:pt>
                <c:pt idx="1691">
                  <c:v>917983.95</c:v>
                </c:pt>
                <c:pt idx="1692">
                  <c:v>752162.24</c:v>
                </c:pt>
                <c:pt idx="1693">
                  <c:v>836788.62</c:v>
                </c:pt>
                <c:pt idx="1694">
                  <c:v>1672663.29</c:v>
                </c:pt>
                <c:pt idx="1695">
                  <c:v>234225.88</c:v>
                </c:pt>
                <c:pt idx="1696">
                  <c:v>1056261.3</c:v>
                </c:pt>
                <c:pt idx="1697">
                  <c:v>619710.60000000009</c:v>
                </c:pt>
                <c:pt idx="1698">
                  <c:v>574105.16</c:v>
                </c:pt>
                <c:pt idx="1699">
                  <c:v>352261.54000000004</c:v>
                </c:pt>
                <c:pt idx="1700">
                  <c:v>819053.65</c:v>
                </c:pt>
                <c:pt idx="1701">
                  <c:v>795859.54</c:v>
                </c:pt>
                <c:pt idx="1702">
                  <c:v>1626642.95</c:v>
                </c:pt>
                <c:pt idx="1703">
                  <c:v>966683.84000000008</c:v>
                </c:pt>
                <c:pt idx="1704">
                  <c:v>729414.1100000001</c:v>
                </c:pt>
                <c:pt idx="1705">
                  <c:v>151408.12</c:v>
                </c:pt>
                <c:pt idx="1706">
                  <c:v>328505.11</c:v>
                </c:pt>
                <c:pt idx="1707">
                  <c:v>115458.78</c:v>
                </c:pt>
                <c:pt idx="1708">
                  <c:v>839628.4800000001</c:v>
                </c:pt>
                <c:pt idx="1709">
                  <c:v>1214824.1100000001</c:v>
                </c:pt>
                <c:pt idx="1710">
                  <c:v>141423.42000000001</c:v>
                </c:pt>
                <c:pt idx="1711">
                  <c:v>818921.17999999993</c:v>
                </c:pt>
                <c:pt idx="1712">
                  <c:v>1100047.2</c:v>
                </c:pt>
                <c:pt idx="1713">
                  <c:v>117958.6</c:v>
                </c:pt>
                <c:pt idx="1714">
                  <c:v>884528.06</c:v>
                </c:pt>
                <c:pt idx="1715">
                  <c:v>204317.09</c:v>
                </c:pt>
                <c:pt idx="1716">
                  <c:v>295237.77999999997</c:v>
                </c:pt>
                <c:pt idx="1717">
                  <c:v>939728.44000000018</c:v>
                </c:pt>
                <c:pt idx="1718">
                  <c:v>306515.56999999995</c:v>
                </c:pt>
                <c:pt idx="1719">
                  <c:v>269775.96999999997</c:v>
                </c:pt>
                <c:pt idx="1720">
                  <c:v>1626471.8599999999</c:v>
                </c:pt>
                <c:pt idx="1721">
                  <c:v>1149303.8700000001</c:v>
                </c:pt>
                <c:pt idx="1722">
                  <c:v>542545.01</c:v>
                </c:pt>
                <c:pt idx="1723">
                  <c:v>189642.33000000002</c:v>
                </c:pt>
                <c:pt idx="1724">
                  <c:v>411718.27999999997</c:v>
                </c:pt>
                <c:pt idx="1725">
                  <c:v>497433.85000000003</c:v>
                </c:pt>
                <c:pt idx="1726">
                  <c:v>2091311.46</c:v>
                </c:pt>
                <c:pt idx="1727">
                  <c:v>247912.58000000002</c:v>
                </c:pt>
                <c:pt idx="1728">
                  <c:v>208153.91999999998</c:v>
                </c:pt>
                <c:pt idx="1729">
                  <c:v>385318.20999999996</c:v>
                </c:pt>
                <c:pt idx="1730">
                  <c:v>3344269.24</c:v>
                </c:pt>
                <c:pt idx="1731">
                  <c:v>137375.15</c:v>
                </c:pt>
                <c:pt idx="1732">
                  <c:v>741439.42999999993</c:v>
                </c:pt>
                <c:pt idx="1733">
                  <c:v>315855.28999999998</c:v>
                </c:pt>
                <c:pt idx="1734">
                  <c:v>335091.93</c:v>
                </c:pt>
                <c:pt idx="1735">
                  <c:v>2457535.6599999997</c:v>
                </c:pt>
                <c:pt idx="1736">
                  <c:v>567730.66</c:v>
                </c:pt>
                <c:pt idx="1737">
                  <c:v>459103.67999999993</c:v>
                </c:pt>
                <c:pt idx="1738">
                  <c:v>653609.37</c:v>
                </c:pt>
                <c:pt idx="1739">
                  <c:v>1322015.3799999999</c:v>
                </c:pt>
                <c:pt idx="1740">
                  <c:v>201150.1</c:v>
                </c:pt>
                <c:pt idx="1741">
                  <c:v>787559.88</c:v>
                </c:pt>
                <c:pt idx="1742">
                  <c:v>413181.33999999997</c:v>
                </c:pt>
                <c:pt idx="1743">
                  <c:v>373616.77999999997</c:v>
                </c:pt>
                <c:pt idx="1744">
                  <c:v>233816.37</c:v>
                </c:pt>
                <c:pt idx="1745">
                  <c:v>528952.41</c:v>
                </c:pt>
                <c:pt idx="1746">
                  <c:v>541012.81000000006</c:v>
                </c:pt>
                <c:pt idx="1747">
                  <c:v>861725.29</c:v>
                </c:pt>
                <c:pt idx="1748">
                  <c:v>687259.91</c:v>
                </c:pt>
                <c:pt idx="1749">
                  <c:v>501042.16</c:v>
                </c:pt>
                <c:pt idx="1750">
                  <c:v>106878.21</c:v>
                </c:pt>
                <c:pt idx="1751">
                  <c:v>215518.07</c:v>
                </c:pt>
                <c:pt idx="1752">
                  <c:v>105255.03</c:v>
                </c:pt>
                <c:pt idx="1753">
                  <c:v>484405.57000000007</c:v>
                </c:pt>
                <c:pt idx="1754">
                  <c:v>1076566.9300000002</c:v>
                </c:pt>
                <c:pt idx="1755">
                  <c:v>146026.54999999999</c:v>
                </c:pt>
                <c:pt idx="1756">
                  <c:v>736214.03</c:v>
                </c:pt>
                <c:pt idx="1757">
                  <c:v>930182.46</c:v>
                </c:pt>
                <c:pt idx="1758">
                  <c:v>120921.06</c:v>
                </c:pt>
                <c:pt idx="1759">
                  <c:v>744286.38</c:v>
                </c:pt>
                <c:pt idx="1760">
                  <c:v>180612.53000000003</c:v>
                </c:pt>
                <c:pt idx="1761">
                  <c:v>320281.11</c:v>
                </c:pt>
                <c:pt idx="1762">
                  <c:v>895126.66999999993</c:v>
                </c:pt>
                <c:pt idx="1763">
                  <c:v>275586.88</c:v>
                </c:pt>
                <c:pt idx="1764">
                  <c:v>211785.38</c:v>
                </c:pt>
                <c:pt idx="1765">
                  <c:v>1637704.04</c:v>
                </c:pt>
                <c:pt idx="1766">
                  <c:v>958398.44000000006</c:v>
                </c:pt>
                <c:pt idx="1767">
                  <c:v>406560.24</c:v>
                </c:pt>
                <c:pt idx="1768">
                  <c:v>190440.25</c:v>
                </c:pt>
                <c:pt idx="1769">
                  <c:v>359663.65</c:v>
                </c:pt>
                <c:pt idx="1770">
                  <c:v>399286.90999999992</c:v>
                </c:pt>
                <c:pt idx="1771">
                  <c:v>2319971.7200000002</c:v>
                </c:pt>
                <c:pt idx="1772">
                  <c:v>206622.29</c:v>
                </c:pt>
                <c:pt idx="1773">
                  <c:v>250961.6</c:v>
                </c:pt>
                <c:pt idx="1774">
                  <c:v>340245.85</c:v>
                </c:pt>
                <c:pt idx="1775">
                  <c:v>2927652.39</c:v>
                </c:pt>
                <c:pt idx="1776">
                  <c:v>116659.32</c:v>
                </c:pt>
                <c:pt idx="1777">
                  <c:v>959734.11</c:v>
                </c:pt>
                <c:pt idx="1778">
                  <c:v>297500.2</c:v>
                </c:pt>
                <c:pt idx="1779">
                  <c:v>364732.72</c:v>
                </c:pt>
                <c:pt idx="1780">
                  <c:v>1889083.21</c:v>
                </c:pt>
                <c:pt idx="1781">
                  <c:v>558212.11</c:v>
                </c:pt>
                <c:pt idx="1782">
                  <c:v>574100.57000000007</c:v>
                </c:pt>
                <c:pt idx="1783">
                  <c:v>562547.3600000001</c:v>
                </c:pt>
                <c:pt idx="1784">
                  <c:v>1285352.4099999999</c:v>
                </c:pt>
                <c:pt idx="1785">
                  <c:v>140907.28</c:v>
                </c:pt>
                <c:pt idx="1786">
                  <c:v>987854.18</c:v>
                </c:pt>
                <c:pt idx="1787">
                  <c:v>421526.27</c:v>
                </c:pt>
                <c:pt idx="1788">
                  <c:v>378680.20999999996</c:v>
                </c:pt>
                <c:pt idx="1789">
                  <c:v>200047.25</c:v>
                </c:pt>
                <c:pt idx="1790">
                  <c:v>495650.69999999995</c:v>
                </c:pt>
                <c:pt idx="1791">
                  <c:v>511700.87</c:v>
                </c:pt>
                <c:pt idx="1792">
                  <c:v>791906.17</c:v>
                </c:pt>
                <c:pt idx="1793">
                  <c:v>856479.04</c:v>
                </c:pt>
                <c:pt idx="1794">
                  <c:v>530419.79999999993</c:v>
                </c:pt>
                <c:pt idx="1795">
                  <c:v>150147.20000000001</c:v>
                </c:pt>
                <c:pt idx="1796">
                  <c:v>206448.8</c:v>
                </c:pt>
                <c:pt idx="1797">
                  <c:v>98927.43</c:v>
                </c:pt>
                <c:pt idx="1798">
                  <c:v>635027.1</c:v>
                </c:pt>
                <c:pt idx="1799">
                  <c:v>1016802.9700000001</c:v>
                </c:pt>
                <c:pt idx="1800">
                  <c:v>129222.29</c:v>
                </c:pt>
                <c:pt idx="1801">
                  <c:v>828971.14999999991</c:v>
                </c:pt>
                <c:pt idx="1802">
                  <c:v>925391.37999999989</c:v>
                </c:pt>
                <c:pt idx="1803">
                  <c:v>108261.98000000001</c:v>
                </c:pt>
                <c:pt idx="1804">
                  <c:v>767731.37999999989</c:v>
                </c:pt>
                <c:pt idx="1805">
                  <c:v>197137.26</c:v>
                </c:pt>
                <c:pt idx="1806">
                  <c:v>323640.60000000003</c:v>
                </c:pt>
                <c:pt idx="1807">
                  <c:v>739020.76</c:v>
                </c:pt>
                <c:pt idx="1808">
                  <c:v>381974.08</c:v>
                </c:pt>
                <c:pt idx="1809">
                  <c:v>265974.39</c:v>
                </c:pt>
                <c:pt idx="1810">
                  <c:v>1739039.62</c:v>
                </c:pt>
                <c:pt idx="1811">
                  <c:v>990107.19000000006</c:v>
                </c:pt>
                <c:pt idx="1812">
                  <c:v>561515.47</c:v>
                </c:pt>
                <c:pt idx="1813">
                  <c:v>222842.69</c:v>
                </c:pt>
                <c:pt idx="1814">
                  <c:v>379285.32</c:v>
                </c:pt>
                <c:pt idx="1815">
                  <c:v>378882.16000000003</c:v>
                </c:pt>
                <c:pt idx="1816">
                  <c:v>1862343.88</c:v>
                </c:pt>
                <c:pt idx="1817">
                  <c:v>282887.95</c:v>
                </c:pt>
                <c:pt idx="1818">
                  <c:v>233283.11</c:v>
                </c:pt>
                <c:pt idx="1819">
                  <c:v>379303.12</c:v>
                </c:pt>
                <c:pt idx="1820">
                  <c:v>3599552.29</c:v>
                </c:pt>
                <c:pt idx="1821">
                  <c:v>146399.81</c:v>
                </c:pt>
                <c:pt idx="1822">
                  <c:v>885275.40000000014</c:v>
                </c:pt>
                <c:pt idx="1823">
                  <c:v>321950.78999999998</c:v>
                </c:pt>
                <c:pt idx="1824">
                  <c:v>306540.50999999995</c:v>
                </c:pt>
                <c:pt idx="1825">
                  <c:v>1774309.27</c:v>
                </c:pt>
                <c:pt idx="1826">
                  <c:v>590612.51</c:v>
                </c:pt>
                <c:pt idx="1827">
                  <c:v>520108.57</c:v>
                </c:pt>
                <c:pt idx="1828">
                  <c:v>584097.72</c:v>
                </c:pt>
                <c:pt idx="1829">
                  <c:v>1359861.5499999998</c:v>
                </c:pt>
                <c:pt idx="1830">
                  <c:v>127208.20000000001</c:v>
                </c:pt>
                <c:pt idx="1831">
                  <c:v>743458.81</c:v>
                </c:pt>
                <c:pt idx="1832">
                  <c:v>415160.54999999993</c:v>
                </c:pt>
                <c:pt idx="1833">
                  <c:v>369097.05000000005</c:v>
                </c:pt>
                <c:pt idx="1834">
                  <c:v>226546.46000000002</c:v>
                </c:pt>
                <c:pt idx="1835">
                  <c:v>550935.42000000004</c:v>
                </c:pt>
                <c:pt idx="1836">
                  <c:v>655861.66999999993</c:v>
                </c:pt>
                <c:pt idx="1837">
                  <c:v>891390</c:v>
                </c:pt>
                <c:pt idx="1838">
                  <c:v>591490.42000000004</c:v>
                </c:pt>
                <c:pt idx="1839">
                  <c:v>527258.19999999995</c:v>
                </c:pt>
                <c:pt idx="1840">
                  <c:v>103261.73</c:v>
                </c:pt>
                <c:pt idx="1841">
                  <c:v>221675.27000000002</c:v>
                </c:pt>
                <c:pt idx="1842">
                  <c:v>94650.92</c:v>
                </c:pt>
                <c:pt idx="1843">
                  <c:v>574313.19999999995</c:v>
                </c:pt>
                <c:pt idx="1844">
                  <c:v>877424.15000000014</c:v>
                </c:pt>
                <c:pt idx="1845">
                  <c:v>133875.68000000002</c:v>
                </c:pt>
                <c:pt idx="1846">
                  <c:v>865343.52</c:v>
                </c:pt>
                <c:pt idx="1847">
                  <c:v>958821.32000000007</c:v>
                </c:pt>
                <c:pt idx="1848">
                  <c:v>123073.71</c:v>
                </c:pt>
                <c:pt idx="1849">
                  <c:v>700001.8</c:v>
                </c:pt>
                <c:pt idx="1850">
                  <c:v>180146.71999999997</c:v>
                </c:pt>
                <c:pt idx="1851">
                  <c:v>331205.39</c:v>
                </c:pt>
                <c:pt idx="1852">
                  <c:v>766127.02999999991</c:v>
                </c:pt>
                <c:pt idx="1853">
                  <c:v>330737.77</c:v>
                </c:pt>
                <c:pt idx="1854">
                  <c:v>297316.01</c:v>
                </c:pt>
                <c:pt idx="1855">
                  <c:v>1753638.47</c:v>
                </c:pt>
                <c:pt idx="1856">
                  <c:v>1095255.49</c:v>
                </c:pt>
                <c:pt idx="1857">
                  <c:v>600113.36</c:v>
                </c:pt>
                <c:pt idx="1858">
                  <c:v>162140.72999999998</c:v>
                </c:pt>
                <c:pt idx="1859">
                  <c:v>357210.37</c:v>
                </c:pt>
                <c:pt idx="1860">
                  <c:v>393301.8</c:v>
                </c:pt>
                <c:pt idx="1861">
                  <c:v>1706041.83</c:v>
                </c:pt>
                <c:pt idx="1862">
                  <c:v>330516.34999999998</c:v>
                </c:pt>
                <c:pt idx="1863">
                  <c:v>275550.64</c:v>
                </c:pt>
                <c:pt idx="1864">
                  <c:v>384537.37</c:v>
                </c:pt>
                <c:pt idx="1865">
                  <c:v>3733627.7</c:v>
                </c:pt>
                <c:pt idx="1866">
                  <c:v>155841.43</c:v>
                </c:pt>
                <c:pt idx="1867">
                  <c:v>1179790.52</c:v>
                </c:pt>
                <c:pt idx="1868">
                  <c:v>331216.01</c:v>
                </c:pt>
                <c:pt idx="1869">
                  <c:v>367687.41</c:v>
                </c:pt>
                <c:pt idx="1870">
                  <c:v>2282721.6</c:v>
                </c:pt>
                <c:pt idx="1871">
                  <c:v>514871.34</c:v>
                </c:pt>
                <c:pt idx="1872">
                  <c:v>654176.29</c:v>
                </c:pt>
                <c:pt idx="1873">
                  <c:v>705215.87999999989</c:v>
                </c:pt>
                <c:pt idx="1874">
                  <c:v>1792436.2000000002</c:v>
                </c:pt>
                <c:pt idx="1875">
                  <c:v>125433.82999999999</c:v>
                </c:pt>
                <c:pt idx="1876">
                  <c:v>705685.74</c:v>
                </c:pt>
                <c:pt idx="1877">
                  <c:v>435689.6</c:v>
                </c:pt>
                <c:pt idx="1878">
                  <c:v>404277.48</c:v>
                </c:pt>
                <c:pt idx="1879">
                  <c:v>269460.88</c:v>
                </c:pt>
                <c:pt idx="1880">
                  <c:v>575529.52</c:v>
                </c:pt>
                <c:pt idx="1881">
                  <c:v>722845.66999999993</c:v>
                </c:pt>
                <c:pt idx="1882">
                  <c:v>1039807.29</c:v>
                </c:pt>
                <c:pt idx="1883">
                  <c:v>612395.80000000005</c:v>
                </c:pt>
                <c:pt idx="1884">
                  <c:v>572800.55000000005</c:v>
                </c:pt>
                <c:pt idx="1885">
                  <c:v>108836.02</c:v>
                </c:pt>
                <c:pt idx="1886">
                  <c:v>214277.11</c:v>
                </c:pt>
                <c:pt idx="1887">
                  <c:v>90712.8</c:v>
                </c:pt>
                <c:pt idx="1888">
                  <c:v>735785.92999999993</c:v>
                </c:pt>
                <c:pt idx="1889">
                  <c:v>958042.97</c:v>
                </c:pt>
                <c:pt idx="1890">
                  <c:v>168796.32</c:v>
                </c:pt>
                <c:pt idx="1891">
                  <c:v>846224.79</c:v>
                </c:pt>
                <c:pt idx="1892">
                  <c:v>990972.13</c:v>
                </c:pt>
                <c:pt idx="1893">
                  <c:v>112194.79</c:v>
                </c:pt>
                <c:pt idx="1894">
                  <c:v>870015.36</c:v>
                </c:pt>
                <c:pt idx="1895">
                  <c:v>235528.53</c:v>
                </c:pt>
                <c:pt idx="1896">
                  <c:v>387276.13</c:v>
                </c:pt>
                <c:pt idx="1897">
                  <c:v>814578.6</c:v>
                </c:pt>
                <c:pt idx="1898">
                  <c:v>488775.41000000003</c:v>
                </c:pt>
                <c:pt idx="1899">
                  <c:v>301045.77</c:v>
                </c:pt>
                <c:pt idx="1900">
                  <c:v>1709004.5899999999</c:v>
                </c:pt>
                <c:pt idx="1901">
                  <c:v>973399.25</c:v>
                </c:pt>
                <c:pt idx="1902">
                  <c:v>696892.16</c:v>
                </c:pt>
                <c:pt idx="1903">
                  <c:v>372238.73</c:v>
                </c:pt>
                <c:pt idx="1904">
                  <c:v>397799.74</c:v>
                </c:pt>
                <c:pt idx="1905">
                  <c:v>392021.35</c:v>
                </c:pt>
                <c:pt idx="1906">
                  <c:v>1629647.9300000002</c:v>
                </c:pt>
                <c:pt idx="1907">
                  <c:v>315277.03999999998</c:v>
                </c:pt>
                <c:pt idx="1908">
                  <c:v>237809.99</c:v>
                </c:pt>
                <c:pt idx="1909">
                  <c:v>381342.58999999997</c:v>
                </c:pt>
                <c:pt idx="1910">
                  <c:v>3319348.0300000003</c:v>
                </c:pt>
                <c:pt idx="1911">
                  <c:v>147557.38</c:v>
                </c:pt>
                <c:pt idx="1912">
                  <c:v>880068.89999999991</c:v>
                </c:pt>
                <c:pt idx="1913">
                  <c:v>306952.17</c:v>
                </c:pt>
                <c:pt idx="1914">
                  <c:v>356023.95999999996</c:v>
                </c:pt>
                <c:pt idx="1915">
                  <c:v>2142388.9299999997</c:v>
                </c:pt>
                <c:pt idx="1916">
                  <c:v>872201.5199999999</c:v>
                </c:pt>
                <c:pt idx="1917">
                  <c:v>539310.68000000005</c:v>
                </c:pt>
                <c:pt idx="1918">
                  <c:v>656719.64</c:v>
                </c:pt>
                <c:pt idx="1919">
                  <c:v>1469204.32</c:v>
                </c:pt>
                <c:pt idx="1920">
                  <c:v>179251.48</c:v>
                </c:pt>
                <c:pt idx="1921">
                  <c:v>737493.96</c:v>
                </c:pt>
                <c:pt idx="1922">
                  <c:v>488409.1</c:v>
                </c:pt>
                <c:pt idx="1923">
                  <c:v>352765.24</c:v>
                </c:pt>
                <c:pt idx="1924">
                  <c:v>209215.41</c:v>
                </c:pt>
                <c:pt idx="1925">
                  <c:v>552180.1</c:v>
                </c:pt>
                <c:pt idx="1926">
                  <c:v>579057.73</c:v>
                </c:pt>
                <c:pt idx="1927">
                  <c:v>1035642.1500000001</c:v>
                </c:pt>
                <c:pt idx="1928">
                  <c:v>564588.71</c:v>
                </c:pt>
                <c:pt idx="1929">
                  <c:v>556903.60000000009</c:v>
                </c:pt>
                <c:pt idx="1930">
                  <c:v>101849.54000000001</c:v>
                </c:pt>
                <c:pt idx="1931">
                  <c:v>191511.28</c:v>
                </c:pt>
                <c:pt idx="1932">
                  <c:v>118531.23</c:v>
                </c:pt>
                <c:pt idx="1933">
                  <c:v>562716.91</c:v>
                </c:pt>
                <c:pt idx="1934">
                  <c:v>1041640.8300000001</c:v>
                </c:pt>
                <c:pt idx="1935">
                  <c:v>89103.750000000015</c:v>
                </c:pt>
                <c:pt idx="1936">
                  <c:v>827453.87</c:v>
                </c:pt>
                <c:pt idx="1937">
                  <c:v>1011331.9300000002</c:v>
                </c:pt>
                <c:pt idx="1938">
                  <c:v>109621.62</c:v>
                </c:pt>
                <c:pt idx="1939">
                  <c:v>697670.45000000007</c:v>
                </c:pt>
                <c:pt idx="1940">
                  <c:v>173688.95</c:v>
                </c:pt>
                <c:pt idx="1941">
                  <c:v>316770.73</c:v>
                </c:pt>
                <c:pt idx="1942">
                  <c:v>713449.25</c:v>
                </c:pt>
                <c:pt idx="1943">
                  <c:v>321533.68</c:v>
                </c:pt>
                <c:pt idx="1944">
                  <c:v>170178.44</c:v>
                </c:pt>
                <c:pt idx="1945">
                  <c:v>1721562.2599999998</c:v>
                </c:pt>
                <c:pt idx="1946">
                  <c:v>1008530.19</c:v>
                </c:pt>
                <c:pt idx="1947">
                  <c:v>380663.99</c:v>
                </c:pt>
                <c:pt idx="1948">
                  <c:v>186606.66999999998</c:v>
                </c:pt>
                <c:pt idx="1949">
                  <c:v>318457.86000000004</c:v>
                </c:pt>
                <c:pt idx="1950">
                  <c:v>342866.62</c:v>
                </c:pt>
                <c:pt idx="1951">
                  <c:v>1658453.29</c:v>
                </c:pt>
                <c:pt idx="1952">
                  <c:v>175032.67</c:v>
                </c:pt>
                <c:pt idx="1953">
                  <c:v>309859.52</c:v>
                </c:pt>
                <c:pt idx="1954">
                  <c:v>346472.17999999993</c:v>
                </c:pt>
                <c:pt idx="1955">
                  <c:v>3027709.38</c:v>
                </c:pt>
                <c:pt idx="1956">
                  <c:v>111354.81</c:v>
                </c:pt>
                <c:pt idx="1957">
                  <c:v>1277745.1400000001</c:v>
                </c:pt>
                <c:pt idx="1958">
                  <c:v>286131.36</c:v>
                </c:pt>
                <c:pt idx="1959">
                  <c:v>390601.56</c:v>
                </c:pt>
                <c:pt idx="1960">
                  <c:v>1678785.12</c:v>
                </c:pt>
                <c:pt idx="1961">
                  <c:v>451933.74</c:v>
                </c:pt>
                <c:pt idx="1962">
                  <c:v>707494.88</c:v>
                </c:pt>
                <c:pt idx="1963">
                  <c:v>507909.44999999995</c:v>
                </c:pt>
                <c:pt idx="1964">
                  <c:v>1503763.9</c:v>
                </c:pt>
                <c:pt idx="1965">
                  <c:v>121290.33</c:v>
                </c:pt>
                <c:pt idx="1966">
                  <c:v>670256.04</c:v>
                </c:pt>
                <c:pt idx="1967">
                  <c:v>424274.68</c:v>
                </c:pt>
                <c:pt idx="1968">
                  <c:v>320600.44999999995</c:v>
                </c:pt>
                <c:pt idx="1969">
                  <c:v>205503.72</c:v>
                </c:pt>
                <c:pt idx="1970">
                  <c:v>557269.74</c:v>
                </c:pt>
                <c:pt idx="1971">
                  <c:v>517706.48</c:v>
                </c:pt>
                <c:pt idx="1972">
                  <c:v>933538.82000000007</c:v>
                </c:pt>
                <c:pt idx="1973">
                  <c:v>672136.66999999993</c:v>
                </c:pt>
                <c:pt idx="1974">
                  <c:v>529564.35</c:v>
                </c:pt>
                <c:pt idx="1975">
                  <c:v>114005.29000000001</c:v>
                </c:pt>
                <c:pt idx="1976">
                  <c:v>211414.99</c:v>
                </c:pt>
                <c:pt idx="1977">
                  <c:v>79040.739999999991</c:v>
                </c:pt>
                <c:pt idx="1978">
                  <c:v>759185.15999999992</c:v>
                </c:pt>
                <c:pt idx="1979">
                  <c:v>975345.23</c:v>
                </c:pt>
                <c:pt idx="1980">
                  <c:v>213344.02000000002</c:v>
                </c:pt>
                <c:pt idx="1981">
                  <c:v>991608.03</c:v>
                </c:pt>
                <c:pt idx="1982">
                  <c:v>1138059.7599999998</c:v>
                </c:pt>
                <c:pt idx="1983">
                  <c:v>147102.9</c:v>
                </c:pt>
                <c:pt idx="1984">
                  <c:v>912637.13</c:v>
                </c:pt>
                <c:pt idx="1985">
                  <c:v>222644.64</c:v>
                </c:pt>
                <c:pt idx="1986">
                  <c:v>455383.18</c:v>
                </c:pt>
                <c:pt idx="1987">
                  <c:v>1271691.3799999999</c:v>
                </c:pt>
                <c:pt idx="1988">
                  <c:v>336376.44</c:v>
                </c:pt>
                <c:pt idx="1989">
                  <c:v>311757.34999999998</c:v>
                </c:pt>
                <c:pt idx="1990">
                  <c:v>2053232.1399999997</c:v>
                </c:pt>
                <c:pt idx="1991">
                  <c:v>1368642.97</c:v>
                </c:pt>
                <c:pt idx="1992">
                  <c:v>846884.26</c:v>
                </c:pt>
                <c:pt idx="1993">
                  <c:v>366748.42</c:v>
                </c:pt>
                <c:pt idx="1994">
                  <c:v>392351.89</c:v>
                </c:pt>
                <c:pt idx="1995">
                  <c:v>511838.92</c:v>
                </c:pt>
                <c:pt idx="1996">
                  <c:v>2151848.41</c:v>
                </c:pt>
                <c:pt idx="1997">
                  <c:v>329983.88</c:v>
                </c:pt>
                <c:pt idx="1998">
                  <c:v>371578.11</c:v>
                </c:pt>
                <c:pt idx="1999">
                  <c:v>483998.93000000005</c:v>
                </c:pt>
                <c:pt idx="2000">
                  <c:v>5660216.21</c:v>
                </c:pt>
                <c:pt idx="2001">
                  <c:v>181342.06</c:v>
                </c:pt>
                <c:pt idx="2002">
                  <c:v>1450118.99</c:v>
                </c:pt>
                <c:pt idx="2003">
                  <c:v>351677.57</c:v>
                </c:pt>
                <c:pt idx="2004">
                  <c:v>487244.85</c:v>
                </c:pt>
                <c:pt idx="2005">
                  <c:v>2943485.63</c:v>
                </c:pt>
                <c:pt idx="2006">
                  <c:v>910892.2699999999</c:v>
                </c:pt>
                <c:pt idx="2007">
                  <c:v>788939.57000000007</c:v>
                </c:pt>
                <c:pt idx="2008">
                  <c:v>712105.3</c:v>
                </c:pt>
                <c:pt idx="2009">
                  <c:v>1856320.7899999998</c:v>
                </c:pt>
                <c:pt idx="2010">
                  <c:v>185799.15</c:v>
                </c:pt>
                <c:pt idx="2011">
                  <c:v>959581.12</c:v>
                </c:pt>
                <c:pt idx="2012">
                  <c:v>590306.09000000008</c:v>
                </c:pt>
                <c:pt idx="2013">
                  <c:v>459608.38</c:v>
                </c:pt>
                <c:pt idx="2014">
                  <c:v>296964.62</c:v>
                </c:pt>
                <c:pt idx="2015">
                  <c:v>770852.3</c:v>
                </c:pt>
                <c:pt idx="2016">
                  <c:v>999546.24</c:v>
                </c:pt>
                <c:pt idx="2017">
                  <c:v>1518151.4</c:v>
                </c:pt>
                <c:pt idx="2018">
                  <c:v>854571.15</c:v>
                </c:pt>
                <c:pt idx="2019">
                  <c:v>692850.29</c:v>
                </c:pt>
                <c:pt idx="2020">
                  <c:v>152362.03</c:v>
                </c:pt>
                <c:pt idx="2021">
                  <c:v>298159.65000000002</c:v>
                </c:pt>
                <c:pt idx="2022">
                  <c:v>123129.18</c:v>
                </c:pt>
                <c:pt idx="2023">
                  <c:v>879829.2</c:v>
                </c:pt>
                <c:pt idx="2024">
                  <c:v>1300618.48</c:v>
                </c:pt>
                <c:pt idx="2025">
                  <c:v>124204.73999999999</c:v>
                </c:pt>
                <c:pt idx="2026">
                  <c:v>832118.96</c:v>
                </c:pt>
                <c:pt idx="2027">
                  <c:v>1033316.63</c:v>
                </c:pt>
                <c:pt idx="2028">
                  <c:v>121030.78</c:v>
                </c:pt>
                <c:pt idx="2029">
                  <c:v>973189.39000000013</c:v>
                </c:pt>
                <c:pt idx="2030">
                  <c:v>183619.62</c:v>
                </c:pt>
                <c:pt idx="2031">
                  <c:v>294282.52</c:v>
                </c:pt>
                <c:pt idx="2032">
                  <c:v>831238.75</c:v>
                </c:pt>
                <c:pt idx="2033">
                  <c:v>308593.73</c:v>
                </c:pt>
                <c:pt idx="2034">
                  <c:v>245777.78</c:v>
                </c:pt>
                <c:pt idx="2035">
                  <c:v>1675922.9</c:v>
                </c:pt>
                <c:pt idx="2036">
                  <c:v>1060207.8899999999</c:v>
                </c:pt>
                <c:pt idx="2037">
                  <c:v>539006.51</c:v>
                </c:pt>
                <c:pt idx="2038">
                  <c:v>174930.48</c:v>
                </c:pt>
                <c:pt idx="2039">
                  <c:v>433633.3</c:v>
                </c:pt>
                <c:pt idx="2040">
                  <c:v>394432.77</c:v>
                </c:pt>
                <c:pt idx="2041">
                  <c:v>1728818.1</c:v>
                </c:pt>
                <c:pt idx="2042">
                  <c:v>270917.05</c:v>
                </c:pt>
                <c:pt idx="2043">
                  <c:v>292408.83999999997</c:v>
                </c:pt>
                <c:pt idx="2044">
                  <c:v>386155.17000000004</c:v>
                </c:pt>
                <c:pt idx="2045">
                  <c:v>3314020.58</c:v>
                </c:pt>
                <c:pt idx="2046">
                  <c:v>147385.34</c:v>
                </c:pt>
                <c:pt idx="2047">
                  <c:v>1186740.96</c:v>
                </c:pt>
                <c:pt idx="2048">
                  <c:v>297822.74</c:v>
                </c:pt>
                <c:pt idx="2049">
                  <c:v>448057.59999999998</c:v>
                </c:pt>
                <c:pt idx="2050">
                  <c:v>2173019.4699999997</c:v>
                </c:pt>
                <c:pt idx="2051">
                  <c:v>664892.78</c:v>
                </c:pt>
                <c:pt idx="2052">
                  <c:v>658452.81000000006</c:v>
                </c:pt>
                <c:pt idx="2053">
                  <c:v>717424.24</c:v>
                </c:pt>
                <c:pt idx="2054">
                  <c:v>1435058.9899999998</c:v>
                </c:pt>
                <c:pt idx="2055">
                  <c:v>119943.73000000001</c:v>
                </c:pt>
                <c:pt idx="2056">
                  <c:v>878976.45</c:v>
                </c:pt>
                <c:pt idx="2057">
                  <c:v>387428.56000000006</c:v>
                </c:pt>
                <c:pt idx="2058">
                  <c:v>345716.58999999997</c:v>
                </c:pt>
                <c:pt idx="2059">
                  <c:v>241982.14</c:v>
                </c:pt>
                <c:pt idx="2060">
                  <c:v>497304.97</c:v>
                </c:pt>
                <c:pt idx="2061">
                  <c:v>581878.12</c:v>
                </c:pt>
                <c:pt idx="2062">
                  <c:v>833319.14999999991</c:v>
                </c:pt>
                <c:pt idx="2063">
                  <c:v>744338.89999999991</c:v>
                </c:pt>
                <c:pt idx="2064">
                  <c:v>541493.48</c:v>
                </c:pt>
                <c:pt idx="2065">
                  <c:v>109772.19</c:v>
                </c:pt>
                <c:pt idx="2066">
                  <c:v>186996.75</c:v>
                </c:pt>
                <c:pt idx="2067">
                  <c:v>88469.82</c:v>
                </c:pt>
                <c:pt idx="2068">
                  <c:v>740192.51</c:v>
                </c:pt>
                <c:pt idx="2069">
                  <c:v>1063152.3</c:v>
                </c:pt>
                <c:pt idx="2070">
                  <c:v>106200.31999999999</c:v>
                </c:pt>
                <c:pt idx="2071">
                  <c:v>769226.22</c:v>
                </c:pt>
                <c:pt idx="2072">
                  <c:v>874882.70000000007</c:v>
                </c:pt>
                <c:pt idx="2073">
                  <c:v>100175.95999999999</c:v>
                </c:pt>
                <c:pt idx="2074">
                  <c:v>687468.23</c:v>
                </c:pt>
                <c:pt idx="2075">
                  <c:v>176596.33000000002</c:v>
                </c:pt>
                <c:pt idx="2076">
                  <c:v>287364.2</c:v>
                </c:pt>
                <c:pt idx="2077">
                  <c:v>781364.36</c:v>
                </c:pt>
                <c:pt idx="2078">
                  <c:v>298706.57</c:v>
                </c:pt>
                <c:pt idx="2079">
                  <c:v>227485.78999999998</c:v>
                </c:pt>
                <c:pt idx="2080">
                  <c:v>1576426.9499999997</c:v>
                </c:pt>
                <c:pt idx="2081">
                  <c:v>866237.15</c:v>
                </c:pt>
                <c:pt idx="2082">
                  <c:v>501460.56</c:v>
                </c:pt>
                <c:pt idx="2083">
                  <c:v>316432.32</c:v>
                </c:pt>
                <c:pt idx="2084">
                  <c:v>330815.87</c:v>
                </c:pt>
                <c:pt idx="2085">
                  <c:v>358507.38999999996</c:v>
                </c:pt>
                <c:pt idx="2086">
                  <c:v>1576959.1400000001</c:v>
                </c:pt>
                <c:pt idx="2087">
                  <c:v>229996.58</c:v>
                </c:pt>
                <c:pt idx="2088">
                  <c:v>281070.23</c:v>
                </c:pt>
                <c:pt idx="2089">
                  <c:v>399019.53</c:v>
                </c:pt>
                <c:pt idx="2090">
                  <c:v>2870609.01</c:v>
                </c:pt>
                <c:pt idx="2091">
                  <c:v>142729.76999999999</c:v>
                </c:pt>
                <c:pt idx="2092">
                  <c:v>1176497.22</c:v>
                </c:pt>
                <c:pt idx="2093">
                  <c:v>283586.34999999998</c:v>
                </c:pt>
                <c:pt idx="2094">
                  <c:v>349431.25</c:v>
                </c:pt>
                <c:pt idx="2095">
                  <c:v>1796208.81</c:v>
                </c:pt>
                <c:pt idx="2096">
                  <c:v>508967.18</c:v>
                </c:pt>
                <c:pt idx="2097">
                  <c:v>637957.43999999994</c:v>
                </c:pt>
                <c:pt idx="2098">
                  <c:v>523640.82999999996</c:v>
                </c:pt>
                <c:pt idx="2099">
                  <c:v>1599351.84</c:v>
                </c:pt>
                <c:pt idx="2100">
                  <c:v>116639.89000000001</c:v>
                </c:pt>
                <c:pt idx="2101">
                  <c:v>567146.98</c:v>
                </c:pt>
                <c:pt idx="2102">
                  <c:v>382444.85</c:v>
                </c:pt>
                <c:pt idx="2103">
                  <c:v>328309.02</c:v>
                </c:pt>
                <c:pt idx="2104">
                  <c:v>231512.64</c:v>
                </c:pt>
                <c:pt idx="2105">
                  <c:v>504891.45999999996</c:v>
                </c:pt>
                <c:pt idx="2106">
                  <c:v>496156.07999999996</c:v>
                </c:pt>
                <c:pt idx="2107">
                  <c:v>865141.89</c:v>
                </c:pt>
                <c:pt idx="2108">
                  <c:v>458433.77999999997</c:v>
                </c:pt>
                <c:pt idx="2109">
                  <c:v>525800.71</c:v>
                </c:pt>
                <c:pt idx="2110">
                  <c:v>82073.09</c:v>
                </c:pt>
                <c:pt idx="2111">
                  <c:v>202905.87</c:v>
                </c:pt>
                <c:pt idx="2112">
                  <c:v>79293.649999999994</c:v>
                </c:pt>
                <c:pt idx="2113">
                  <c:v>699985.63</c:v>
                </c:pt>
                <c:pt idx="2114">
                  <c:v>987040.14</c:v>
                </c:pt>
                <c:pt idx="2115">
                  <c:v>130748.31000000001</c:v>
                </c:pt>
                <c:pt idx="2116">
                  <c:v>732848.77</c:v>
                </c:pt>
                <c:pt idx="2117">
                  <c:v>966456.53</c:v>
                </c:pt>
                <c:pt idx="2118">
                  <c:v>106913.61</c:v>
                </c:pt>
                <c:pt idx="2119">
                  <c:v>712064.53</c:v>
                </c:pt>
                <c:pt idx="2120">
                  <c:v>184474.05000000002</c:v>
                </c:pt>
                <c:pt idx="2121">
                  <c:v>294474.69</c:v>
                </c:pt>
                <c:pt idx="2122">
                  <c:v>714214.71</c:v>
                </c:pt>
                <c:pt idx="2123">
                  <c:v>432364.82999999996</c:v>
                </c:pt>
                <c:pt idx="2124">
                  <c:v>217572.66999999998</c:v>
                </c:pt>
                <c:pt idx="2125">
                  <c:v>1732537.9300000002</c:v>
                </c:pt>
                <c:pt idx="2126">
                  <c:v>817850.1100000001</c:v>
                </c:pt>
                <c:pt idx="2127">
                  <c:v>389994.81999999995</c:v>
                </c:pt>
                <c:pt idx="2128">
                  <c:v>214885.18000000002</c:v>
                </c:pt>
                <c:pt idx="2129">
                  <c:v>359105.35000000003</c:v>
                </c:pt>
                <c:pt idx="2130">
                  <c:v>385054.31999999995</c:v>
                </c:pt>
                <c:pt idx="2131">
                  <c:v>1534690.19</c:v>
                </c:pt>
                <c:pt idx="2132">
                  <c:v>220073.33999999997</c:v>
                </c:pt>
                <c:pt idx="2133">
                  <c:v>231089.99000000002</c:v>
                </c:pt>
                <c:pt idx="2134">
                  <c:v>400884.23</c:v>
                </c:pt>
                <c:pt idx="2135">
                  <c:v>3746804.53</c:v>
                </c:pt>
                <c:pt idx="2136">
                  <c:v>148735.53</c:v>
                </c:pt>
                <c:pt idx="2137">
                  <c:v>961563.82</c:v>
                </c:pt>
                <c:pt idx="2138">
                  <c:v>296295.64</c:v>
                </c:pt>
                <c:pt idx="2139">
                  <c:v>348707.93000000005</c:v>
                </c:pt>
                <c:pt idx="2140">
                  <c:v>1721711.53</c:v>
                </c:pt>
                <c:pt idx="2141">
                  <c:v>527184.24</c:v>
                </c:pt>
                <c:pt idx="2142">
                  <c:v>548028.49</c:v>
                </c:pt>
                <c:pt idx="2143">
                  <c:v>517864.85</c:v>
                </c:pt>
                <c:pt idx="2144">
                  <c:v>1379416.94</c:v>
                </c:pt>
                <c:pt idx="2145">
                  <c:v>179820.37</c:v>
                </c:pt>
                <c:pt idx="2146">
                  <c:v>675339.84000000008</c:v>
                </c:pt>
                <c:pt idx="2147">
                  <c:v>394653.8</c:v>
                </c:pt>
                <c:pt idx="2148">
                  <c:v>328187.66000000003</c:v>
                </c:pt>
                <c:pt idx="2149">
                  <c:v>222658.75</c:v>
                </c:pt>
                <c:pt idx="2150">
                  <c:v>520748.49</c:v>
                </c:pt>
                <c:pt idx="2151">
                  <c:v>760662.85</c:v>
                </c:pt>
                <c:pt idx="2152">
                  <c:v>849495.7</c:v>
                </c:pt>
                <c:pt idx="2153">
                  <c:v>670997.07999999996</c:v>
                </c:pt>
                <c:pt idx="2154">
                  <c:v>491890.20999999996</c:v>
                </c:pt>
                <c:pt idx="2155">
                  <c:v>118002.78</c:v>
                </c:pt>
                <c:pt idx="2156">
                  <c:v>194809.95</c:v>
                </c:pt>
                <c:pt idx="2157">
                  <c:v>92370.760000000009</c:v>
                </c:pt>
                <c:pt idx="2158">
                  <c:v>591340.71</c:v>
                </c:pt>
                <c:pt idx="2159">
                  <c:v>950056.90999999992</c:v>
                </c:pt>
                <c:pt idx="2160">
                  <c:v>109572.01</c:v>
                </c:pt>
                <c:pt idx="2161">
                  <c:v>785440.79</c:v>
                </c:pt>
                <c:pt idx="2162">
                  <c:v>895247.42999999993</c:v>
                </c:pt>
                <c:pt idx="2163">
                  <c:v>100904.32999999999</c:v>
                </c:pt>
                <c:pt idx="2164">
                  <c:v>768125.03999999992</c:v>
                </c:pt>
                <c:pt idx="2165">
                  <c:v>179223.55</c:v>
                </c:pt>
                <c:pt idx="2166">
                  <c:v>326237.92</c:v>
                </c:pt>
                <c:pt idx="2167">
                  <c:v>656144.90999999992</c:v>
                </c:pt>
                <c:pt idx="2168">
                  <c:v>480319.89</c:v>
                </c:pt>
                <c:pt idx="2169">
                  <c:v>297096.86</c:v>
                </c:pt>
                <c:pt idx="2170">
                  <c:v>1601593.4</c:v>
                </c:pt>
                <c:pt idx="2171">
                  <c:v>1161232.95</c:v>
                </c:pt>
                <c:pt idx="2172">
                  <c:v>542284.88</c:v>
                </c:pt>
                <c:pt idx="2173">
                  <c:v>161300.17000000001</c:v>
                </c:pt>
                <c:pt idx="2174">
                  <c:v>356398.39</c:v>
                </c:pt>
                <c:pt idx="2175">
                  <c:v>382924.73</c:v>
                </c:pt>
                <c:pt idx="2176">
                  <c:v>1302553.46</c:v>
                </c:pt>
                <c:pt idx="2177">
                  <c:v>287883.67000000004</c:v>
                </c:pt>
                <c:pt idx="2178">
                  <c:v>291207.30000000005</c:v>
                </c:pt>
                <c:pt idx="2179">
                  <c:v>418788.98</c:v>
                </c:pt>
                <c:pt idx="2180">
                  <c:v>3138508.58</c:v>
                </c:pt>
                <c:pt idx="2181">
                  <c:v>126968.37</c:v>
                </c:pt>
                <c:pt idx="2182">
                  <c:v>1299829.4500000002</c:v>
                </c:pt>
                <c:pt idx="2183">
                  <c:v>286133.52</c:v>
                </c:pt>
                <c:pt idx="2184">
                  <c:v>340524.95</c:v>
                </c:pt>
                <c:pt idx="2185">
                  <c:v>1939034.36</c:v>
                </c:pt>
                <c:pt idx="2186">
                  <c:v>495797.97</c:v>
                </c:pt>
                <c:pt idx="2187">
                  <c:v>682172.8</c:v>
                </c:pt>
                <c:pt idx="2188">
                  <c:v>532754.99000000011</c:v>
                </c:pt>
                <c:pt idx="2189">
                  <c:v>1369734.27</c:v>
                </c:pt>
                <c:pt idx="2190">
                  <c:v>127738.26</c:v>
                </c:pt>
                <c:pt idx="2191">
                  <c:v>694242.52</c:v>
                </c:pt>
                <c:pt idx="2192">
                  <c:v>428180.08999999997</c:v>
                </c:pt>
                <c:pt idx="2193">
                  <c:v>321737.49</c:v>
                </c:pt>
                <c:pt idx="2194">
                  <c:v>201637.9</c:v>
                </c:pt>
                <c:pt idx="2195">
                  <c:v>520616.64999999997</c:v>
                </c:pt>
                <c:pt idx="2196">
                  <c:v>533008.52</c:v>
                </c:pt>
                <c:pt idx="2197">
                  <c:v>901476.44000000006</c:v>
                </c:pt>
                <c:pt idx="2198">
                  <c:v>547304.12</c:v>
                </c:pt>
                <c:pt idx="2199">
                  <c:v>528041.08000000007</c:v>
                </c:pt>
                <c:pt idx="2200">
                  <c:v>95752.829999999987</c:v>
                </c:pt>
                <c:pt idx="2201">
                  <c:v>220298.72</c:v>
                </c:pt>
                <c:pt idx="2202">
                  <c:v>85815.28</c:v>
                </c:pt>
                <c:pt idx="2203">
                  <c:v>761815.98</c:v>
                </c:pt>
                <c:pt idx="2204">
                  <c:v>1026127.3999999999</c:v>
                </c:pt>
                <c:pt idx="2205">
                  <c:v>181735.5</c:v>
                </c:pt>
                <c:pt idx="2206">
                  <c:v>797655.96</c:v>
                </c:pt>
                <c:pt idx="2207">
                  <c:v>955402.56</c:v>
                </c:pt>
                <c:pt idx="2208">
                  <c:v>112994.28</c:v>
                </c:pt>
                <c:pt idx="2209">
                  <c:v>821633.15999999992</c:v>
                </c:pt>
                <c:pt idx="2210">
                  <c:v>205970.53</c:v>
                </c:pt>
                <c:pt idx="2211">
                  <c:v>309541.23</c:v>
                </c:pt>
                <c:pt idx="2212">
                  <c:v>727358.84</c:v>
                </c:pt>
                <c:pt idx="2213">
                  <c:v>511687.56000000006</c:v>
                </c:pt>
                <c:pt idx="2214">
                  <c:v>225285.37</c:v>
                </c:pt>
                <c:pt idx="2215">
                  <c:v>1826751.49</c:v>
                </c:pt>
                <c:pt idx="2216">
                  <c:v>933621.34000000008</c:v>
                </c:pt>
                <c:pt idx="2217">
                  <c:v>550839.77</c:v>
                </c:pt>
                <c:pt idx="2218">
                  <c:v>187434.91999999998</c:v>
                </c:pt>
                <c:pt idx="2219">
                  <c:v>360413.87</c:v>
                </c:pt>
                <c:pt idx="2220">
                  <c:v>410315.09000000008</c:v>
                </c:pt>
                <c:pt idx="2221">
                  <c:v>1989401.21</c:v>
                </c:pt>
                <c:pt idx="2222">
                  <c:v>257701.03000000003</c:v>
                </c:pt>
                <c:pt idx="2223">
                  <c:v>236499.93</c:v>
                </c:pt>
                <c:pt idx="2224">
                  <c:v>421843.22</c:v>
                </c:pt>
                <c:pt idx="2225">
                  <c:v>3323658.3099999996</c:v>
                </c:pt>
                <c:pt idx="2226">
                  <c:v>142085.18</c:v>
                </c:pt>
                <c:pt idx="2227">
                  <c:v>1008565.03</c:v>
                </c:pt>
                <c:pt idx="2228">
                  <c:v>312948.44</c:v>
                </c:pt>
                <c:pt idx="2229">
                  <c:v>351894.05</c:v>
                </c:pt>
                <c:pt idx="2230">
                  <c:v>2127689.2599999998</c:v>
                </c:pt>
                <c:pt idx="2231">
                  <c:v>808678.15</c:v>
                </c:pt>
                <c:pt idx="2232">
                  <c:v>541244.13</c:v>
                </c:pt>
                <c:pt idx="2233">
                  <c:v>604597.25</c:v>
                </c:pt>
                <c:pt idx="2234">
                  <c:v>1420429.23</c:v>
                </c:pt>
                <c:pt idx="2235">
                  <c:v>127601.55</c:v>
                </c:pt>
                <c:pt idx="2236">
                  <c:v>755389.32000000007</c:v>
                </c:pt>
                <c:pt idx="2237">
                  <c:v>422344.22000000003</c:v>
                </c:pt>
                <c:pt idx="2238">
                  <c:v>358126.64</c:v>
                </c:pt>
                <c:pt idx="2239">
                  <c:v>230630.99</c:v>
                </c:pt>
                <c:pt idx="2240">
                  <c:v>517387.39999999997</c:v>
                </c:pt>
                <c:pt idx="2241">
                  <c:v>574362.07000000007</c:v>
                </c:pt>
                <c:pt idx="2242">
                  <c:v>908137.8600000001</c:v>
                </c:pt>
                <c:pt idx="2243">
                  <c:v>585967.66999999993</c:v>
                </c:pt>
                <c:pt idx="2244">
                  <c:v>505605.47</c:v>
                </c:pt>
                <c:pt idx="2245">
                  <c:v>104653.26000000001</c:v>
                </c:pt>
                <c:pt idx="2246">
                  <c:v>208240.72999999998</c:v>
                </c:pt>
                <c:pt idx="2247">
                  <c:v>105587.74999999999</c:v>
                </c:pt>
                <c:pt idx="2248">
                  <c:v>580729.39999999991</c:v>
                </c:pt>
                <c:pt idx="2249">
                  <c:v>968618.14999999991</c:v>
                </c:pt>
                <c:pt idx="2250">
                  <c:v>108441.54</c:v>
                </c:pt>
                <c:pt idx="2251">
                  <c:v>837232.67999999993</c:v>
                </c:pt>
                <c:pt idx="2252">
                  <c:v>1003660.1099999999</c:v>
                </c:pt>
                <c:pt idx="2253">
                  <c:v>120985.13</c:v>
                </c:pt>
                <c:pt idx="2254">
                  <c:v>738023.08</c:v>
                </c:pt>
                <c:pt idx="2255">
                  <c:v>198287.46</c:v>
                </c:pt>
                <c:pt idx="2256">
                  <c:v>411352.89</c:v>
                </c:pt>
                <c:pt idx="2257">
                  <c:v>796937.09000000008</c:v>
                </c:pt>
                <c:pt idx="2258">
                  <c:v>422742.5</c:v>
                </c:pt>
                <c:pt idx="2259">
                  <c:v>246036.33</c:v>
                </c:pt>
                <c:pt idx="2260">
                  <c:v>1793962.0199999998</c:v>
                </c:pt>
                <c:pt idx="2261">
                  <c:v>1076718.81</c:v>
                </c:pt>
                <c:pt idx="2262">
                  <c:v>702180.39</c:v>
                </c:pt>
                <c:pt idx="2263">
                  <c:v>376224.71</c:v>
                </c:pt>
                <c:pt idx="2264">
                  <c:v>361993.49</c:v>
                </c:pt>
                <c:pt idx="2265">
                  <c:v>362439.04</c:v>
                </c:pt>
                <c:pt idx="2266">
                  <c:v>1855990.58</c:v>
                </c:pt>
                <c:pt idx="2267">
                  <c:v>270587.81</c:v>
                </c:pt>
                <c:pt idx="2268">
                  <c:v>302512.53000000003</c:v>
                </c:pt>
                <c:pt idx="2269">
                  <c:v>378976.94</c:v>
                </c:pt>
                <c:pt idx="2270">
                  <c:v>3898882.0900000003</c:v>
                </c:pt>
                <c:pt idx="2271">
                  <c:v>139994.40000000002</c:v>
                </c:pt>
                <c:pt idx="2272">
                  <c:v>1262651.95</c:v>
                </c:pt>
                <c:pt idx="2273">
                  <c:v>308208.41000000003</c:v>
                </c:pt>
                <c:pt idx="2274">
                  <c:v>385800.44</c:v>
                </c:pt>
                <c:pt idx="2275">
                  <c:v>1936482.83</c:v>
                </c:pt>
                <c:pt idx="2276">
                  <c:v>476963.87000000005</c:v>
                </c:pt>
                <c:pt idx="2277">
                  <c:v>669193.52</c:v>
                </c:pt>
                <c:pt idx="2278">
                  <c:v>582732.26</c:v>
                </c:pt>
                <c:pt idx="2279">
                  <c:v>1388609.6300000001</c:v>
                </c:pt>
                <c:pt idx="2280">
                  <c:v>137302.16999999998</c:v>
                </c:pt>
                <c:pt idx="2281">
                  <c:v>795508.27</c:v>
                </c:pt>
                <c:pt idx="2282">
                  <c:v>525365.13</c:v>
                </c:pt>
                <c:pt idx="2283">
                  <c:v>403475.45</c:v>
                </c:pt>
                <c:pt idx="2284">
                  <c:v>235458.16</c:v>
                </c:pt>
                <c:pt idx="2285">
                  <c:v>508770.47000000003</c:v>
                </c:pt>
                <c:pt idx="2286">
                  <c:v>771786.42</c:v>
                </c:pt>
                <c:pt idx="2287">
                  <c:v>991806.78</c:v>
                </c:pt>
                <c:pt idx="2288">
                  <c:v>684651.27</c:v>
                </c:pt>
                <c:pt idx="2289">
                  <c:v>580638.99</c:v>
                </c:pt>
                <c:pt idx="2290">
                  <c:v>120435.94</c:v>
                </c:pt>
                <c:pt idx="2291">
                  <c:v>226707.61000000002</c:v>
                </c:pt>
                <c:pt idx="2292">
                  <c:v>85396.87</c:v>
                </c:pt>
                <c:pt idx="2293">
                  <c:v>747084.7</c:v>
                </c:pt>
                <c:pt idx="2294">
                  <c:v>1005623.73</c:v>
                </c:pt>
                <c:pt idx="2295">
                  <c:v>157694.28</c:v>
                </c:pt>
                <c:pt idx="2296">
                  <c:v>710287.11</c:v>
                </c:pt>
                <c:pt idx="2297">
                  <c:v>985498.73</c:v>
                </c:pt>
                <c:pt idx="2298">
                  <c:v>115081.14000000001</c:v>
                </c:pt>
                <c:pt idx="2299">
                  <c:v>835837.52</c:v>
                </c:pt>
                <c:pt idx="2300">
                  <c:v>225927.39</c:v>
                </c:pt>
                <c:pt idx="2301">
                  <c:v>321546.28999999998</c:v>
                </c:pt>
                <c:pt idx="2302">
                  <c:v>708200.89</c:v>
                </c:pt>
                <c:pt idx="2303">
                  <c:v>392328.95</c:v>
                </c:pt>
                <c:pt idx="2304">
                  <c:v>276163.93</c:v>
                </c:pt>
                <c:pt idx="2305">
                  <c:v>1807644.76</c:v>
                </c:pt>
                <c:pt idx="2306">
                  <c:v>998082.11</c:v>
                </c:pt>
                <c:pt idx="2307">
                  <c:v>569270.74</c:v>
                </c:pt>
                <c:pt idx="2308">
                  <c:v>162380.62</c:v>
                </c:pt>
                <c:pt idx="2309">
                  <c:v>410010.54000000004</c:v>
                </c:pt>
                <c:pt idx="2310">
                  <c:v>442661.64999999997</c:v>
                </c:pt>
                <c:pt idx="2311">
                  <c:v>1641355.83</c:v>
                </c:pt>
                <c:pt idx="2312">
                  <c:v>287819.58999999997</c:v>
                </c:pt>
                <c:pt idx="2313">
                  <c:v>247696.72999999998</c:v>
                </c:pt>
                <c:pt idx="2314">
                  <c:v>426823.54</c:v>
                </c:pt>
                <c:pt idx="2315">
                  <c:v>3292570.45</c:v>
                </c:pt>
                <c:pt idx="2316">
                  <c:v>127614.65</c:v>
                </c:pt>
                <c:pt idx="2317">
                  <c:v>1021256.0800000001</c:v>
                </c:pt>
                <c:pt idx="2318">
                  <c:v>291150.42000000004</c:v>
                </c:pt>
                <c:pt idx="2319">
                  <c:v>376785.69000000006</c:v>
                </c:pt>
                <c:pt idx="2320">
                  <c:v>2650324.9299999997</c:v>
                </c:pt>
                <c:pt idx="2321">
                  <c:v>595706.62</c:v>
                </c:pt>
                <c:pt idx="2322">
                  <c:v>559316.91999999993</c:v>
                </c:pt>
                <c:pt idx="2323">
                  <c:v>763092.04</c:v>
                </c:pt>
                <c:pt idx="2324">
                  <c:v>1591387.48</c:v>
                </c:pt>
                <c:pt idx="2325">
                  <c:v>189950.27</c:v>
                </c:pt>
                <c:pt idx="2326">
                  <c:v>854610.82000000007</c:v>
                </c:pt>
                <c:pt idx="2327">
                  <c:v>425862.29999999993</c:v>
                </c:pt>
                <c:pt idx="2328">
                  <c:v>318495.25</c:v>
                </c:pt>
                <c:pt idx="2329">
                  <c:v>216412.93</c:v>
                </c:pt>
                <c:pt idx="2330">
                  <c:v>544019.02</c:v>
                </c:pt>
                <c:pt idx="2331">
                  <c:v>580227.15</c:v>
                </c:pt>
                <c:pt idx="2332">
                  <c:v>1054477.8899999999</c:v>
                </c:pt>
                <c:pt idx="2333">
                  <c:v>637460.77</c:v>
                </c:pt>
                <c:pt idx="2334">
                  <c:v>476740.53</c:v>
                </c:pt>
                <c:pt idx="2335">
                  <c:v>112777.09</c:v>
                </c:pt>
                <c:pt idx="2336">
                  <c:v>211280.68</c:v>
                </c:pt>
                <c:pt idx="2337">
                  <c:v>111779.71999999999</c:v>
                </c:pt>
                <c:pt idx="2338">
                  <c:v>598498.24</c:v>
                </c:pt>
                <c:pt idx="2339">
                  <c:v>963929.35</c:v>
                </c:pt>
                <c:pt idx="2340">
                  <c:v>114676.3</c:v>
                </c:pt>
                <c:pt idx="2341">
                  <c:v>748668.25</c:v>
                </c:pt>
                <c:pt idx="2342">
                  <c:v>1046070.36</c:v>
                </c:pt>
                <c:pt idx="2343">
                  <c:v>104652.1</c:v>
                </c:pt>
                <c:pt idx="2344">
                  <c:v>722354.83</c:v>
                </c:pt>
                <c:pt idx="2345">
                  <c:v>204288.05</c:v>
                </c:pt>
                <c:pt idx="2346">
                  <c:v>325507.73</c:v>
                </c:pt>
                <c:pt idx="2347">
                  <c:v>710626.73</c:v>
                </c:pt>
                <c:pt idx="2348">
                  <c:v>321141.97000000003</c:v>
                </c:pt>
                <c:pt idx="2349">
                  <c:v>237018.09000000003</c:v>
                </c:pt>
                <c:pt idx="2350">
                  <c:v>1826843.9100000001</c:v>
                </c:pt>
                <c:pt idx="2351">
                  <c:v>847611.67999999993</c:v>
                </c:pt>
                <c:pt idx="2352">
                  <c:v>481550.18</c:v>
                </c:pt>
                <c:pt idx="2353">
                  <c:v>165538.9</c:v>
                </c:pt>
                <c:pt idx="2354">
                  <c:v>366482.43</c:v>
                </c:pt>
                <c:pt idx="2355">
                  <c:v>360689.77999999997</c:v>
                </c:pt>
                <c:pt idx="2356">
                  <c:v>1726708.04</c:v>
                </c:pt>
                <c:pt idx="2357">
                  <c:v>242135.82</c:v>
                </c:pt>
                <c:pt idx="2358">
                  <c:v>305377.07999999996</c:v>
                </c:pt>
                <c:pt idx="2359">
                  <c:v>498060.53</c:v>
                </c:pt>
                <c:pt idx="2360">
                  <c:v>3153338.4000000004</c:v>
                </c:pt>
                <c:pt idx="2361">
                  <c:v>122017.70999999999</c:v>
                </c:pt>
                <c:pt idx="2362">
                  <c:v>1292756.0499999998</c:v>
                </c:pt>
                <c:pt idx="2363">
                  <c:v>301591.86</c:v>
                </c:pt>
                <c:pt idx="2364">
                  <c:v>381221.11</c:v>
                </c:pt>
                <c:pt idx="2365">
                  <c:v>1849885.73</c:v>
                </c:pt>
                <c:pt idx="2366">
                  <c:v>491985.91999999998</c:v>
                </c:pt>
                <c:pt idx="2367">
                  <c:v>673468.63</c:v>
                </c:pt>
                <c:pt idx="2368">
                  <c:v>557094.30000000005</c:v>
                </c:pt>
                <c:pt idx="2369">
                  <c:v>1680223.25</c:v>
                </c:pt>
                <c:pt idx="2370">
                  <c:v>186453.93</c:v>
                </c:pt>
                <c:pt idx="2371">
                  <c:v>633039.81000000006</c:v>
                </c:pt>
                <c:pt idx="2372">
                  <c:v>421986.26</c:v>
                </c:pt>
                <c:pt idx="2373">
                  <c:v>325616.55</c:v>
                </c:pt>
                <c:pt idx="2374">
                  <c:v>202186.87</c:v>
                </c:pt>
                <c:pt idx="2375">
                  <c:v>551115.81999999995</c:v>
                </c:pt>
                <c:pt idx="2376">
                  <c:v>577460.6399999999</c:v>
                </c:pt>
                <c:pt idx="2377">
                  <c:v>862363.1100000001</c:v>
                </c:pt>
                <c:pt idx="2378">
                  <c:v>511856.13999999996</c:v>
                </c:pt>
                <c:pt idx="2379">
                  <c:v>537028.48</c:v>
                </c:pt>
                <c:pt idx="2380">
                  <c:v>92239.63</c:v>
                </c:pt>
                <c:pt idx="2381">
                  <c:v>245577.32</c:v>
                </c:pt>
                <c:pt idx="2382">
                  <c:v>93538.93</c:v>
                </c:pt>
                <c:pt idx="2383">
                  <c:v>742664.8899999999</c:v>
                </c:pt>
                <c:pt idx="2384">
                  <c:v>1061296.06</c:v>
                </c:pt>
                <c:pt idx="2385">
                  <c:v>170158.95</c:v>
                </c:pt>
                <c:pt idx="2386">
                  <c:v>779696.47</c:v>
                </c:pt>
                <c:pt idx="2387">
                  <c:v>1013932.9099999999</c:v>
                </c:pt>
                <c:pt idx="2388">
                  <c:v>129689.04</c:v>
                </c:pt>
                <c:pt idx="2389">
                  <c:v>906205.6</c:v>
                </c:pt>
                <c:pt idx="2390">
                  <c:v>215810.11</c:v>
                </c:pt>
                <c:pt idx="2391">
                  <c:v>424142.56999999995</c:v>
                </c:pt>
                <c:pt idx="2392">
                  <c:v>923686.28999999992</c:v>
                </c:pt>
                <c:pt idx="2393">
                  <c:v>303359.5</c:v>
                </c:pt>
                <c:pt idx="2394">
                  <c:v>244693.08000000002</c:v>
                </c:pt>
                <c:pt idx="2395">
                  <c:v>1760481.73</c:v>
                </c:pt>
                <c:pt idx="2396">
                  <c:v>1206186.1299999999</c:v>
                </c:pt>
                <c:pt idx="2397">
                  <c:v>616433.07000000007</c:v>
                </c:pt>
                <c:pt idx="2398">
                  <c:v>319542.5</c:v>
                </c:pt>
                <c:pt idx="2399">
                  <c:v>376168.33</c:v>
                </c:pt>
                <c:pt idx="2400">
                  <c:v>378489.36</c:v>
                </c:pt>
                <c:pt idx="2401">
                  <c:v>1607610.59</c:v>
                </c:pt>
                <c:pt idx="2402">
                  <c:v>258181.13</c:v>
                </c:pt>
                <c:pt idx="2403">
                  <c:v>255557.45</c:v>
                </c:pt>
                <c:pt idx="2404">
                  <c:v>464267.92</c:v>
                </c:pt>
                <c:pt idx="2405">
                  <c:v>3801303.66</c:v>
                </c:pt>
                <c:pt idx="2406">
                  <c:v>168374.61</c:v>
                </c:pt>
                <c:pt idx="2407">
                  <c:v>1064676.1200000001</c:v>
                </c:pt>
                <c:pt idx="2408">
                  <c:v>340305.05000000005</c:v>
                </c:pt>
                <c:pt idx="2409">
                  <c:v>417191.37</c:v>
                </c:pt>
                <c:pt idx="2410">
                  <c:v>1808178.9200000002</c:v>
                </c:pt>
                <c:pt idx="2411">
                  <c:v>829872.41</c:v>
                </c:pt>
                <c:pt idx="2412">
                  <c:v>565077.04</c:v>
                </c:pt>
                <c:pt idx="2413">
                  <c:v>622339.19999999995</c:v>
                </c:pt>
                <c:pt idx="2414">
                  <c:v>1490234.75</c:v>
                </c:pt>
                <c:pt idx="2415">
                  <c:v>201451.19</c:v>
                </c:pt>
                <c:pt idx="2416">
                  <c:v>881530.41</c:v>
                </c:pt>
                <c:pt idx="2417">
                  <c:v>566937.72</c:v>
                </c:pt>
                <c:pt idx="2418">
                  <c:v>413895.95</c:v>
                </c:pt>
                <c:pt idx="2419">
                  <c:v>263265.03000000003</c:v>
                </c:pt>
                <c:pt idx="2420">
                  <c:v>637918.37</c:v>
                </c:pt>
                <c:pt idx="2421">
                  <c:v>653109.19999999995</c:v>
                </c:pt>
                <c:pt idx="2422">
                  <c:v>1236733.27</c:v>
                </c:pt>
                <c:pt idx="2423">
                  <c:v>696265.73</c:v>
                </c:pt>
                <c:pt idx="2424">
                  <c:v>570790.87</c:v>
                </c:pt>
                <c:pt idx="2425">
                  <c:v>126939.01000000001</c:v>
                </c:pt>
                <c:pt idx="2426">
                  <c:v>211362.1</c:v>
                </c:pt>
                <c:pt idx="2427">
                  <c:v>107227.54999999999</c:v>
                </c:pt>
                <c:pt idx="2428">
                  <c:v>615350.78</c:v>
                </c:pt>
                <c:pt idx="2429">
                  <c:v>1101706.1499999999</c:v>
                </c:pt>
                <c:pt idx="2430">
                  <c:v>101624.43</c:v>
                </c:pt>
                <c:pt idx="2431">
                  <c:v>797341.7699999999</c:v>
                </c:pt>
                <c:pt idx="2432">
                  <c:v>983207.42999999993</c:v>
                </c:pt>
                <c:pt idx="2433">
                  <c:v>111053.29</c:v>
                </c:pt>
                <c:pt idx="2434">
                  <c:v>1038055.28</c:v>
                </c:pt>
                <c:pt idx="2435">
                  <c:v>194801.72999999998</c:v>
                </c:pt>
                <c:pt idx="2436">
                  <c:v>270791.87</c:v>
                </c:pt>
                <c:pt idx="2437">
                  <c:v>621756.75</c:v>
                </c:pt>
                <c:pt idx="2438">
                  <c:v>269933.19</c:v>
                </c:pt>
                <c:pt idx="2439">
                  <c:v>300303.09999999998</c:v>
                </c:pt>
                <c:pt idx="2440">
                  <c:v>1691329.08</c:v>
                </c:pt>
                <c:pt idx="2441">
                  <c:v>1078733.4500000002</c:v>
                </c:pt>
                <c:pt idx="2442">
                  <c:v>667028.42999999993</c:v>
                </c:pt>
                <c:pt idx="2443">
                  <c:v>177550.78</c:v>
                </c:pt>
                <c:pt idx="2444">
                  <c:v>334662.05999999994</c:v>
                </c:pt>
                <c:pt idx="2445">
                  <c:v>566877.44999999995</c:v>
                </c:pt>
                <c:pt idx="2446">
                  <c:v>1586415.28</c:v>
                </c:pt>
                <c:pt idx="2447">
                  <c:v>298321.84999999998</c:v>
                </c:pt>
                <c:pt idx="2448">
                  <c:v>228162.15999999997</c:v>
                </c:pt>
                <c:pt idx="2449">
                  <c:v>434866.81</c:v>
                </c:pt>
                <c:pt idx="2450">
                  <c:v>4127622.8200000003</c:v>
                </c:pt>
                <c:pt idx="2451">
                  <c:v>164624.93</c:v>
                </c:pt>
                <c:pt idx="2452">
                  <c:v>935521.79999999993</c:v>
                </c:pt>
                <c:pt idx="2453">
                  <c:v>344984.45</c:v>
                </c:pt>
                <c:pt idx="2454">
                  <c:v>349215.58</c:v>
                </c:pt>
                <c:pt idx="2455">
                  <c:v>2308270.34</c:v>
                </c:pt>
                <c:pt idx="2456">
                  <c:v>472881.14999999997</c:v>
                </c:pt>
                <c:pt idx="2457">
                  <c:v>517604.57999999996</c:v>
                </c:pt>
                <c:pt idx="2458">
                  <c:v>497615.74</c:v>
                </c:pt>
                <c:pt idx="2459">
                  <c:v>1298918.2</c:v>
                </c:pt>
                <c:pt idx="2460">
                  <c:v>137410.78</c:v>
                </c:pt>
                <c:pt idx="2461">
                  <c:v>684515.95</c:v>
                </c:pt>
                <c:pt idx="2462">
                  <c:v>362567.98</c:v>
                </c:pt>
                <c:pt idx="2463">
                  <c:v>331533.36</c:v>
                </c:pt>
                <c:pt idx="2464">
                  <c:v>221677.93</c:v>
                </c:pt>
                <c:pt idx="2465">
                  <c:v>487552.85</c:v>
                </c:pt>
                <c:pt idx="2466">
                  <c:v>870142.84</c:v>
                </c:pt>
                <c:pt idx="2467">
                  <c:v>1015212.6199999999</c:v>
                </c:pt>
                <c:pt idx="2468">
                  <c:v>613385.87000000011</c:v>
                </c:pt>
                <c:pt idx="2469">
                  <c:v>487179.4</c:v>
                </c:pt>
                <c:pt idx="2470">
                  <c:v>115098.48</c:v>
                </c:pt>
                <c:pt idx="2471">
                  <c:v>220101.46000000002</c:v>
                </c:pt>
                <c:pt idx="2472">
                  <c:v>80172.75</c:v>
                </c:pt>
                <c:pt idx="2473">
                  <c:v>560659.78</c:v>
                </c:pt>
                <c:pt idx="2474">
                  <c:v>1015320.89</c:v>
                </c:pt>
                <c:pt idx="2475">
                  <c:v>109870.73999999999</c:v>
                </c:pt>
                <c:pt idx="2476">
                  <c:v>666177.11</c:v>
                </c:pt>
                <c:pt idx="2477">
                  <c:v>890934.3</c:v>
                </c:pt>
                <c:pt idx="2478">
                  <c:v>91281.23000000001</c:v>
                </c:pt>
                <c:pt idx="2479">
                  <c:v>494545.8</c:v>
                </c:pt>
                <c:pt idx="2480">
                  <c:v>172992.26</c:v>
                </c:pt>
                <c:pt idx="2481">
                  <c:v>285604.63</c:v>
                </c:pt>
                <c:pt idx="2482">
                  <c:v>573322.98</c:v>
                </c:pt>
                <c:pt idx="2483">
                  <c:v>264774.33999999997</c:v>
                </c:pt>
                <c:pt idx="2484">
                  <c:v>261534.31</c:v>
                </c:pt>
                <c:pt idx="2485">
                  <c:v>1629353.4</c:v>
                </c:pt>
                <c:pt idx="2486">
                  <c:v>1009699.6400000001</c:v>
                </c:pt>
                <c:pt idx="2487">
                  <c:v>591513.80999999994</c:v>
                </c:pt>
                <c:pt idx="2488">
                  <c:v>179342</c:v>
                </c:pt>
                <c:pt idx="2489">
                  <c:v>351099.13</c:v>
                </c:pt>
                <c:pt idx="2490">
                  <c:v>244674.64999999997</c:v>
                </c:pt>
                <c:pt idx="2491">
                  <c:v>1531738.3</c:v>
                </c:pt>
                <c:pt idx="2492">
                  <c:v>260633.84</c:v>
                </c:pt>
                <c:pt idx="2493">
                  <c:v>219702.51</c:v>
                </c:pt>
                <c:pt idx="2494">
                  <c:v>370341.08999999997</c:v>
                </c:pt>
                <c:pt idx="2495">
                  <c:v>2890600.33</c:v>
                </c:pt>
                <c:pt idx="2496">
                  <c:v>123231.01000000001</c:v>
                </c:pt>
                <c:pt idx="2497">
                  <c:v>880424.72</c:v>
                </c:pt>
                <c:pt idx="2498">
                  <c:v>291855.39</c:v>
                </c:pt>
                <c:pt idx="2499">
                  <c:v>308143.24</c:v>
                </c:pt>
                <c:pt idx="2500">
                  <c:v>1549354.11</c:v>
                </c:pt>
                <c:pt idx="2501">
                  <c:v>504612.43000000005</c:v>
                </c:pt>
                <c:pt idx="2502">
                  <c:v>488683.86</c:v>
                </c:pt>
                <c:pt idx="2503">
                  <c:v>493910.72</c:v>
                </c:pt>
                <c:pt idx="2504">
                  <c:v>1252916.52</c:v>
                </c:pt>
                <c:pt idx="2505">
                  <c:v>131680.71000000002</c:v>
                </c:pt>
                <c:pt idx="2506">
                  <c:v>489156.5</c:v>
                </c:pt>
                <c:pt idx="2507">
                  <c:v>366534.32</c:v>
                </c:pt>
                <c:pt idx="2508">
                  <c:v>293678.40000000002</c:v>
                </c:pt>
                <c:pt idx="2509">
                  <c:v>183557.39</c:v>
                </c:pt>
                <c:pt idx="2510">
                  <c:v>430276.46000000008</c:v>
                </c:pt>
                <c:pt idx="2511">
                  <c:v>525242.77</c:v>
                </c:pt>
                <c:pt idx="2512">
                  <c:v>870509.11999999988</c:v>
                </c:pt>
                <c:pt idx="2513">
                  <c:v>468014.42</c:v>
                </c:pt>
                <c:pt idx="2514">
                  <c:v>464023.01</c:v>
                </c:pt>
                <c:pt idx="2515">
                  <c:v>87455.45</c:v>
                </c:pt>
                <c:pt idx="2516">
                  <c:v>171601.77000000002</c:v>
                </c:pt>
                <c:pt idx="2517">
                  <c:v>81159.53</c:v>
                </c:pt>
                <c:pt idx="2518">
                  <c:v>523516.76</c:v>
                </c:pt>
                <c:pt idx="2519">
                  <c:v>919275.40999999992</c:v>
                </c:pt>
                <c:pt idx="2520">
                  <c:v>92531.609999999986</c:v>
                </c:pt>
                <c:pt idx="2521">
                  <c:v>627503.83000000007</c:v>
                </c:pt>
                <c:pt idx="2522">
                  <c:v>902666</c:v>
                </c:pt>
                <c:pt idx="2523">
                  <c:v>87945.83</c:v>
                </c:pt>
                <c:pt idx="2524">
                  <c:v>502404.17000000004</c:v>
                </c:pt>
                <c:pt idx="2525">
                  <c:v>151286.09</c:v>
                </c:pt>
                <c:pt idx="2526">
                  <c:v>287912.96999999997</c:v>
                </c:pt>
                <c:pt idx="2527">
                  <c:v>558630.25</c:v>
                </c:pt>
                <c:pt idx="2528">
                  <c:v>277950.98</c:v>
                </c:pt>
                <c:pt idx="2529">
                  <c:v>167846.53</c:v>
                </c:pt>
                <c:pt idx="2530">
                  <c:v>1388502.0499999998</c:v>
                </c:pt>
                <c:pt idx="2531">
                  <c:v>836648.20000000007</c:v>
                </c:pt>
                <c:pt idx="2532">
                  <c:v>314082.23</c:v>
                </c:pt>
                <c:pt idx="2533">
                  <c:v>155775.04999999999</c:v>
                </c:pt>
                <c:pt idx="2534">
                  <c:v>308067.28000000003</c:v>
                </c:pt>
                <c:pt idx="2535">
                  <c:v>239335.76</c:v>
                </c:pt>
                <c:pt idx="2536">
                  <c:v>1195255.7000000002</c:v>
                </c:pt>
                <c:pt idx="2537">
                  <c:v>188586.2</c:v>
                </c:pt>
                <c:pt idx="2538">
                  <c:v>225446.96</c:v>
                </c:pt>
                <c:pt idx="2539">
                  <c:v>298337.95</c:v>
                </c:pt>
                <c:pt idx="2540">
                  <c:v>2463023.2400000002</c:v>
                </c:pt>
                <c:pt idx="2541">
                  <c:v>96304.459999999992</c:v>
                </c:pt>
                <c:pt idx="2542">
                  <c:v>920151.55</c:v>
                </c:pt>
                <c:pt idx="2543">
                  <c:v>255401.16999999998</c:v>
                </c:pt>
                <c:pt idx="2544">
                  <c:v>313558.81999999995</c:v>
                </c:pt>
                <c:pt idx="2545">
                  <c:v>1522153.5099999998</c:v>
                </c:pt>
                <c:pt idx="2546">
                  <c:v>460535.75</c:v>
                </c:pt>
                <c:pt idx="2547">
                  <c:v>507893.37</c:v>
                </c:pt>
                <c:pt idx="2548">
                  <c:v>456571.61</c:v>
                </c:pt>
                <c:pt idx="2549">
                  <c:v>974675.7</c:v>
                </c:pt>
                <c:pt idx="2550">
                  <c:v>139404.45000000001</c:v>
                </c:pt>
                <c:pt idx="2551">
                  <c:v>486741.92</c:v>
                </c:pt>
                <c:pt idx="2552">
                  <c:v>374611.56</c:v>
                </c:pt>
                <c:pt idx="2553">
                  <c:v>277444.84999999998</c:v>
                </c:pt>
                <c:pt idx="2554">
                  <c:v>163275.73000000001</c:v>
                </c:pt>
                <c:pt idx="2555">
                  <c:v>415450.30000000005</c:v>
                </c:pt>
                <c:pt idx="2556">
                  <c:v>455748.49</c:v>
                </c:pt>
                <c:pt idx="2557">
                  <c:v>816181.17</c:v>
                </c:pt>
                <c:pt idx="2558">
                  <c:v>451560.65</c:v>
                </c:pt>
                <c:pt idx="2559">
                  <c:v>462692.97</c:v>
                </c:pt>
                <c:pt idx="2560">
                  <c:v>81003.94</c:v>
                </c:pt>
                <c:pt idx="2561">
                  <c:v>194705.99</c:v>
                </c:pt>
                <c:pt idx="2562">
                  <c:v>70747.27</c:v>
                </c:pt>
                <c:pt idx="2563">
                  <c:v>542202.18999999994</c:v>
                </c:pt>
                <c:pt idx="2564">
                  <c:v>838724.22</c:v>
                </c:pt>
                <c:pt idx="2565">
                  <c:v>176984.38</c:v>
                </c:pt>
                <c:pt idx="2566">
                  <c:v>873982.67999999993</c:v>
                </c:pt>
                <c:pt idx="2567">
                  <c:v>1228664.1800000002</c:v>
                </c:pt>
                <c:pt idx="2568">
                  <c:v>131321.28999999998</c:v>
                </c:pt>
                <c:pt idx="2569">
                  <c:v>800271.25</c:v>
                </c:pt>
                <c:pt idx="2570">
                  <c:v>195796.35</c:v>
                </c:pt>
                <c:pt idx="2571">
                  <c:v>426132.67000000004</c:v>
                </c:pt>
                <c:pt idx="2572">
                  <c:v>753297.02</c:v>
                </c:pt>
                <c:pt idx="2573">
                  <c:v>304183.13</c:v>
                </c:pt>
                <c:pt idx="2574">
                  <c:v>282253.98</c:v>
                </c:pt>
                <c:pt idx="2575">
                  <c:v>1685346.11</c:v>
                </c:pt>
                <c:pt idx="2576">
                  <c:v>1085176.8</c:v>
                </c:pt>
                <c:pt idx="2577">
                  <c:v>569876.32000000007</c:v>
                </c:pt>
                <c:pt idx="2578">
                  <c:v>209605.77000000002</c:v>
                </c:pt>
                <c:pt idx="2579">
                  <c:v>349528.26</c:v>
                </c:pt>
                <c:pt idx="2580">
                  <c:v>484454.83999999997</c:v>
                </c:pt>
                <c:pt idx="2581">
                  <c:v>1751093.83</c:v>
                </c:pt>
                <c:pt idx="2582">
                  <c:v>286512.36</c:v>
                </c:pt>
                <c:pt idx="2583">
                  <c:v>296140.03000000003</c:v>
                </c:pt>
                <c:pt idx="2584">
                  <c:v>438156.46</c:v>
                </c:pt>
                <c:pt idx="2585">
                  <c:v>3457682.6900000004</c:v>
                </c:pt>
                <c:pt idx="2586">
                  <c:v>155597.82</c:v>
                </c:pt>
                <c:pt idx="2587">
                  <c:v>1144314.49</c:v>
                </c:pt>
                <c:pt idx="2588">
                  <c:v>354262</c:v>
                </c:pt>
                <c:pt idx="2589">
                  <c:v>420840.72000000003</c:v>
                </c:pt>
                <c:pt idx="2590">
                  <c:v>1994542.35</c:v>
                </c:pt>
                <c:pt idx="2591">
                  <c:v>834164.35</c:v>
                </c:pt>
                <c:pt idx="2592">
                  <c:v>611333.57000000007</c:v>
                </c:pt>
                <c:pt idx="2593">
                  <c:v>555680.8600000001</c:v>
                </c:pt>
                <c:pt idx="2594">
                  <c:v>1577905.1099999999</c:v>
                </c:pt>
                <c:pt idx="2595">
                  <c:v>260321.29</c:v>
                </c:pt>
                <c:pt idx="2596">
                  <c:v>878737.65</c:v>
                </c:pt>
                <c:pt idx="2597">
                  <c:v>526054.61</c:v>
                </c:pt>
                <c:pt idx="2598">
                  <c:v>397197.79000000004</c:v>
                </c:pt>
                <c:pt idx="2599">
                  <c:v>246410.47000000003</c:v>
                </c:pt>
                <c:pt idx="2600">
                  <c:v>651413.93000000005</c:v>
                </c:pt>
                <c:pt idx="2601">
                  <c:v>581644.51</c:v>
                </c:pt>
                <c:pt idx="2602">
                  <c:v>1201736.49</c:v>
                </c:pt>
                <c:pt idx="2603">
                  <c:v>697253.92999999993</c:v>
                </c:pt>
                <c:pt idx="2604">
                  <c:v>613806.49</c:v>
                </c:pt>
                <c:pt idx="2605">
                  <c:v>131814.49</c:v>
                </c:pt>
                <c:pt idx="2606">
                  <c:v>350680.89</c:v>
                </c:pt>
                <c:pt idx="2607">
                  <c:v>95583.48</c:v>
                </c:pt>
                <c:pt idx="2608">
                  <c:v>693018.53</c:v>
                </c:pt>
                <c:pt idx="2609">
                  <c:v>1052848.5</c:v>
                </c:pt>
                <c:pt idx="2610">
                  <c:v>124333.79</c:v>
                </c:pt>
                <c:pt idx="2611">
                  <c:v>745499.73</c:v>
                </c:pt>
                <c:pt idx="2612">
                  <c:v>1105907.1399999999</c:v>
                </c:pt>
                <c:pt idx="2613">
                  <c:v>100581.59</c:v>
                </c:pt>
                <c:pt idx="2614">
                  <c:v>842038.62</c:v>
                </c:pt>
                <c:pt idx="2615">
                  <c:v>206288.31</c:v>
                </c:pt>
                <c:pt idx="2616">
                  <c:v>292402.57999999996</c:v>
                </c:pt>
                <c:pt idx="2617">
                  <c:v>697782.38</c:v>
                </c:pt>
                <c:pt idx="2618">
                  <c:v>301930.26</c:v>
                </c:pt>
                <c:pt idx="2619">
                  <c:v>257874.13999999998</c:v>
                </c:pt>
                <c:pt idx="2620">
                  <c:v>1686960.78</c:v>
                </c:pt>
                <c:pt idx="2621">
                  <c:v>1043868.7999999999</c:v>
                </c:pt>
                <c:pt idx="2622">
                  <c:v>541014.81000000006</c:v>
                </c:pt>
                <c:pt idx="2623">
                  <c:v>186741.58000000002</c:v>
                </c:pt>
                <c:pt idx="2624">
                  <c:v>403977.33</c:v>
                </c:pt>
                <c:pt idx="2625">
                  <c:v>414027.02999999991</c:v>
                </c:pt>
                <c:pt idx="2626">
                  <c:v>1690183.92</c:v>
                </c:pt>
                <c:pt idx="2627">
                  <c:v>238208.59</c:v>
                </c:pt>
                <c:pt idx="2628">
                  <c:v>218404.83000000002</c:v>
                </c:pt>
                <c:pt idx="2629">
                  <c:v>368281.2</c:v>
                </c:pt>
                <c:pt idx="2630">
                  <c:v>2999676.49</c:v>
                </c:pt>
                <c:pt idx="2631">
                  <c:v>135208.13</c:v>
                </c:pt>
                <c:pt idx="2632">
                  <c:v>926021.07000000007</c:v>
                </c:pt>
                <c:pt idx="2633">
                  <c:v>310105.91000000003</c:v>
                </c:pt>
                <c:pt idx="2634">
                  <c:v>344418.35</c:v>
                </c:pt>
                <c:pt idx="2635">
                  <c:v>1982568.2999999998</c:v>
                </c:pt>
                <c:pt idx="2636">
                  <c:v>579137.29</c:v>
                </c:pt>
                <c:pt idx="2637">
                  <c:v>490215.44000000006</c:v>
                </c:pt>
                <c:pt idx="2638">
                  <c:v>626805.82000000007</c:v>
                </c:pt>
                <c:pt idx="2639">
                  <c:v>1273297.0099999998</c:v>
                </c:pt>
                <c:pt idx="2640">
                  <c:v>181027.43</c:v>
                </c:pt>
                <c:pt idx="2641">
                  <c:v>671682.51</c:v>
                </c:pt>
                <c:pt idx="2642">
                  <c:v>389349.11</c:v>
                </c:pt>
                <c:pt idx="2643">
                  <c:v>373755.01</c:v>
                </c:pt>
                <c:pt idx="2644">
                  <c:v>271813.86</c:v>
                </c:pt>
                <c:pt idx="2645">
                  <c:v>465485.81999999995</c:v>
                </c:pt>
                <c:pt idx="2646">
                  <c:v>506037.98</c:v>
                </c:pt>
                <c:pt idx="2647">
                  <c:v>784331.74</c:v>
                </c:pt>
                <c:pt idx="2648">
                  <c:v>571378.74</c:v>
                </c:pt>
                <c:pt idx="2649">
                  <c:v>491607.32000000007</c:v>
                </c:pt>
                <c:pt idx="2650">
                  <c:v>105407.38</c:v>
                </c:pt>
                <c:pt idx="2651">
                  <c:v>231204.9</c:v>
                </c:pt>
                <c:pt idx="2652">
                  <c:v>94404.510000000009</c:v>
                </c:pt>
                <c:pt idx="2653">
                  <c:v>545819.38</c:v>
                </c:pt>
                <c:pt idx="2654">
                  <c:v>915021.37</c:v>
                </c:pt>
                <c:pt idx="2655">
                  <c:v>139856.74</c:v>
                </c:pt>
                <c:pt idx="2656">
                  <c:v>658753.73</c:v>
                </c:pt>
                <c:pt idx="2657">
                  <c:v>940556.71</c:v>
                </c:pt>
                <c:pt idx="2658">
                  <c:v>96882.87</c:v>
                </c:pt>
                <c:pt idx="2659">
                  <c:v>715007.73</c:v>
                </c:pt>
                <c:pt idx="2660">
                  <c:v>197217.03</c:v>
                </c:pt>
                <c:pt idx="2661">
                  <c:v>372783.41</c:v>
                </c:pt>
                <c:pt idx="2662">
                  <c:v>683094.56</c:v>
                </c:pt>
                <c:pt idx="2663">
                  <c:v>271055.43</c:v>
                </c:pt>
                <c:pt idx="2664">
                  <c:v>226796.58</c:v>
                </c:pt>
                <c:pt idx="2665">
                  <c:v>1464266.31</c:v>
                </c:pt>
                <c:pt idx="2666">
                  <c:v>805713.9</c:v>
                </c:pt>
                <c:pt idx="2667">
                  <c:v>429149.39</c:v>
                </c:pt>
                <c:pt idx="2668">
                  <c:v>202946.81</c:v>
                </c:pt>
                <c:pt idx="2669">
                  <c:v>345473.17</c:v>
                </c:pt>
                <c:pt idx="2670">
                  <c:v>383412.9</c:v>
                </c:pt>
                <c:pt idx="2671">
                  <c:v>1230769.83</c:v>
                </c:pt>
                <c:pt idx="2672">
                  <c:v>212922.89</c:v>
                </c:pt>
                <c:pt idx="2673">
                  <c:v>223010.18</c:v>
                </c:pt>
                <c:pt idx="2674">
                  <c:v>310986.37</c:v>
                </c:pt>
                <c:pt idx="2675">
                  <c:v>2466281.3499999996</c:v>
                </c:pt>
                <c:pt idx="2676">
                  <c:v>106806.79000000001</c:v>
                </c:pt>
                <c:pt idx="2677">
                  <c:v>905778.38</c:v>
                </c:pt>
                <c:pt idx="2678">
                  <c:v>277705.65000000002</c:v>
                </c:pt>
                <c:pt idx="2679">
                  <c:v>325333.61</c:v>
                </c:pt>
                <c:pt idx="2680">
                  <c:v>1701722.73</c:v>
                </c:pt>
                <c:pt idx="2681">
                  <c:v>523635.56</c:v>
                </c:pt>
                <c:pt idx="2682">
                  <c:v>469780.69999999995</c:v>
                </c:pt>
                <c:pt idx="2683">
                  <c:v>536309.85000000009</c:v>
                </c:pt>
                <c:pt idx="2684">
                  <c:v>1100021.3899999999</c:v>
                </c:pt>
                <c:pt idx="2685">
                  <c:v>141612.88</c:v>
                </c:pt>
                <c:pt idx="2686">
                  <c:v>484296.49</c:v>
                </c:pt>
                <c:pt idx="2687">
                  <c:v>500509.22</c:v>
                </c:pt>
                <c:pt idx="2688">
                  <c:v>351090.51</c:v>
                </c:pt>
                <c:pt idx="2689">
                  <c:v>223937.77000000002</c:v>
                </c:pt>
                <c:pt idx="2690">
                  <c:v>487967.23000000004</c:v>
                </c:pt>
                <c:pt idx="2691">
                  <c:v>448063.20999999996</c:v>
                </c:pt>
                <c:pt idx="2692">
                  <c:v>846157.12999999989</c:v>
                </c:pt>
                <c:pt idx="2693">
                  <c:v>481229.45999999996</c:v>
                </c:pt>
                <c:pt idx="2694">
                  <c:v>496278.1</c:v>
                </c:pt>
                <c:pt idx="2695">
                  <c:v>82245.110000000015</c:v>
                </c:pt>
                <c:pt idx="2696">
                  <c:v>199515.03000000003</c:v>
                </c:pt>
                <c:pt idx="2697">
                  <c:v>95386.78</c:v>
                </c:pt>
                <c:pt idx="2698">
                  <c:v>530975.19000000006</c:v>
                </c:pt>
                <c:pt idx="2699">
                  <c:v>832105.47</c:v>
                </c:pt>
                <c:pt idx="2700">
                  <c:v>185688.42999999996</c:v>
                </c:pt>
                <c:pt idx="2701">
                  <c:v>812755.45</c:v>
                </c:pt>
                <c:pt idx="2702">
                  <c:v>1040583.3600000001</c:v>
                </c:pt>
                <c:pt idx="2703">
                  <c:v>121921.1</c:v>
                </c:pt>
                <c:pt idx="2704">
                  <c:v>762475.92</c:v>
                </c:pt>
                <c:pt idx="2705">
                  <c:v>193953.89</c:v>
                </c:pt>
                <c:pt idx="2706">
                  <c:v>336572.70999999996</c:v>
                </c:pt>
                <c:pt idx="2707">
                  <c:v>807582.31</c:v>
                </c:pt>
                <c:pt idx="2708">
                  <c:v>356146.76</c:v>
                </c:pt>
                <c:pt idx="2709">
                  <c:v>251781</c:v>
                </c:pt>
                <c:pt idx="2710">
                  <c:v>1600871.6600000001</c:v>
                </c:pt>
                <c:pt idx="2711">
                  <c:v>1037906.96</c:v>
                </c:pt>
                <c:pt idx="2712">
                  <c:v>527800.24</c:v>
                </c:pt>
                <c:pt idx="2713">
                  <c:v>220500.51</c:v>
                </c:pt>
                <c:pt idx="2714">
                  <c:v>394956.19</c:v>
                </c:pt>
                <c:pt idx="2715">
                  <c:v>395520.35</c:v>
                </c:pt>
                <c:pt idx="2716">
                  <c:v>1441237.76</c:v>
                </c:pt>
                <c:pt idx="2717">
                  <c:v>289110.15000000002</c:v>
                </c:pt>
                <c:pt idx="2718">
                  <c:v>302972.46999999997</c:v>
                </c:pt>
                <c:pt idx="2719">
                  <c:v>386024.55</c:v>
                </c:pt>
                <c:pt idx="2720">
                  <c:v>3067211.9</c:v>
                </c:pt>
                <c:pt idx="2721">
                  <c:v>133723.06</c:v>
                </c:pt>
                <c:pt idx="2722">
                  <c:v>1285675.8900000001</c:v>
                </c:pt>
                <c:pt idx="2723">
                  <c:v>287253.98</c:v>
                </c:pt>
                <c:pt idx="2724">
                  <c:v>340228.52</c:v>
                </c:pt>
                <c:pt idx="2725">
                  <c:v>2294310.67</c:v>
                </c:pt>
                <c:pt idx="2726">
                  <c:v>834766.42</c:v>
                </c:pt>
                <c:pt idx="2727">
                  <c:v>705584.26</c:v>
                </c:pt>
                <c:pt idx="2728">
                  <c:v>674360.75</c:v>
                </c:pt>
                <c:pt idx="2729">
                  <c:v>1370165.65</c:v>
                </c:pt>
                <c:pt idx="2730">
                  <c:v>112236.27</c:v>
                </c:pt>
                <c:pt idx="2731">
                  <c:v>918027.06</c:v>
                </c:pt>
                <c:pt idx="2732">
                  <c:v>427144.26</c:v>
                </c:pt>
                <c:pt idx="2733">
                  <c:v>364862.36</c:v>
                </c:pt>
                <c:pt idx="2734">
                  <c:v>217201.63</c:v>
                </c:pt>
                <c:pt idx="2735">
                  <c:v>577695.31999999995</c:v>
                </c:pt>
                <c:pt idx="2736">
                  <c:v>572790.32000000007</c:v>
                </c:pt>
                <c:pt idx="2737">
                  <c:v>950897.52</c:v>
                </c:pt>
                <c:pt idx="2738">
                  <c:v>747999.67999999993</c:v>
                </c:pt>
                <c:pt idx="2739">
                  <c:v>524843.87</c:v>
                </c:pt>
                <c:pt idx="2740">
                  <c:v>117502.84</c:v>
                </c:pt>
                <c:pt idx="2741">
                  <c:v>223047.21999999997</c:v>
                </c:pt>
                <c:pt idx="2742">
                  <c:v>105873.63</c:v>
                </c:pt>
                <c:pt idx="2743">
                  <c:v>775191.5</c:v>
                </c:pt>
                <c:pt idx="2744">
                  <c:v>893503.74</c:v>
                </c:pt>
                <c:pt idx="2745">
                  <c:v>134040.63</c:v>
                </c:pt>
                <c:pt idx="2746">
                  <c:v>844402.2</c:v>
                </c:pt>
                <c:pt idx="2747">
                  <c:v>948410.14</c:v>
                </c:pt>
                <c:pt idx="2748">
                  <c:v>141505.85</c:v>
                </c:pt>
                <c:pt idx="2749">
                  <c:v>712912.97</c:v>
                </c:pt>
                <c:pt idx="2750">
                  <c:v>215290.65999999997</c:v>
                </c:pt>
                <c:pt idx="2751">
                  <c:v>333879.89</c:v>
                </c:pt>
                <c:pt idx="2752">
                  <c:v>667264.66999999993</c:v>
                </c:pt>
                <c:pt idx="2753">
                  <c:v>407672.05</c:v>
                </c:pt>
                <c:pt idx="2754">
                  <c:v>285629.64</c:v>
                </c:pt>
                <c:pt idx="2755">
                  <c:v>1666475.0699999998</c:v>
                </c:pt>
                <c:pt idx="2756">
                  <c:v>843040.7</c:v>
                </c:pt>
                <c:pt idx="2757">
                  <c:v>645737.1</c:v>
                </c:pt>
                <c:pt idx="2758">
                  <c:v>183161.26</c:v>
                </c:pt>
                <c:pt idx="2759">
                  <c:v>392328.44999999995</c:v>
                </c:pt>
                <c:pt idx="2760">
                  <c:v>357414.94000000006</c:v>
                </c:pt>
                <c:pt idx="2761">
                  <c:v>1501410.3599999999</c:v>
                </c:pt>
                <c:pt idx="2762">
                  <c:v>309427.71999999997</c:v>
                </c:pt>
                <c:pt idx="2763">
                  <c:v>296838.69</c:v>
                </c:pt>
                <c:pt idx="2764">
                  <c:v>390807</c:v>
                </c:pt>
                <c:pt idx="2765">
                  <c:v>3125806.23</c:v>
                </c:pt>
                <c:pt idx="2766">
                  <c:v>153618.29</c:v>
                </c:pt>
                <c:pt idx="2767">
                  <c:v>1243129.55</c:v>
                </c:pt>
                <c:pt idx="2768">
                  <c:v>292711.82</c:v>
                </c:pt>
                <c:pt idx="2769">
                  <c:v>366937.73</c:v>
                </c:pt>
                <c:pt idx="2770">
                  <c:v>1902160.83</c:v>
                </c:pt>
                <c:pt idx="2771">
                  <c:v>568595.43999999994</c:v>
                </c:pt>
                <c:pt idx="2772">
                  <c:v>694537.67999999993</c:v>
                </c:pt>
                <c:pt idx="2773">
                  <c:v>619887.76</c:v>
                </c:pt>
                <c:pt idx="2774">
                  <c:v>1634363.86</c:v>
                </c:pt>
                <c:pt idx="2775">
                  <c:v>164531.75</c:v>
                </c:pt>
                <c:pt idx="2776">
                  <c:v>883330.82000000007</c:v>
                </c:pt>
                <c:pt idx="2777">
                  <c:v>419458.91000000003</c:v>
                </c:pt>
                <c:pt idx="2778">
                  <c:v>362789.16000000003</c:v>
                </c:pt>
                <c:pt idx="2779">
                  <c:v>233067.94</c:v>
                </c:pt>
                <c:pt idx="2780">
                  <c:v>543009.72</c:v>
                </c:pt>
                <c:pt idx="2781">
                  <c:v>591414.23</c:v>
                </c:pt>
                <c:pt idx="2782">
                  <c:v>1043794.72</c:v>
                </c:pt>
                <c:pt idx="2783">
                  <c:v>804411.53</c:v>
                </c:pt>
                <c:pt idx="2784">
                  <c:v>532531.30000000005</c:v>
                </c:pt>
                <c:pt idx="2785">
                  <c:v>121910.14000000001</c:v>
                </c:pt>
                <c:pt idx="2786">
                  <c:v>198308.63</c:v>
                </c:pt>
                <c:pt idx="2787">
                  <c:v>102508.91</c:v>
                </c:pt>
                <c:pt idx="2788">
                  <c:v>739108.24</c:v>
                </c:pt>
                <c:pt idx="2789">
                  <c:v>1036010.46</c:v>
                </c:pt>
                <c:pt idx="2790">
                  <c:v>158753.71</c:v>
                </c:pt>
                <c:pt idx="2791">
                  <c:v>824648.09</c:v>
                </c:pt>
                <c:pt idx="2792">
                  <c:v>1077672.0100000002</c:v>
                </c:pt>
                <c:pt idx="2793">
                  <c:v>148024.21</c:v>
                </c:pt>
                <c:pt idx="2794">
                  <c:v>804999.29</c:v>
                </c:pt>
                <c:pt idx="2795">
                  <c:v>222502.62</c:v>
                </c:pt>
                <c:pt idx="2796">
                  <c:v>399349.37</c:v>
                </c:pt>
                <c:pt idx="2797">
                  <c:v>777961.96</c:v>
                </c:pt>
                <c:pt idx="2798">
                  <c:v>381314.44000000006</c:v>
                </c:pt>
                <c:pt idx="2799">
                  <c:v>281703.83999999997</c:v>
                </c:pt>
                <c:pt idx="2800">
                  <c:v>1685126.21</c:v>
                </c:pt>
                <c:pt idx="2801">
                  <c:v>1129506.04</c:v>
                </c:pt>
                <c:pt idx="2802">
                  <c:v>622423.15</c:v>
                </c:pt>
                <c:pt idx="2803">
                  <c:v>247192.6</c:v>
                </c:pt>
                <c:pt idx="2804">
                  <c:v>386397.87</c:v>
                </c:pt>
                <c:pt idx="2805">
                  <c:v>357087.87999999995</c:v>
                </c:pt>
                <c:pt idx="2806">
                  <c:v>1474122.53</c:v>
                </c:pt>
                <c:pt idx="2807">
                  <c:v>331424.49</c:v>
                </c:pt>
                <c:pt idx="2808">
                  <c:v>303720.63</c:v>
                </c:pt>
                <c:pt idx="2809">
                  <c:v>527011.94999999995</c:v>
                </c:pt>
                <c:pt idx="2810">
                  <c:v>3550567.3899999997</c:v>
                </c:pt>
                <c:pt idx="2811">
                  <c:v>164601.85</c:v>
                </c:pt>
                <c:pt idx="2812">
                  <c:v>1257729.06</c:v>
                </c:pt>
                <c:pt idx="2813">
                  <c:v>345846.02999999997</c:v>
                </c:pt>
                <c:pt idx="2814">
                  <c:v>386974.51</c:v>
                </c:pt>
                <c:pt idx="2815">
                  <c:v>1842152.94</c:v>
                </c:pt>
                <c:pt idx="2816">
                  <c:v>839194.80999999994</c:v>
                </c:pt>
                <c:pt idx="2817">
                  <c:v>714427.97</c:v>
                </c:pt>
                <c:pt idx="2818">
                  <c:v>591127.21</c:v>
                </c:pt>
                <c:pt idx="2819">
                  <c:v>1671959.19</c:v>
                </c:pt>
                <c:pt idx="2820">
                  <c:v>162854.91</c:v>
                </c:pt>
                <c:pt idx="2821">
                  <c:v>816554</c:v>
                </c:pt>
                <c:pt idx="2822">
                  <c:v>482966.64999999997</c:v>
                </c:pt>
                <c:pt idx="2823">
                  <c:v>376193.89</c:v>
                </c:pt>
                <c:pt idx="2824">
                  <c:v>218368.11</c:v>
                </c:pt>
                <c:pt idx="2825">
                  <c:v>562968.36</c:v>
                </c:pt>
                <c:pt idx="2826">
                  <c:v>724159.97</c:v>
                </c:pt>
                <c:pt idx="2827">
                  <c:v>887496.47000000009</c:v>
                </c:pt>
                <c:pt idx="2828">
                  <c:v>692560.66</c:v>
                </c:pt>
                <c:pt idx="2829">
                  <c:v>567618.44999999995</c:v>
                </c:pt>
                <c:pt idx="2830">
                  <c:v>120472.57999999999</c:v>
                </c:pt>
                <c:pt idx="2831">
                  <c:v>191237.93</c:v>
                </c:pt>
                <c:pt idx="2832">
                  <c:v>112245.09</c:v>
                </c:pt>
                <c:pt idx="2833">
                  <c:v>793065.51</c:v>
                </c:pt>
                <c:pt idx="2834">
                  <c:v>1047282.64</c:v>
                </c:pt>
                <c:pt idx="2835">
                  <c:v>119807.76999999999</c:v>
                </c:pt>
                <c:pt idx="2836">
                  <c:v>827996.78</c:v>
                </c:pt>
                <c:pt idx="2837">
                  <c:v>1123603.3599999999</c:v>
                </c:pt>
                <c:pt idx="2838">
                  <c:v>122496.42000000001</c:v>
                </c:pt>
                <c:pt idx="2839">
                  <c:v>756344.44</c:v>
                </c:pt>
                <c:pt idx="2840">
                  <c:v>223188.78999999998</c:v>
                </c:pt>
                <c:pt idx="2841">
                  <c:v>331725.23</c:v>
                </c:pt>
                <c:pt idx="2842">
                  <c:v>791837.62</c:v>
                </c:pt>
                <c:pt idx="2843">
                  <c:v>310883.68</c:v>
                </c:pt>
                <c:pt idx="2844">
                  <c:v>221323.90000000002</c:v>
                </c:pt>
                <c:pt idx="2845">
                  <c:v>1728276.4900000002</c:v>
                </c:pt>
                <c:pt idx="2846">
                  <c:v>1060946.24</c:v>
                </c:pt>
                <c:pt idx="2847">
                  <c:v>557814.72</c:v>
                </c:pt>
                <c:pt idx="2848">
                  <c:v>218922.97</c:v>
                </c:pt>
                <c:pt idx="2849">
                  <c:v>403323.15</c:v>
                </c:pt>
                <c:pt idx="2850">
                  <c:v>348108.88</c:v>
                </c:pt>
                <c:pt idx="2851">
                  <c:v>1365359.58</c:v>
                </c:pt>
                <c:pt idx="2852">
                  <c:v>279908.90999999997</c:v>
                </c:pt>
                <c:pt idx="2853">
                  <c:v>308177.73</c:v>
                </c:pt>
                <c:pt idx="2854">
                  <c:v>306793.82</c:v>
                </c:pt>
                <c:pt idx="2855">
                  <c:v>2875214.61</c:v>
                </c:pt>
                <c:pt idx="2856">
                  <c:v>131426.15</c:v>
                </c:pt>
                <c:pt idx="2857">
                  <c:v>1258435.5</c:v>
                </c:pt>
                <c:pt idx="2858">
                  <c:v>311469.94000000006</c:v>
                </c:pt>
                <c:pt idx="2859">
                  <c:v>421091.55000000005</c:v>
                </c:pt>
                <c:pt idx="2860">
                  <c:v>1945274.0499999998</c:v>
                </c:pt>
                <c:pt idx="2861">
                  <c:v>574653.43999999994</c:v>
                </c:pt>
                <c:pt idx="2862">
                  <c:v>724667.83000000007</c:v>
                </c:pt>
                <c:pt idx="2863">
                  <c:v>646555.44999999995</c:v>
                </c:pt>
                <c:pt idx="2864">
                  <c:v>1090571.6200000001</c:v>
                </c:pt>
                <c:pt idx="2865">
                  <c:v>121952.43</c:v>
                </c:pt>
                <c:pt idx="2866">
                  <c:v>666539.66999999993</c:v>
                </c:pt>
                <c:pt idx="2867">
                  <c:v>418324.57</c:v>
                </c:pt>
                <c:pt idx="2868">
                  <c:v>341373.38</c:v>
                </c:pt>
                <c:pt idx="2869">
                  <c:v>196648.62</c:v>
                </c:pt>
                <c:pt idx="2870">
                  <c:v>460668.56000000006</c:v>
                </c:pt>
                <c:pt idx="2871">
                  <c:v>529787.84</c:v>
                </c:pt>
                <c:pt idx="2872">
                  <c:v>824772</c:v>
                </c:pt>
                <c:pt idx="2873">
                  <c:v>590965</c:v>
                </c:pt>
                <c:pt idx="2874">
                  <c:v>538876.13</c:v>
                </c:pt>
                <c:pt idx="2875">
                  <c:v>108653.22</c:v>
                </c:pt>
                <c:pt idx="2876">
                  <c:v>214579.41999999998</c:v>
                </c:pt>
                <c:pt idx="2877">
                  <c:v>104440.04999999999</c:v>
                </c:pt>
                <c:pt idx="2878">
                  <c:v>784980.23</c:v>
                </c:pt>
                <c:pt idx="2879">
                  <c:v>915939.36</c:v>
                </c:pt>
                <c:pt idx="2880">
                  <c:v>211532.44</c:v>
                </c:pt>
                <c:pt idx="2881">
                  <c:v>1011539.76</c:v>
                </c:pt>
                <c:pt idx="2882">
                  <c:v>1282598.3700000001</c:v>
                </c:pt>
                <c:pt idx="2883">
                  <c:v>157296.28999999998</c:v>
                </c:pt>
                <c:pt idx="2884">
                  <c:v>859319.82</c:v>
                </c:pt>
                <c:pt idx="2885">
                  <c:v>258671.76</c:v>
                </c:pt>
                <c:pt idx="2886">
                  <c:v>488751.85</c:v>
                </c:pt>
                <c:pt idx="2887">
                  <c:v>1507323.3599999999</c:v>
                </c:pt>
                <c:pt idx="2888">
                  <c:v>472906.72</c:v>
                </c:pt>
                <c:pt idx="2889">
                  <c:v>345776.33999999997</c:v>
                </c:pt>
                <c:pt idx="2890">
                  <c:v>2165376.0300000003</c:v>
                </c:pt>
                <c:pt idx="2891">
                  <c:v>1384951.69</c:v>
                </c:pt>
                <c:pt idx="2892">
                  <c:v>899959.8899999999</c:v>
                </c:pt>
                <c:pt idx="2893">
                  <c:v>404414.31</c:v>
                </c:pt>
                <c:pt idx="2894">
                  <c:v>415435.12</c:v>
                </c:pt>
                <c:pt idx="2895">
                  <c:v>504436.46</c:v>
                </c:pt>
                <c:pt idx="2896">
                  <c:v>1844743.02</c:v>
                </c:pt>
                <c:pt idx="2897">
                  <c:v>398754.54000000004</c:v>
                </c:pt>
                <c:pt idx="2898">
                  <c:v>371039.8</c:v>
                </c:pt>
                <c:pt idx="2899">
                  <c:v>456825.89999999997</c:v>
                </c:pt>
                <c:pt idx="2900">
                  <c:v>5383597.8999999994</c:v>
                </c:pt>
                <c:pt idx="2901">
                  <c:v>172561.58000000002</c:v>
                </c:pt>
                <c:pt idx="2902">
                  <c:v>1515888.7399999998</c:v>
                </c:pt>
                <c:pt idx="2903">
                  <c:v>370280.16000000003</c:v>
                </c:pt>
                <c:pt idx="2904">
                  <c:v>572910.37</c:v>
                </c:pt>
                <c:pt idx="2905">
                  <c:v>3043878.5100000002</c:v>
                </c:pt>
                <c:pt idx="2906">
                  <c:v>851592.6</c:v>
                </c:pt>
                <c:pt idx="2907">
                  <c:v>820587.57</c:v>
                </c:pt>
                <c:pt idx="2908">
                  <c:v>752075.14</c:v>
                </c:pt>
                <c:pt idx="2909">
                  <c:v>1714623.5</c:v>
                </c:pt>
                <c:pt idx="2910">
                  <c:v>177110.14</c:v>
                </c:pt>
                <c:pt idx="2911">
                  <c:v>988467.11</c:v>
                </c:pt>
                <c:pt idx="2912">
                  <c:v>634425.44999999995</c:v>
                </c:pt>
                <c:pt idx="2913">
                  <c:v>502575.4</c:v>
                </c:pt>
                <c:pt idx="2914">
                  <c:v>288859.21999999997</c:v>
                </c:pt>
                <c:pt idx="2915">
                  <c:v>810953.94</c:v>
                </c:pt>
                <c:pt idx="2916">
                  <c:v>1100167.1000000001</c:v>
                </c:pt>
                <c:pt idx="2917">
                  <c:v>1469440.6</c:v>
                </c:pt>
                <c:pt idx="2918">
                  <c:v>801237.11</c:v>
                </c:pt>
                <c:pt idx="2919">
                  <c:v>697351.05</c:v>
                </c:pt>
                <c:pt idx="2920">
                  <c:v>140713.83000000002</c:v>
                </c:pt>
                <c:pt idx="2921">
                  <c:v>307137.84999999998</c:v>
                </c:pt>
                <c:pt idx="2922">
                  <c:v>140506.77000000002</c:v>
                </c:pt>
                <c:pt idx="2923">
                  <c:v>890295.47</c:v>
                </c:pt>
                <c:pt idx="2924">
                  <c:v>1275439.33</c:v>
                </c:pt>
                <c:pt idx="2925">
                  <c:v>128069.92</c:v>
                </c:pt>
                <c:pt idx="2926">
                  <c:v>874514.6399999999</c:v>
                </c:pt>
                <c:pt idx="2927">
                  <c:v>1196450.98</c:v>
                </c:pt>
                <c:pt idx="2928">
                  <c:v>138762.65</c:v>
                </c:pt>
                <c:pt idx="2929">
                  <c:v>820684.32000000007</c:v>
                </c:pt>
                <c:pt idx="2930">
                  <c:v>202013.58</c:v>
                </c:pt>
                <c:pt idx="2931">
                  <c:v>337217.22</c:v>
                </c:pt>
                <c:pt idx="2932">
                  <c:v>819224.47</c:v>
                </c:pt>
                <c:pt idx="2933">
                  <c:v>411678.83</c:v>
                </c:pt>
                <c:pt idx="2934">
                  <c:v>273894.07</c:v>
                </c:pt>
                <c:pt idx="2935">
                  <c:v>1847053.3599999999</c:v>
                </c:pt>
                <c:pt idx="2936">
                  <c:v>1131741.25</c:v>
                </c:pt>
                <c:pt idx="2937">
                  <c:v>543880.81000000006</c:v>
                </c:pt>
                <c:pt idx="2938">
                  <c:v>181904.25</c:v>
                </c:pt>
                <c:pt idx="2939">
                  <c:v>477559.63999999996</c:v>
                </c:pt>
                <c:pt idx="2940">
                  <c:v>419147.98000000004</c:v>
                </c:pt>
                <c:pt idx="2941">
                  <c:v>1643929.0899999999</c:v>
                </c:pt>
                <c:pt idx="2942">
                  <c:v>289232.95</c:v>
                </c:pt>
                <c:pt idx="2943">
                  <c:v>269266.19</c:v>
                </c:pt>
                <c:pt idx="2944">
                  <c:v>415438.55</c:v>
                </c:pt>
                <c:pt idx="2945">
                  <c:v>3419597.99</c:v>
                </c:pt>
                <c:pt idx="2946">
                  <c:v>141569.26</c:v>
                </c:pt>
                <c:pt idx="2947">
                  <c:v>1084311.24</c:v>
                </c:pt>
                <c:pt idx="2948">
                  <c:v>312298.91000000003</c:v>
                </c:pt>
                <c:pt idx="2949">
                  <c:v>367921.30999999994</c:v>
                </c:pt>
                <c:pt idx="2950">
                  <c:v>2349123.7599999998</c:v>
                </c:pt>
                <c:pt idx="2951">
                  <c:v>613459.06000000006</c:v>
                </c:pt>
                <c:pt idx="2952">
                  <c:v>632691.27</c:v>
                </c:pt>
                <c:pt idx="2953">
                  <c:v>798501.28</c:v>
                </c:pt>
                <c:pt idx="2954">
                  <c:v>1438239.82</c:v>
                </c:pt>
                <c:pt idx="2955">
                  <c:v>116638.18</c:v>
                </c:pt>
                <c:pt idx="2956">
                  <c:v>757961.84</c:v>
                </c:pt>
                <c:pt idx="2957">
                  <c:v>439415.93</c:v>
                </c:pt>
                <c:pt idx="2958">
                  <c:v>371930.56</c:v>
                </c:pt>
                <c:pt idx="2959">
                  <c:v>229301.09000000003</c:v>
                </c:pt>
                <c:pt idx="2960">
                  <c:v>473639.45999999996</c:v>
                </c:pt>
                <c:pt idx="2961">
                  <c:v>605227.62</c:v>
                </c:pt>
                <c:pt idx="2962">
                  <c:v>870197.42999999993</c:v>
                </c:pt>
                <c:pt idx="2963">
                  <c:v>633151.38</c:v>
                </c:pt>
                <c:pt idx="2964">
                  <c:v>545002.18999999994</c:v>
                </c:pt>
                <c:pt idx="2965">
                  <c:v>111345.03</c:v>
                </c:pt>
                <c:pt idx="2966">
                  <c:v>204217.59999999998</c:v>
                </c:pt>
                <c:pt idx="2967">
                  <c:v>92372.209999999992</c:v>
                </c:pt>
                <c:pt idx="2968">
                  <c:v>674002.93</c:v>
                </c:pt>
                <c:pt idx="2969">
                  <c:v>1146002.9099999999</c:v>
                </c:pt>
                <c:pt idx="2970">
                  <c:v>111113.13</c:v>
                </c:pt>
                <c:pt idx="2971">
                  <c:v>759742.92999999993</c:v>
                </c:pt>
                <c:pt idx="2972">
                  <c:v>947108.57</c:v>
                </c:pt>
                <c:pt idx="2973">
                  <c:v>121103.73999999999</c:v>
                </c:pt>
                <c:pt idx="2974">
                  <c:v>682139.78</c:v>
                </c:pt>
                <c:pt idx="2975">
                  <c:v>164631.78</c:v>
                </c:pt>
                <c:pt idx="2976">
                  <c:v>323782.36</c:v>
                </c:pt>
                <c:pt idx="2977">
                  <c:v>713673.83000000007</c:v>
                </c:pt>
                <c:pt idx="2978">
                  <c:v>279529.09999999998</c:v>
                </c:pt>
                <c:pt idx="2979">
                  <c:v>201903.65999999997</c:v>
                </c:pt>
                <c:pt idx="2980">
                  <c:v>1660163.44</c:v>
                </c:pt>
                <c:pt idx="2981">
                  <c:v>940026.13</c:v>
                </c:pt>
                <c:pt idx="2982">
                  <c:v>443582.22</c:v>
                </c:pt>
                <c:pt idx="2983">
                  <c:v>153339.65</c:v>
                </c:pt>
                <c:pt idx="2984">
                  <c:v>381911.91</c:v>
                </c:pt>
                <c:pt idx="2985">
                  <c:v>345687.55000000005</c:v>
                </c:pt>
                <c:pt idx="2986">
                  <c:v>1317948.42</c:v>
                </c:pt>
                <c:pt idx="2987">
                  <c:v>220644.81</c:v>
                </c:pt>
                <c:pt idx="2988">
                  <c:v>242995.58999999997</c:v>
                </c:pt>
                <c:pt idx="2989">
                  <c:v>413785.00999999995</c:v>
                </c:pt>
                <c:pt idx="2990">
                  <c:v>2835062.56</c:v>
                </c:pt>
                <c:pt idx="2991">
                  <c:v>121175.95</c:v>
                </c:pt>
                <c:pt idx="2992">
                  <c:v>1068544.17</c:v>
                </c:pt>
                <c:pt idx="2993">
                  <c:v>283345.8</c:v>
                </c:pt>
                <c:pt idx="2994">
                  <c:v>349225.49</c:v>
                </c:pt>
                <c:pt idx="2995">
                  <c:v>1686830.22</c:v>
                </c:pt>
                <c:pt idx="2996">
                  <c:v>500748.91000000003</c:v>
                </c:pt>
                <c:pt idx="2997">
                  <c:v>586371.74</c:v>
                </c:pt>
                <c:pt idx="2998">
                  <c:v>553513.46</c:v>
                </c:pt>
                <c:pt idx="2999">
                  <c:v>1636874.33</c:v>
                </c:pt>
                <c:pt idx="3000">
                  <c:v>110686.83</c:v>
                </c:pt>
                <c:pt idx="3001">
                  <c:v>660385.88</c:v>
                </c:pt>
                <c:pt idx="3002">
                  <c:v>411222.66000000003</c:v>
                </c:pt>
                <c:pt idx="3003">
                  <c:v>358809.52</c:v>
                </c:pt>
                <c:pt idx="3004">
                  <c:v>211300.78999999998</c:v>
                </c:pt>
                <c:pt idx="3005">
                  <c:v>566935.86</c:v>
                </c:pt>
                <c:pt idx="3006">
                  <c:v>512625.22</c:v>
                </c:pt>
                <c:pt idx="3007">
                  <c:v>1173570.81</c:v>
                </c:pt>
                <c:pt idx="3008">
                  <c:v>570294.63</c:v>
                </c:pt>
                <c:pt idx="3009">
                  <c:v>509177.08999999997</c:v>
                </c:pt>
                <c:pt idx="3010">
                  <c:v>107805.7</c:v>
                </c:pt>
                <c:pt idx="3011">
                  <c:v>177317.6</c:v>
                </c:pt>
                <c:pt idx="3012">
                  <c:v>79909.48000000001</c:v>
                </c:pt>
                <c:pt idx="3013">
                  <c:v>644775.89999999991</c:v>
                </c:pt>
                <c:pt idx="3014">
                  <c:v>996275.47</c:v>
                </c:pt>
                <c:pt idx="3015">
                  <c:v>137400.43</c:v>
                </c:pt>
                <c:pt idx="3016">
                  <c:v>739776.91</c:v>
                </c:pt>
                <c:pt idx="3017">
                  <c:v>971156.57000000007</c:v>
                </c:pt>
                <c:pt idx="3018">
                  <c:v>140135.72</c:v>
                </c:pt>
                <c:pt idx="3019">
                  <c:v>741423.57000000007</c:v>
                </c:pt>
                <c:pt idx="3020">
                  <c:v>176173.75</c:v>
                </c:pt>
                <c:pt idx="3021">
                  <c:v>339522.04000000004</c:v>
                </c:pt>
                <c:pt idx="3022">
                  <c:v>699283.03</c:v>
                </c:pt>
                <c:pt idx="3023">
                  <c:v>316744.15000000002</c:v>
                </c:pt>
                <c:pt idx="3024">
                  <c:v>228210.16999999998</c:v>
                </c:pt>
                <c:pt idx="3025">
                  <c:v>1693283.99</c:v>
                </c:pt>
                <c:pt idx="3026">
                  <c:v>1054022.18</c:v>
                </c:pt>
                <c:pt idx="3027">
                  <c:v>631269.18999999994</c:v>
                </c:pt>
                <c:pt idx="3028">
                  <c:v>199948.45</c:v>
                </c:pt>
                <c:pt idx="3029">
                  <c:v>352589.3</c:v>
                </c:pt>
                <c:pt idx="3030">
                  <c:v>348730.58</c:v>
                </c:pt>
                <c:pt idx="3031">
                  <c:v>1486884.5299999998</c:v>
                </c:pt>
                <c:pt idx="3032">
                  <c:v>268717.73</c:v>
                </c:pt>
                <c:pt idx="3033">
                  <c:v>237364.01</c:v>
                </c:pt>
                <c:pt idx="3034">
                  <c:v>403049.63</c:v>
                </c:pt>
                <c:pt idx="3035">
                  <c:v>3747775.0700000003</c:v>
                </c:pt>
                <c:pt idx="3036">
                  <c:v>134478.22999999998</c:v>
                </c:pt>
                <c:pt idx="3037">
                  <c:v>1013154.96</c:v>
                </c:pt>
                <c:pt idx="3038">
                  <c:v>307392.93</c:v>
                </c:pt>
                <c:pt idx="3039">
                  <c:v>301006.74</c:v>
                </c:pt>
                <c:pt idx="3040">
                  <c:v>1519918.52</c:v>
                </c:pt>
                <c:pt idx="3041">
                  <c:v>598681.96</c:v>
                </c:pt>
                <c:pt idx="3042">
                  <c:v>578904.85</c:v>
                </c:pt>
                <c:pt idx="3043">
                  <c:v>475268.67</c:v>
                </c:pt>
                <c:pt idx="3044">
                  <c:v>1547087.17</c:v>
                </c:pt>
                <c:pt idx="3045">
                  <c:v>119223.93</c:v>
                </c:pt>
                <c:pt idx="3046">
                  <c:v>897227.15</c:v>
                </c:pt>
                <c:pt idx="3047">
                  <c:v>438975.4</c:v>
                </c:pt>
                <c:pt idx="3048">
                  <c:v>361827.36</c:v>
                </c:pt>
                <c:pt idx="3049">
                  <c:v>210979.64</c:v>
                </c:pt>
                <c:pt idx="3050">
                  <c:v>509140.32</c:v>
                </c:pt>
                <c:pt idx="3051">
                  <c:v>807001.48</c:v>
                </c:pt>
                <c:pt idx="3052">
                  <c:v>899133.18</c:v>
                </c:pt>
                <c:pt idx="3053">
                  <c:v>645809.32999999996</c:v>
                </c:pt>
                <c:pt idx="3054">
                  <c:v>512651.79000000004</c:v>
                </c:pt>
                <c:pt idx="3055">
                  <c:v>120926.71</c:v>
                </c:pt>
                <c:pt idx="3056">
                  <c:v>187602.81</c:v>
                </c:pt>
                <c:pt idx="3057">
                  <c:v>92988.98000000001</c:v>
                </c:pt>
                <c:pt idx="3058">
                  <c:v>634028.39999999991</c:v>
                </c:pt>
                <c:pt idx="3059">
                  <c:v>944378.30999999994</c:v>
                </c:pt>
                <c:pt idx="3060">
                  <c:v>116416.79999999999</c:v>
                </c:pt>
                <c:pt idx="3061">
                  <c:v>760479.78</c:v>
                </c:pt>
                <c:pt idx="3062">
                  <c:v>1059786.04</c:v>
                </c:pt>
                <c:pt idx="3063">
                  <c:v>130061.11</c:v>
                </c:pt>
                <c:pt idx="3064">
                  <c:v>734100.47</c:v>
                </c:pt>
                <c:pt idx="3065">
                  <c:v>198992.12</c:v>
                </c:pt>
                <c:pt idx="3066">
                  <c:v>371896.41</c:v>
                </c:pt>
                <c:pt idx="3067">
                  <c:v>698076.03</c:v>
                </c:pt>
                <c:pt idx="3068">
                  <c:v>359194.73000000004</c:v>
                </c:pt>
                <c:pt idx="3069">
                  <c:v>270229.7</c:v>
                </c:pt>
                <c:pt idx="3070">
                  <c:v>1728694.75</c:v>
                </c:pt>
                <c:pt idx="3071">
                  <c:v>1131613.1200000001</c:v>
                </c:pt>
                <c:pt idx="3072">
                  <c:v>520239.12</c:v>
                </c:pt>
                <c:pt idx="3073">
                  <c:v>133344.95000000001</c:v>
                </c:pt>
                <c:pt idx="3074">
                  <c:v>333975.56</c:v>
                </c:pt>
                <c:pt idx="3075">
                  <c:v>340980.27</c:v>
                </c:pt>
                <c:pt idx="3076">
                  <c:v>1530534.01</c:v>
                </c:pt>
                <c:pt idx="3077">
                  <c:v>266776.18</c:v>
                </c:pt>
                <c:pt idx="3078">
                  <c:v>235537.82</c:v>
                </c:pt>
                <c:pt idx="3079">
                  <c:v>302824.73</c:v>
                </c:pt>
                <c:pt idx="3080">
                  <c:v>2831311.5</c:v>
                </c:pt>
                <c:pt idx="3081">
                  <c:v>123527.39000000001</c:v>
                </c:pt>
                <c:pt idx="3082">
                  <c:v>988464.5</c:v>
                </c:pt>
                <c:pt idx="3083">
                  <c:v>301015.16000000003</c:v>
                </c:pt>
                <c:pt idx="3084">
                  <c:v>358790.72</c:v>
                </c:pt>
                <c:pt idx="3085">
                  <c:v>1670324.44</c:v>
                </c:pt>
                <c:pt idx="3086">
                  <c:v>520694.56</c:v>
                </c:pt>
                <c:pt idx="3087">
                  <c:v>571494.88</c:v>
                </c:pt>
                <c:pt idx="3088">
                  <c:v>503242</c:v>
                </c:pt>
                <c:pt idx="3089">
                  <c:v>1250204.03</c:v>
                </c:pt>
                <c:pt idx="3090">
                  <c:v>121116.14</c:v>
                </c:pt>
                <c:pt idx="3091">
                  <c:v>850983.10000000009</c:v>
                </c:pt>
                <c:pt idx="3092">
                  <c:v>464392.37</c:v>
                </c:pt>
                <c:pt idx="3093">
                  <c:v>355770.05000000005</c:v>
                </c:pt>
                <c:pt idx="3094">
                  <c:v>213167.69</c:v>
                </c:pt>
                <c:pt idx="3095">
                  <c:v>477107.02999999997</c:v>
                </c:pt>
                <c:pt idx="3096">
                  <c:v>538974.56000000006</c:v>
                </c:pt>
                <c:pt idx="3097">
                  <c:v>899029.84</c:v>
                </c:pt>
                <c:pt idx="3098">
                  <c:v>678618.25</c:v>
                </c:pt>
                <c:pt idx="3099">
                  <c:v>534011.35</c:v>
                </c:pt>
                <c:pt idx="3100">
                  <c:v>120302.61</c:v>
                </c:pt>
                <c:pt idx="3101">
                  <c:v>212834.86</c:v>
                </c:pt>
                <c:pt idx="3102">
                  <c:v>91358.58</c:v>
                </c:pt>
                <c:pt idx="3103">
                  <c:v>632365.44999999995</c:v>
                </c:pt>
                <c:pt idx="3104">
                  <c:v>933699.68</c:v>
                </c:pt>
                <c:pt idx="3105">
                  <c:v>156156.46</c:v>
                </c:pt>
                <c:pt idx="3106">
                  <c:v>802451.89</c:v>
                </c:pt>
                <c:pt idx="3107">
                  <c:v>1004867.9700000001</c:v>
                </c:pt>
                <c:pt idx="3108">
                  <c:v>135166.29999999999</c:v>
                </c:pt>
                <c:pt idx="3109">
                  <c:v>786793.48</c:v>
                </c:pt>
                <c:pt idx="3110">
                  <c:v>221595.57</c:v>
                </c:pt>
                <c:pt idx="3111">
                  <c:v>327171.64</c:v>
                </c:pt>
                <c:pt idx="3112">
                  <c:v>743084.2</c:v>
                </c:pt>
                <c:pt idx="3113">
                  <c:v>374686.02</c:v>
                </c:pt>
                <c:pt idx="3114">
                  <c:v>285307.28999999998</c:v>
                </c:pt>
                <c:pt idx="3115">
                  <c:v>1643955.23</c:v>
                </c:pt>
                <c:pt idx="3116">
                  <c:v>1197552.97</c:v>
                </c:pt>
                <c:pt idx="3117">
                  <c:v>586137.82000000007</c:v>
                </c:pt>
                <c:pt idx="3118">
                  <c:v>219214.21000000002</c:v>
                </c:pt>
                <c:pt idx="3119">
                  <c:v>381910.07999999996</c:v>
                </c:pt>
                <c:pt idx="3120">
                  <c:v>391865.28</c:v>
                </c:pt>
                <c:pt idx="3121">
                  <c:v>1399514.72</c:v>
                </c:pt>
                <c:pt idx="3122">
                  <c:v>273900.06</c:v>
                </c:pt>
                <c:pt idx="3123">
                  <c:v>231188.72999999998</c:v>
                </c:pt>
                <c:pt idx="3124">
                  <c:v>341073.99</c:v>
                </c:pt>
                <c:pt idx="3125">
                  <c:v>2797533.92</c:v>
                </c:pt>
                <c:pt idx="3126">
                  <c:v>132024.04999999999</c:v>
                </c:pt>
                <c:pt idx="3127">
                  <c:v>987532.15000000014</c:v>
                </c:pt>
                <c:pt idx="3128">
                  <c:v>302142.88</c:v>
                </c:pt>
                <c:pt idx="3129">
                  <c:v>329544.07999999996</c:v>
                </c:pt>
                <c:pt idx="3130">
                  <c:v>1912334.1099999999</c:v>
                </c:pt>
                <c:pt idx="3131">
                  <c:v>615963.15999999992</c:v>
                </c:pt>
                <c:pt idx="3132">
                  <c:v>561732.1</c:v>
                </c:pt>
                <c:pt idx="3133">
                  <c:v>574369.97</c:v>
                </c:pt>
                <c:pt idx="3134">
                  <c:v>1251852.9100000001</c:v>
                </c:pt>
                <c:pt idx="3135">
                  <c:v>168327.36</c:v>
                </c:pt>
                <c:pt idx="3136">
                  <c:v>650087.57000000007</c:v>
                </c:pt>
                <c:pt idx="3137">
                  <c:v>428178.00999999995</c:v>
                </c:pt>
                <c:pt idx="3138">
                  <c:v>364183.52</c:v>
                </c:pt>
                <c:pt idx="3139">
                  <c:v>208567.09</c:v>
                </c:pt>
                <c:pt idx="3140">
                  <c:v>511136.18000000005</c:v>
                </c:pt>
                <c:pt idx="3141">
                  <c:v>517872.77</c:v>
                </c:pt>
                <c:pt idx="3142">
                  <c:v>1078340.6099999999</c:v>
                </c:pt>
                <c:pt idx="3143">
                  <c:v>624048.18000000005</c:v>
                </c:pt>
                <c:pt idx="3144">
                  <c:v>515122.52</c:v>
                </c:pt>
                <c:pt idx="3145">
                  <c:v>107057.53</c:v>
                </c:pt>
                <c:pt idx="3146">
                  <c:v>221330.59</c:v>
                </c:pt>
                <c:pt idx="3147">
                  <c:v>106668.19</c:v>
                </c:pt>
                <c:pt idx="3148">
                  <c:v>620872.27</c:v>
                </c:pt>
                <c:pt idx="3149">
                  <c:v>926001.27</c:v>
                </c:pt>
                <c:pt idx="3150">
                  <c:v>153814.51</c:v>
                </c:pt>
                <c:pt idx="3151">
                  <c:v>1003594.6799999999</c:v>
                </c:pt>
                <c:pt idx="3152">
                  <c:v>1161981.01</c:v>
                </c:pt>
                <c:pt idx="3153">
                  <c:v>131063.13</c:v>
                </c:pt>
                <c:pt idx="3154">
                  <c:v>822209.27</c:v>
                </c:pt>
                <c:pt idx="3155">
                  <c:v>255471.62</c:v>
                </c:pt>
                <c:pt idx="3156">
                  <c:v>418874.20999999996</c:v>
                </c:pt>
                <c:pt idx="3157">
                  <c:v>843714.88</c:v>
                </c:pt>
                <c:pt idx="3158">
                  <c:v>368203.59</c:v>
                </c:pt>
                <c:pt idx="3159">
                  <c:v>285293.29000000004</c:v>
                </c:pt>
                <c:pt idx="3160">
                  <c:v>1986094.8</c:v>
                </c:pt>
                <c:pt idx="3161">
                  <c:v>1264191.57</c:v>
                </c:pt>
                <c:pt idx="3162">
                  <c:v>581216.34</c:v>
                </c:pt>
                <c:pt idx="3163">
                  <c:v>216748.13999999998</c:v>
                </c:pt>
                <c:pt idx="3164">
                  <c:v>429187.39</c:v>
                </c:pt>
                <c:pt idx="3165">
                  <c:v>434088.92</c:v>
                </c:pt>
                <c:pt idx="3166">
                  <c:v>1765194.4</c:v>
                </c:pt>
                <c:pt idx="3167">
                  <c:v>314322.27999999997</c:v>
                </c:pt>
                <c:pt idx="3168">
                  <c:v>277685.71999999997</c:v>
                </c:pt>
                <c:pt idx="3169">
                  <c:v>485946.36</c:v>
                </c:pt>
                <c:pt idx="3170">
                  <c:v>3552073.74</c:v>
                </c:pt>
                <c:pt idx="3171">
                  <c:v>155342.41</c:v>
                </c:pt>
                <c:pt idx="3172">
                  <c:v>1229956.2</c:v>
                </c:pt>
                <c:pt idx="3173">
                  <c:v>372081.93</c:v>
                </c:pt>
                <c:pt idx="3174">
                  <c:v>423012.36</c:v>
                </c:pt>
                <c:pt idx="3175">
                  <c:v>2244410.56</c:v>
                </c:pt>
                <c:pt idx="3176">
                  <c:v>693676.74</c:v>
                </c:pt>
                <c:pt idx="3177">
                  <c:v>666212.61</c:v>
                </c:pt>
                <c:pt idx="3178">
                  <c:v>742606.53</c:v>
                </c:pt>
                <c:pt idx="3179">
                  <c:v>1615386.29</c:v>
                </c:pt>
                <c:pt idx="3180">
                  <c:v>153946.34000000003</c:v>
                </c:pt>
                <c:pt idx="3181">
                  <c:v>783904.37</c:v>
                </c:pt>
                <c:pt idx="3182">
                  <c:v>531418.55000000005</c:v>
                </c:pt>
                <c:pt idx="3183">
                  <c:v>471085.43000000005</c:v>
                </c:pt>
                <c:pt idx="3184">
                  <c:v>257788.24</c:v>
                </c:pt>
                <c:pt idx="3185">
                  <c:v>581877.89</c:v>
                </c:pt>
                <c:pt idx="3186">
                  <c:v>776125.55999999994</c:v>
                </c:pt>
                <c:pt idx="3187">
                  <c:v>1081607.55</c:v>
                </c:pt>
                <c:pt idx="3188">
                  <c:v>626458.64999999991</c:v>
                </c:pt>
                <c:pt idx="3189">
                  <c:v>637234.49</c:v>
                </c:pt>
                <c:pt idx="3190">
                  <c:v>113859.81999999999</c:v>
                </c:pt>
                <c:pt idx="3191">
                  <c:v>246899.27000000002</c:v>
                </c:pt>
                <c:pt idx="3192">
                  <c:v>112159.94999999998</c:v>
                </c:pt>
                <c:pt idx="3193">
                  <c:v>716129.49</c:v>
                </c:pt>
                <c:pt idx="3194">
                  <c:v>1180899.8700000001</c:v>
                </c:pt>
                <c:pt idx="3195">
                  <c:v>182491.92</c:v>
                </c:pt>
                <c:pt idx="3196">
                  <c:v>907780.4</c:v>
                </c:pt>
                <c:pt idx="3197">
                  <c:v>1194384.67</c:v>
                </c:pt>
                <c:pt idx="3198">
                  <c:v>143357.22999999998</c:v>
                </c:pt>
                <c:pt idx="3199">
                  <c:v>824190.41999999993</c:v>
                </c:pt>
                <c:pt idx="3200">
                  <c:v>199662.94</c:v>
                </c:pt>
                <c:pt idx="3201">
                  <c:v>366466.57</c:v>
                </c:pt>
                <c:pt idx="3202">
                  <c:v>821435.40999999992</c:v>
                </c:pt>
                <c:pt idx="3203">
                  <c:v>378854.12</c:v>
                </c:pt>
                <c:pt idx="3204">
                  <c:v>276681.77</c:v>
                </c:pt>
                <c:pt idx="3205">
                  <c:v>2019907.1800000002</c:v>
                </c:pt>
                <c:pt idx="3206">
                  <c:v>1176425.17</c:v>
                </c:pt>
                <c:pt idx="3207">
                  <c:v>616455.72</c:v>
                </c:pt>
                <c:pt idx="3208">
                  <c:v>212203.19</c:v>
                </c:pt>
                <c:pt idx="3209">
                  <c:v>423734.22</c:v>
                </c:pt>
                <c:pt idx="3210">
                  <c:v>429038.43</c:v>
                </c:pt>
                <c:pt idx="3211">
                  <c:v>1742649.52</c:v>
                </c:pt>
                <c:pt idx="3212">
                  <c:v>329262.46999999997</c:v>
                </c:pt>
                <c:pt idx="3213">
                  <c:v>290118.36</c:v>
                </c:pt>
                <c:pt idx="3214">
                  <c:v>420565.19999999995</c:v>
                </c:pt>
                <c:pt idx="3215">
                  <c:v>2843211.59</c:v>
                </c:pt>
                <c:pt idx="3216">
                  <c:v>143601.96000000002</c:v>
                </c:pt>
                <c:pt idx="3217">
                  <c:v>1308921.25</c:v>
                </c:pt>
                <c:pt idx="3218">
                  <c:v>353686.02</c:v>
                </c:pt>
                <c:pt idx="3219">
                  <c:v>369923.68</c:v>
                </c:pt>
                <c:pt idx="3220">
                  <c:v>2025257.8900000001</c:v>
                </c:pt>
                <c:pt idx="3221">
                  <c:v>682029.66</c:v>
                </c:pt>
                <c:pt idx="3222">
                  <c:v>719787.23</c:v>
                </c:pt>
                <c:pt idx="3223">
                  <c:v>642833.44000000006</c:v>
                </c:pt>
                <c:pt idx="3224">
                  <c:v>1559597.9300000002</c:v>
                </c:pt>
                <c:pt idx="3225">
                  <c:v>144916.02000000002</c:v>
                </c:pt>
                <c:pt idx="3226">
                  <c:v>864569.15</c:v>
                </c:pt>
                <c:pt idx="3227">
                  <c:v>457030.49</c:v>
                </c:pt>
                <c:pt idx="3228">
                  <c:v>409457.07999999996</c:v>
                </c:pt>
                <c:pt idx="3229">
                  <c:v>238521.26</c:v>
                </c:pt>
                <c:pt idx="3230">
                  <c:v>475948.95999999996</c:v>
                </c:pt>
                <c:pt idx="3231">
                  <c:v>550646.82000000007</c:v>
                </c:pt>
                <c:pt idx="3232">
                  <c:v>867674.71</c:v>
                </c:pt>
                <c:pt idx="3233">
                  <c:v>691580.74</c:v>
                </c:pt>
                <c:pt idx="3234">
                  <c:v>588433.49</c:v>
                </c:pt>
                <c:pt idx="3235">
                  <c:v>112218.69</c:v>
                </c:pt>
                <c:pt idx="3236">
                  <c:v>266433.44999999995</c:v>
                </c:pt>
                <c:pt idx="3237">
                  <c:v>104258.79000000001</c:v>
                </c:pt>
                <c:pt idx="3238">
                  <c:v>747033.47</c:v>
                </c:pt>
                <c:pt idx="3239">
                  <c:v>1100474.3700000001</c:v>
                </c:pt>
                <c:pt idx="3240">
                  <c:v>161994.75</c:v>
                </c:pt>
                <c:pt idx="3241">
                  <c:v>900903.60999999987</c:v>
                </c:pt>
                <c:pt idx="3242">
                  <c:v>1177873.26</c:v>
                </c:pt>
                <c:pt idx="3243">
                  <c:v>123897.01000000001</c:v>
                </c:pt>
                <c:pt idx="3244">
                  <c:v>849725.83000000007</c:v>
                </c:pt>
                <c:pt idx="3245">
                  <c:v>195425.7</c:v>
                </c:pt>
                <c:pt idx="3246">
                  <c:v>370128.61</c:v>
                </c:pt>
                <c:pt idx="3247">
                  <c:v>848440.26</c:v>
                </c:pt>
                <c:pt idx="3248">
                  <c:v>384240.78</c:v>
                </c:pt>
                <c:pt idx="3249">
                  <c:v>284082.42</c:v>
                </c:pt>
                <c:pt idx="3250">
                  <c:v>1687570.7799999998</c:v>
                </c:pt>
                <c:pt idx="3251">
                  <c:v>1075444.3599999999</c:v>
                </c:pt>
                <c:pt idx="3252">
                  <c:v>604554.83000000007</c:v>
                </c:pt>
                <c:pt idx="3253">
                  <c:v>241777.31</c:v>
                </c:pt>
                <c:pt idx="3254">
                  <c:v>375614.4</c:v>
                </c:pt>
                <c:pt idx="3255">
                  <c:v>387971.31999999995</c:v>
                </c:pt>
                <c:pt idx="3256">
                  <c:v>1608774.6600000001</c:v>
                </c:pt>
                <c:pt idx="3257">
                  <c:v>291479.47000000003</c:v>
                </c:pt>
                <c:pt idx="3258">
                  <c:v>271480.59999999998</c:v>
                </c:pt>
                <c:pt idx="3259">
                  <c:v>364151.98</c:v>
                </c:pt>
                <c:pt idx="3260">
                  <c:v>2955287.84</c:v>
                </c:pt>
                <c:pt idx="3261">
                  <c:v>158840.06</c:v>
                </c:pt>
                <c:pt idx="3262">
                  <c:v>1168463.6099999999</c:v>
                </c:pt>
                <c:pt idx="3263">
                  <c:v>314494.79000000004</c:v>
                </c:pt>
                <c:pt idx="3264">
                  <c:v>328687.51</c:v>
                </c:pt>
                <c:pt idx="3265">
                  <c:v>2005974.08</c:v>
                </c:pt>
                <c:pt idx="3266">
                  <c:v>764712.99</c:v>
                </c:pt>
                <c:pt idx="3267">
                  <c:v>656117.33000000007</c:v>
                </c:pt>
                <c:pt idx="3268">
                  <c:v>603470.44999999995</c:v>
                </c:pt>
                <c:pt idx="3269">
                  <c:v>1279189.47</c:v>
                </c:pt>
                <c:pt idx="3270">
                  <c:v>176014.68</c:v>
                </c:pt>
                <c:pt idx="3271">
                  <c:v>730876.67</c:v>
                </c:pt>
                <c:pt idx="3272">
                  <c:v>483595.91999999993</c:v>
                </c:pt>
                <c:pt idx="3273">
                  <c:v>383054.86000000004</c:v>
                </c:pt>
                <c:pt idx="3274">
                  <c:v>217721.32</c:v>
                </c:pt>
                <c:pt idx="3275">
                  <c:v>492736.40999999992</c:v>
                </c:pt>
                <c:pt idx="3276">
                  <c:v>602844.28</c:v>
                </c:pt>
                <c:pt idx="3277">
                  <c:v>1007343.22</c:v>
                </c:pt>
                <c:pt idx="3278">
                  <c:v>610892.11</c:v>
                </c:pt>
                <c:pt idx="3279">
                  <c:v>571543.64999999991</c:v>
                </c:pt>
                <c:pt idx="3280">
                  <c:v>99838.680000000008</c:v>
                </c:pt>
                <c:pt idx="3281">
                  <c:v>237868.89</c:v>
                </c:pt>
                <c:pt idx="3282">
                  <c:v>93761.760000000009</c:v>
                </c:pt>
                <c:pt idx="3283">
                  <c:v>661173.64</c:v>
                </c:pt>
                <c:pt idx="3284">
                  <c:v>993056.58000000007</c:v>
                </c:pt>
                <c:pt idx="3285">
                  <c:v>142597.54999999999</c:v>
                </c:pt>
                <c:pt idx="3286">
                  <c:v>1012971.1599999999</c:v>
                </c:pt>
                <c:pt idx="3287">
                  <c:v>1308030.42</c:v>
                </c:pt>
                <c:pt idx="3288">
                  <c:v>132580.15</c:v>
                </c:pt>
                <c:pt idx="3289">
                  <c:v>876892.76</c:v>
                </c:pt>
                <c:pt idx="3290">
                  <c:v>230068.4</c:v>
                </c:pt>
                <c:pt idx="3291">
                  <c:v>379109.87</c:v>
                </c:pt>
                <c:pt idx="3292">
                  <c:v>838147.95</c:v>
                </c:pt>
                <c:pt idx="3293">
                  <c:v>442996.83999999997</c:v>
                </c:pt>
                <c:pt idx="3294">
                  <c:v>311225.2</c:v>
                </c:pt>
                <c:pt idx="3295">
                  <c:v>1793380.76</c:v>
                </c:pt>
                <c:pt idx="3296">
                  <c:v>1100058.1300000001</c:v>
                </c:pt>
                <c:pt idx="3297">
                  <c:v>573957.32000000007</c:v>
                </c:pt>
                <c:pt idx="3298">
                  <c:v>208105.87</c:v>
                </c:pt>
                <c:pt idx="3299">
                  <c:v>404766.82999999996</c:v>
                </c:pt>
                <c:pt idx="3300">
                  <c:v>439570.00000000012</c:v>
                </c:pt>
                <c:pt idx="3301">
                  <c:v>1813357.04</c:v>
                </c:pt>
                <c:pt idx="3302">
                  <c:v>324191.05</c:v>
                </c:pt>
                <c:pt idx="3303">
                  <c:v>279372.31</c:v>
                </c:pt>
                <c:pt idx="3304">
                  <c:v>437332.41000000003</c:v>
                </c:pt>
                <c:pt idx="3305">
                  <c:v>3241375.94</c:v>
                </c:pt>
                <c:pt idx="3306">
                  <c:v>166873.49</c:v>
                </c:pt>
                <c:pt idx="3307">
                  <c:v>1201964.92</c:v>
                </c:pt>
                <c:pt idx="3308">
                  <c:v>346272.80000000005</c:v>
                </c:pt>
                <c:pt idx="3309">
                  <c:v>366356.64</c:v>
                </c:pt>
                <c:pt idx="3310">
                  <c:v>2189933.35</c:v>
                </c:pt>
                <c:pt idx="3311">
                  <c:v>607413.93999999994</c:v>
                </c:pt>
                <c:pt idx="3312">
                  <c:v>657548.27</c:v>
                </c:pt>
                <c:pt idx="3313">
                  <c:v>666297.76</c:v>
                </c:pt>
                <c:pt idx="3314">
                  <c:v>1365429.19</c:v>
                </c:pt>
                <c:pt idx="3315">
                  <c:v>125230.41</c:v>
                </c:pt>
                <c:pt idx="3316">
                  <c:v>825183.77</c:v>
                </c:pt>
                <c:pt idx="3317">
                  <c:v>485568.17999999993</c:v>
                </c:pt>
                <c:pt idx="3318">
                  <c:v>430213.68999999994</c:v>
                </c:pt>
                <c:pt idx="3319">
                  <c:v>245539.74000000002</c:v>
                </c:pt>
                <c:pt idx="3320">
                  <c:v>583616.07999999996</c:v>
                </c:pt>
                <c:pt idx="3321">
                  <c:v>600708.78</c:v>
                </c:pt>
                <c:pt idx="3322">
                  <c:v>1255110.3</c:v>
                </c:pt>
                <c:pt idx="3323">
                  <c:v>683993.91999999993</c:v>
                </c:pt>
                <c:pt idx="3324">
                  <c:v>637621.91</c:v>
                </c:pt>
                <c:pt idx="3325">
                  <c:v>125941.26999999999</c:v>
                </c:pt>
                <c:pt idx="3326">
                  <c:v>267771.13</c:v>
                </c:pt>
                <c:pt idx="3327">
                  <c:v>102164.65</c:v>
                </c:pt>
                <c:pt idx="3328">
                  <c:v>666800.55000000005</c:v>
                </c:pt>
                <c:pt idx="3329">
                  <c:v>1104047.8700000001</c:v>
                </c:pt>
                <c:pt idx="3330">
                  <c:v>149128.13</c:v>
                </c:pt>
                <c:pt idx="3331">
                  <c:v>860374.37999999989</c:v>
                </c:pt>
                <c:pt idx="3332">
                  <c:v>1259048.49</c:v>
                </c:pt>
                <c:pt idx="3333">
                  <c:v>134663.82</c:v>
                </c:pt>
                <c:pt idx="3334">
                  <c:v>902950.90999999992</c:v>
                </c:pt>
                <c:pt idx="3335">
                  <c:v>256728.59999999998</c:v>
                </c:pt>
                <c:pt idx="3336">
                  <c:v>372769.3</c:v>
                </c:pt>
                <c:pt idx="3337">
                  <c:v>893700.40999999992</c:v>
                </c:pt>
                <c:pt idx="3338">
                  <c:v>376994.69999999995</c:v>
                </c:pt>
                <c:pt idx="3339">
                  <c:v>279614.43</c:v>
                </c:pt>
                <c:pt idx="3340">
                  <c:v>1749550.51</c:v>
                </c:pt>
                <c:pt idx="3341">
                  <c:v>1114310.3400000001</c:v>
                </c:pt>
                <c:pt idx="3342">
                  <c:v>593486</c:v>
                </c:pt>
                <c:pt idx="3343">
                  <c:v>197898.58000000002</c:v>
                </c:pt>
                <c:pt idx="3344">
                  <c:v>419160.21</c:v>
                </c:pt>
                <c:pt idx="3345">
                  <c:v>408507.79</c:v>
                </c:pt>
                <c:pt idx="3346">
                  <c:v>1819577.23</c:v>
                </c:pt>
                <c:pt idx="3347">
                  <c:v>315138.94</c:v>
                </c:pt>
                <c:pt idx="3348">
                  <c:v>237887.07</c:v>
                </c:pt>
                <c:pt idx="3349">
                  <c:v>400297.1</c:v>
                </c:pt>
                <c:pt idx="3350">
                  <c:v>3286615.7399999998</c:v>
                </c:pt>
                <c:pt idx="3351">
                  <c:v>146425.39000000001</c:v>
                </c:pt>
                <c:pt idx="3352">
                  <c:v>1050036.72</c:v>
                </c:pt>
                <c:pt idx="3353">
                  <c:v>325901.17000000004</c:v>
                </c:pt>
                <c:pt idx="3354">
                  <c:v>342378.93</c:v>
                </c:pt>
                <c:pt idx="3355">
                  <c:v>2069103.19</c:v>
                </c:pt>
                <c:pt idx="3356">
                  <c:v>650767.48</c:v>
                </c:pt>
                <c:pt idx="3357">
                  <c:v>606746.05000000005</c:v>
                </c:pt>
                <c:pt idx="3358">
                  <c:v>658106.07000000007</c:v>
                </c:pt>
                <c:pt idx="3359">
                  <c:v>1313175.29</c:v>
                </c:pt>
                <c:pt idx="3360">
                  <c:v>126836.83</c:v>
                </c:pt>
                <c:pt idx="3361">
                  <c:v>797977.87</c:v>
                </c:pt>
                <c:pt idx="3362">
                  <c:v>486222.55999999994</c:v>
                </c:pt>
                <c:pt idx="3363">
                  <c:v>415050.23999999999</c:v>
                </c:pt>
                <c:pt idx="3364">
                  <c:v>223589.92</c:v>
                </c:pt>
                <c:pt idx="3365">
                  <c:v>510780.69999999995</c:v>
                </c:pt>
                <c:pt idx="3366">
                  <c:v>619866.59</c:v>
                </c:pt>
                <c:pt idx="3367">
                  <c:v>821431.15</c:v>
                </c:pt>
                <c:pt idx="3368">
                  <c:v>708915.46</c:v>
                </c:pt>
                <c:pt idx="3369">
                  <c:v>589052.22</c:v>
                </c:pt>
                <c:pt idx="3370">
                  <c:v>124411.38</c:v>
                </c:pt>
                <c:pt idx="3371">
                  <c:v>239372.46</c:v>
                </c:pt>
                <c:pt idx="3372">
                  <c:v>111555.58</c:v>
                </c:pt>
                <c:pt idx="3373">
                  <c:v>613163.84000000008</c:v>
                </c:pt>
                <c:pt idx="3374">
                  <c:v>1081277.96</c:v>
                </c:pt>
                <c:pt idx="3375">
                  <c:v>138887.31999999998</c:v>
                </c:pt>
                <c:pt idx="3376">
                  <c:v>927544.06</c:v>
                </c:pt>
                <c:pt idx="3377">
                  <c:v>1190966.77</c:v>
                </c:pt>
                <c:pt idx="3378">
                  <c:v>120090.94</c:v>
                </c:pt>
                <c:pt idx="3379">
                  <c:v>870968.42</c:v>
                </c:pt>
                <c:pt idx="3380">
                  <c:v>221134.52000000002</c:v>
                </c:pt>
                <c:pt idx="3381">
                  <c:v>399171.08</c:v>
                </c:pt>
                <c:pt idx="3382">
                  <c:v>868184.45</c:v>
                </c:pt>
                <c:pt idx="3383">
                  <c:v>338682.45999999996</c:v>
                </c:pt>
                <c:pt idx="3384">
                  <c:v>269016.51</c:v>
                </c:pt>
                <c:pt idx="3385">
                  <c:v>1967582.29</c:v>
                </c:pt>
                <c:pt idx="3386">
                  <c:v>1097187.76</c:v>
                </c:pt>
                <c:pt idx="3387">
                  <c:v>566541.88</c:v>
                </c:pt>
                <c:pt idx="3388">
                  <c:v>187338.87</c:v>
                </c:pt>
                <c:pt idx="3389">
                  <c:v>375191.47000000003</c:v>
                </c:pt>
                <c:pt idx="3390">
                  <c:v>409971.49</c:v>
                </c:pt>
                <c:pt idx="3391">
                  <c:v>1898693.37</c:v>
                </c:pt>
                <c:pt idx="3392">
                  <c:v>279648.39</c:v>
                </c:pt>
                <c:pt idx="3393">
                  <c:v>266140.19</c:v>
                </c:pt>
                <c:pt idx="3394">
                  <c:v>463740.95999999996</c:v>
                </c:pt>
                <c:pt idx="3395">
                  <c:v>3587854.83</c:v>
                </c:pt>
                <c:pt idx="3396">
                  <c:v>129956.39000000001</c:v>
                </c:pt>
                <c:pt idx="3397">
                  <c:v>1157122.26</c:v>
                </c:pt>
                <c:pt idx="3398">
                  <c:v>336740.47</c:v>
                </c:pt>
                <c:pt idx="3399">
                  <c:v>412109.35</c:v>
                </c:pt>
                <c:pt idx="3400">
                  <c:v>1949917.7999999998</c:v>
                </c:pt>
                <c:pt idx="3401">
                  <c:v>629676.74</c:v>
                </c:pt>
                <c:pt idx="3402">
                  <c:v>671907.98</c:v>
                </c:pt>
                <c:pt idx="3403">
                  <c:v>612093.83000000007</c:v>
                </c:pt>
                <c:pt idx="3404">
                  <c:v>1460258.21</c:v>
                </c:pt>
                <c:pt idx="3405">
                  <c:v>234056.32000000001</c:v>
                </c:pt>
                <c:pt idx="3406">
                  <c:v>856613.37999999989</c:v>
                </c:pt>
                <c:pt idx="3407">
                  <c:v>505899.09</c:v>
                </c:pt>
                <c:pt idx="3408">
                  <c:v>389291.53</c:v>
                </c:pt>
                <c:pt idx="3409">
                  <c:v>227460.02000000002</c:v>
                </c:pt>
                <c:pt idx="3410">
                  <c:v>552309</c:v>
                </c:pt>
                <c:pt idx="3411">
                  <c:v>732693.74</c:v>
                </c:pt>
                <c:pt idx="3412">
                  <c:v>1010744.19</c:v>
                </c:pt>
                <c:pt idx="3413">
                  <c:v>709205.89</c:v>
                </c:pt>
                <c:pt idx="3414">
                  <c:v>619144.93999999994</c:v>
                </c:pt>
                <c:pt idx="3415">
                  <c:v>114782.15</c:v>
                </c:pt>
                <c:pt idx="3416">
                  <c:v>271940.68</c:v>
                </c:pt>
                <c:pt idx="3417">
                  <c:v>101424.7</c:v>
                </c:pt>
                <c:pt idx="3418">
                  <c:v>682391.99</c:v>
                </c:pt>
                <c:pt idx="3419">
                  <c:v>1288125</c:v>
                </c:pt>
                <c:pt idx="3420">
                  <c:v>185207.02</c:v>
                </c:pt>
                <c:pt idx="3421">
                  <c:v>934465.6399999999</c:v>
                </c:pt>
                <c:pt idx="3422">
                  <c:v>1264401.98</c:v>
                </c:pt>
                <c:pt idx="3423">
                  <c:v>123545.44</c:v>
                </c:pt>
                <c:pt idx="3424">
                  <c:v>846157.24</c:v>
                </c:pt>
                <c:pt idx="3425">
                  <c:v>247270.33</c:v>
                </c:pt>
                <c:pt idx="3426">
                  <c:v>402867.22</c:v>
                </c:pt>
                <c:pt idx="3427">
                  <c:v>898129.35</c:v>
                </c:pt>
                <c:pt idx="3428">
                  <c:v>388909.20999999996</c:v>
                </c:pt>
                <c:pt idx="3429">
                  <c:v>290912.21999999997</c:v>
                </c:pt>
                <c:pt idx="3430">
                  <c:v>1787658.42</c:v>
                </c:pt>
                <c:pt idx="3431">
                  <c:v>1150875.8700000001</c:v>
                </c:pt>
                <c:pt idx="3432">
                  <c:v>627178.32000000007</c:v>
                </c:pt>
                <c:pt idx="3433">
                  <c:v>206167.96999999997</c:v>
                </c:pt>
                <c:pt idx="3434">
                  <c:v>444283.99</c:v>
                </c:pt>
                <c:pt idx="3435">
                  <c:v>467536.06000000006</c:v>
                </c:pt>
                <c:pt idx="3436">
                  <c:v>1769655.3</c:v>
                </c:pt>
                <c:pt idx="3437">
                  <c:v>317154.18000000005</c:v>
                </c:pt>
                <c:pt idx="3438">
                  <c:v>287022.2</c:v>
                </c:pt>
                <c:pt idx="3439">
                  <c:v>534971.61</c:v>
                </c:pt>
                <c:pt idx="3440">
                  <c:v>3373838.5300000003</c:v>
                </c:pt>
                <c:pt idx="3441">
                  <c:v>138486.16999999998</c:v>
                </c:pt>
                <c:pt idx="3442">
                  <c:v>1215213.19</c:v>
                </c:pt>
                <c:pt idx="3443">
                  <c:v>345858.95</c:v>
                </c:pt>
                <c:pt idx="3444">
                  <c:v>403805.97</c:v>
                </c:pt>
                <c:pt idx="3445">
                  <c:v>2803285.41</c:v>
                </c:pt>
                <c:pt idx="3446">
                  <c:v>685987.09000000008</c:v>
                </c:pt>
                <c:pt idx="3447">
                  <c:v>663937.80000000005</c:v>
                </c:pt>
                <c:pt idx="3448">
                  <c:v>803349.86999999988</c:v>
                </c:pt>
                <c:pt idx="3449">
                  <c:v>1699830.4700000002</c:v>
                </c:pt>
                <c:pt idx="3450">
                  <c:v>143299.95000000001</c:v>
                </c:pt>
                <c:pt idx="3451">
                  <c:v>794336.45</c:v>
                </c:pt>
                <c:pt idx="3452">
                  <c:v>499564.05999999994</c:v>
                </c:pt>
                <c:pt idx="3453">
                  <c:v>426666.37</c:v>
                </c:pt>
                <c:pt idx="3454">
                  <c:v>243817.83000000002</c:v>
                </c:pt>
                <c:pt idx="3455">
                  <c:v>560885.37</c:v>
                </c:pt>
                <c:pt idx="3456">
                  <c:v>661927.36</c:v>
                </c:pt>
                <c:pt idx="3457">
                  <c:v>989641.1100000001</c:v>
                </c:pt>
                <c:pt idx="3458">
                  <c:v>804183.74</c:v>
                </c:pt>
                <c:pt idx="3459">
                  <c:v>630531.75</c:v>
                </c:pt>
                <c:pt idx="3460">
                  <c:v>141676.94</c:v>
                </c:pt>
                <c:pt idx="3461">
                  <c:v>296296.19999999995</c:v>
                </c:pt>
                <c:pt idx="3462">
                  <c:v>121115.28</c:v>
                </c:pt>
                <c:pt idx="3463">
                  <c:v>673949.91999999993</c:v>
                </c:pt>
                <c:pt idx="3464">
                  <c:v>1174568.1000000001</c:v>
                </c:pt>
                <c:pt idx="3465">
                  <c:v>167927</c:v>
                </c:pt>
                <c:pt idx="3466">
                  <c:v>1132758.55</c:v>
                </c:pt>
                <c:pt idx="3467">
                  <c:v>1535357.81</c:v>
                </c:pt>
                <c:pt idx="3468">
                  <c:v>158650.96</c:v>
                </c:pt>
                <c:pt idx="3469">
                  <c:v>972719.16</c:v>
                </c:pt>
                <c:pt idx="3470">
                  <c:v>257398.02000000002</c:v>
                </c:pt>
                <c:pt idx="3471">
                  <c:v>614520.35000000009</c:v>
                </c:pt>
                <c:pt idx="3472">
                  <c:v>2025925.36</c:v>
                </c:pt>
                <c:pt idx="3473">
                  <c:v>456925.51</c:v>
                </c:pt>
                <c:pt idx="3474">
                  <c:v>363311.52</c:v>
                </c:pt>
                <c:pt idx="3475">
                  <c:v>1917926.87</c:v>
                </c:pt>
                <c:pt idx="3476">
                  <c:v>1314788.6499999999</c:v>
                </c:pt>
                <c:pt idx="3477">
                  <c:v>674960.04</c:v>
                </c:pt>
                <c:pt idx="3478">
                  <c:v>219273.5</c:v>
                </c:pt>
                <c:pt idx="3479">
                  <c:v>459038.30999999994</c:v>
                </c:pt>
                <c:pt idx="3480">
                  <c:v>485155.65</c:v>
                </c:pt>
                <c:pt idx="3481">
                  <c:v>1885116.02</c:v>
                </c:pt>
                <c:pt idx="3482">
                  <c:v>360027.43</c:v>
                </c:pt>
                <c:pt idx="3483">
                  <c:v>330664.01</c:v>
                </c:pt>
                <c:pt idx="3484">
                  <c:v>504348.30000000005</c:v>
                </c:pt>
                <c:pt idx="3485">
                  <c:v>4338079.29</c:v>
                </c:pt>
                <c:pt idx="3486">
                  <c:v>176375.34</c:v>
                </c:pt>
                <c:pt idx="3487">
                  <c:v>1356496.17</c:v>
                </c:pt>
                <c:pt idx="3488">
                  <c:v>394513.48</c:v>
                </c:pt>
                <c:pt idx="3489">
                  <c:v>490030.4</c:v>
                </c:pt>
                <c:pt idx="3490">
                  <c:v>2351010.0100000002</c:v>
                </c:pt>
                <c:pt idx="3491">
                  <c:v>723721.49</c:v>
                </c:pt>
                <c:pt idx="3492">
                  <c:v>773385.33000000007</c:v>
                </c:pt>
                <c:pt idx="3493">
                  <c:v>746471.25</c:v>
                </c:pt>
                <c:pt idx="3494">
                  <c:v>1816459.5799999998</c:v>
                </c:pt>
                <c:pt idx="3495">
                  <c:v>234811.68</c:v>
                </c:pt>
                <c:pt idx="3496">
                  <c:v>1087071</c:v>
                </c:pt>
                <c:pt idx="3497">
                  <c:v>707237.1100000001</c:v>
                </c:pt>
                <c:pt idx="3498">
                  <c:v>567530.56999999995</c:v>
                </c:pt>
                <c:pt idx="3499">
                  <c:v>298871.08999999997</c:v>
                </c:pt>
                <c:pt idx="3500">
                  <c:v>847042.39999999991</c:v>
                </c:pt>
                <c:pt idx="3501">
                  <c:v>915550.9</c:v>
                </c:pt>
                <c:pt idx="3502">
                  <c:v>1522654.94</c:v>
                </c:pt>
                <c:pt idx="3503">
                  <c:v>878224.01</c:v>
                </c:pt>
                <c:pt idx="3504">
                  <c:v>823712.8899999999</c:v>
                </c:pt>
                <c:pt idx="3505">
                  <c:v>165273.82999999999</c:v>
                </c:pt>
                <c:pt idx="3506">
                  <c:v>310336.27</c:v>
                </c:pt>
                <c:pt idx="3507">
                  <c:v>116930.36</c:v>
                </c:pt>
                <c:pt idx="3508">
                  <c:v>789379.78</c:v>
                </c:pt>
                <c:pt idx="3509">
                  <c:v>1371086.4500000002</c:v>
                </c:pt>
                <c:pt idx="3510">
                  <c:v>214311.71</c:v>
                </c:pt>
                <c:pt idx="3511">
                  <c:v>988167.29</c:v>
                </c:pt>
                <c:pt idx="3512">
                  <c:v>1548164.8199999998</c:v>
                </c:pt>
                <c:pt idx="3513">
                  <c:v>156546.54</c:v>
                </c:pt>
                <c:pt idx="3514">
                  <c:v>1124288.4099999999</c:v>
                </c:pt>
                <c:pt idx="3515">
                  <c:v>314029.32999999996</c:v>
                </c:pt>
                <c:pt idx="3516">
                  <c:v>397009.33999999997</c:v>
                </c:pt>
                <c:pt idx="3517">
                  <c:v>1063940.98</c:v>
                </c:pt>
                <c:pt idx="3518">
                  <c:v>496504.89999999997</c:v>
                </c:pt>
                <c:pt idx="3519">
                  <c:v>365034.75</c:v>
                </c:pt>
                <c:pt idx="3520">
                  <c:v>2117214.71</c:v>
                </c:pt>
                <c:pt idx="3521">
                  <c:v>1492248.7</c:v>
                </c:pt>
                <c:pt idx="3522">
                  <c:v>780573.99</c:v>
                </c:pt>
                <c:pt idx="3523">
                  <c:v>329754.89</c:v>
                </c:pt>
                <c:pt idx="3524">
                  <c:v>540467.66</c:v>
                </c:pt>
                <c:pt idx="3525">
                  <c:v>507245.67</c:v>
                </c:pt>
                <c:pt idx="3526">
                  <c:v>1999550.9400000002</c:v>
                </c:pt>
                <c:pt idx="3527">
                  <c:v>369636.47</c:v>
                </c:pt>
                <c:pt idx="3528">
                  <c:v>242051.77</c:v>
                </c:pt>
                <c:pt idx="3529">
                  <c:v>521134.48</c:v>
                </c:pt>
                <c:pt idx="3530">
                  <c:v>3969631.8899999997</c:v>
                </c:pt>
                <c:pt idx="3531">
                  <c:v>182400.95</c:v>
                </c:pt>
                <c:pt idx="3532">
                  <c:v>1082709.47</c:v>
                </c:pt>
                <c:pt idx="3533">
                  <c:v>382650.06999999995</c:v>
                </c:pt>
                <c:pt idx="3534">
                  <c:v>479668.80000000005</c:v>
                </c:pt>
                <c:pt idx="3535">
                  <c:v>2715146.11</c:v>
                </c:pt>
                <c:pt idx="3536">
                  <c:v>1012471.14</c:v>
                </c:pt>
                <c:pt idx="3537">
                  <c:v>612568.57000000007</c:v>
                </c:pt>
                <c:pt idx="3538">
                  <c:v>877256.42</c:v>
                </c:pt>
                <c:pt idx="3539">
                  <c:v>1872798.71</c:v>
                </c:pt>
                <c:pt idx="3540">
                  <c:v>178533.61</c:v>
                </c:pt>
                <c:pt idx="3541">
                  <c:v>897731.96</c:v>
                </c:pt>
                <c:pt idx="3542">
                  <c:v>512508.20999999996</c:v>
                </c:pt>
                <c:pt idx="3543">
                  <c:v>490268.32</c:v>
                </c:pt>
                <c:pt idx="3544">
                  <c:v>278283.84000000003</c:v>
                </c:pt>
                <c:pt idx="3545">
                  <c:v>627378.75</c:v>
                </c:pt>
                <c:pt idx="3546">
                  <c:v>755445.2</c:v>
                </c:pt>
                <c:pt idx="3547">
                  <c:v>1035718.52</c:v>
                </c:pt>
                <c:pt idx="3548">
                  <c:v>750110.47</c:v>
                </c:pt>
                <c:pt idx="3549">
                  <c:v>648208.05000000005</c:v>
                </c:pt>
                <c:pt idx="3550">
                  <c:v>136914.02000000002</c:v>
                </c:pt>
                <c:pt idx="3551">
                  <c:v>327857.39</c:v>
                </c:pt>
                <c:pt idx="3552">
                  <c:v>141919.9</c:v>
                </c:pt>
                <c:pt idx="3553">
                  <c:v>604700.62000000011</c:v>
                </c:pt>
                <c:pt idx="3554">
                  <c:v>1379210.96</c:v>
                </c:pt>
                <c:pt idx="3555">
                  <c:v>177787.45</c:v>
                </c:pt>
                <c:pt idx="3556">
                  <c:v>985535.05999999994</c:v>
                </c:pt>
                <c:pt idx="3557">
                  <c:v>1229791.33</c:v>
                </c:pt>
                <c:pt idx="3558">
                  <c:v>140793.35999999999</c:v>
                </c:pt>
                <c:pt idx="3559">
                  <c:v>941667.9800000001</c:v>
                </c:pt>
                <c:pt idx="3560">
                  <c:v>244330.8</c:v>
                </c:pt>
                <c:pt idx="3561">
                  <c:v>423464.87</c:v>
                </c:pt>
                <c:pt idx="3562">
                  <c:v>983203.96</c:v>
                </c:pt>
                <c:pt idx="3563">
                  <c:v>383538.12</c:v>
                </c:pt>
                <c:pt idx="3564">
                  <c:v>291886.57</c:v>
                </c:pt>
                <c:pt idx="3565">
                  <c:v>1873640.0499999998</c:v>
                </c:pt>
                <c:pt idx="3566">
                  <c:v>1135066.7</c:v>
                </c:pt>
                <c:pt idx="3567">
                  <c:v>549106.06000000006</c:v>
                </c:pt>
                <c:pt idx="3568">
                  <c:v>233453.56</c:v>
                </c:pt>
                <c:pt idx="3569">
                  <c:v>463717.23</c:v>
                </c:pt>
                <c:pt idx="3570">
                  <c:v>457906.83999999997</c:v>
                </c:pt>
                <c:pt idx="3571">
                  <c:v>1682407.38</c:v>
                </c:pt>
                <c:pt idx="3572">
                  <c:v>309411.82</c:v>
                </c:pt>
                <c:pt idx="3573">
                  <c:v>251389.16999999998</c:v>
                </c:pt>
                <c:pt idx="3574">
                  <c:v>443235.06</c:v>
                </c:pt>
                <c:pt idx="3575">
                  <c:v>3568521.9299999997</c:v>
                </c:pt>
                <c:pt idx="3576">
                  <c:v>157037.49</c:v>
                </c:pt>
                <c:pt idx="3577">
                  <c:v>1056463.96</c:v>
                </c:pt>
                <c:pt idx="3578">
                  <c:v>363037.80999999994</c:v>
                </c:pt>
                <c:pt idx="3579">
                  <c:v>419846.24</c:v>
                </c:pt>
                <c:pt idx="3580">
                  <c:v>2299718.2999999998</c:v>
                </c:pt>
                <c:pt idx="3581">
                  <c:v>683078.44</c:v>
                </c:pt>
                <c:pt idx="3582">
                  <c:v>601038.30999999994</c:v>
                </c:pt>
                <c:pt idx="3583">
                  <c:v>730702.11</c:v>
                </c:pt>
                <c:pt idx="3584">
                  <c:v>1387316.35</c:v>
                </c:pt>
                <c:pt idx="3585">
                  <c:v>228196.08000000002</c:v>
                </c:pt>
                <c:pt idx="3586">
                  <c:v>870538.29</c:v>
                </c:pt>
                <c:pt idx="3587">
                  <c:v>524007.70999999996</c:v>
                </c:pt>
                <c:pt idx="3588">
                  <c:v>460900.47000000003</c:v>
                </c:pt>
                <c:pt idx="3589">
                  <c:v>262994.63</c:v>
                </c:pt>
                <c:pt idx="3590">
                  <c:v>613505.30000000005</c:v>
                </c:pt>
                <c:pt idx="3591">
                  <c:v>697856.1</c:v>
                </c:pt>
                <c:pt idx="3592">
                  <c:v>1048899.47</c:v>
                </c:pt>
                <c:pt idx="3593">
                  <c:v>708668.84000000008</c:v>
                </c:pt>
                <c:pt idx="3594">
                  <c:v>668732.12</c:v>
                </c:pt>
                <c:pt idx="3595">
                  <c:v>126125.47</c:v>
                </c:pt>
                <c:pt idx="3596">
                  <c:v>288956.17000000004</c:v>
                </c:pt>
                <c:pt idx="3597">
                  <c:v>117231.76</c:v>
                </c:pt>
                <c:pt idx="3598">
                  <c:v>591416.23</c:v>
                </c:pt>
                <c:pt idx="3599">
                  <c:v>1240709.05</c:v>
                </c:pt>
              </c:numCache>
            </c:numRef>
          </c:yVal>
          <c:smooth val="0"/>
          <c:extLst>
            <c:ext xmlns:c16="http://schemas.microsoft.com/office/drawing/2014/chart" uri="{C3380CC4-5D6E-409C-BE32-E72D297353CC}">
              <c16:uniqueId val="{00000003-270D-42F2-A524-93DBDC1D7246}"/>
            </c:ext>
          </c:extLst>
        </c:ser>
        <c:dLbls>
          <c:showLegendKey val="0"/>
          <c:showVal val="0"/>
          <c:showCatName val="0"/>
          <c:showSerName val="0"/>
          <c:showPercent val="0"/>
          <c:showBubbleSize val="0"/>
        </c:dLbls>
        <c:axId val="102457023"/>
        <c:axId val="1478815407"/>
      </c:scatterChart>
      <c:valAx>
        <c:axId val="1024570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 Selling 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815407"/>
        <c:crosses val="autoZero"/>
        <c:crossBetween val="midCat"/>
      </c:valAx>
      <c:valAx>
        <c:axId val="1478815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Units Sold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57023"/>
        <c:crosses val="autoZero"/>
        <c:crossBetween val="midCat"/>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dirty="0"/>
              <a:t>Correlation between</a:t>
            </a:r>
            <a:r>
              <a:rPr lang="en-US" sz="1100" baseline="0" dirty="0"/>
              <a:t> Total Units Sold and Revenue </a:t>
            </a:r>
            <a:br>
              <a:rPr lang="en-US" sz="1100" baseline="0" dirty="0"/>
            </a:br>
            <a:r>
              <a:rPr lang="en-US" sz="1100" baseline="0" dirty="0"/>
              <a:t>(Conventional, 2017-2020)</a:t>
            </a:r>
            <a:endParaRPr lang="en-US" sz="1100" dirty="0"/>
          </a:p>
        </c:rich>
      </c:tx>
      <c:layout>
        <c:manualLayout>
          <c:xMode val="edge"/>
          <c:yMode val="edge"/>
          <c:x val="0.13632331982969645"/>
          <c:y val="3.52635654922914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529466680866763"/>
          <c:y val="0.15022278899716174"/>
          <c:w val="0.69803423577084411"/>
          <c:h val="0.66830338075866391"/>
        </c:manualLayout>
      </c:layout>
      <c:scatterChart>
        <c:scatterStyle val="lineMarker"/>
        <c:varyColors val="0"/>
        <c:ser>
          <c:idx val="0"/>
          <c:order val="0"/>
          <c:spPr>
            <a:ln w="25400" cap="rnd">
              <a:noFill/>
              <a:round/>
            </a:ln>
            <a:effectLst/>
          </c:spPr>
          <c:marker>
            <c:symbol val="circle"/>
            <c:size val="5"/>
            <c:spPr>
              <a:solidFill>
                <a:schemeClr val="accent1">
                  <a:lumMod val="40000"/>
                  <a:lumOff val="60000"/>
                </a:schemeClr>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tx2"/>
                </a:solidFill>
                <a:prstDash val="sysDot"/>
              </a:ln>
              <a:effectLst/>
            </c:spPr>
            <c:trendlineType val="linear"/>
            <c:dispRSqr val="1"/>
            <c:dispEq val="1"/>
            <c:trendlineLbl>
              <c:layout>
                <c:manualLayout>
                  <c:x val="-0.34839410240921903"/>
                  <c:y val="4.4880901535643714E-4"/>
                </c:manualLayout>
              </c:layout>
              <c:numFmt formatCode="General" sourceLinked="0"/>
              <c:spPr>
                <a:solidFill>
                  <a:schemeClr val="accent1">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trendlineLbl>
          </c:trendline>
          <c:xVal>
            <c:numRef>
              <c:f>Sheet4!$I$2:$I$3601</c:f>
              <c:numCache>
                <c:formatCode>#,##0.00</c:formatCode>
                <c:ptCount val="3600"/>
                <c:pt idx="0">
                  <c:v>91728.18</c:v>
                </c:pt>
                <c:pt idx="1">
                  <c:v>601546.18999999994</c:v>
                </c:pt>
                <c:pt idx="2">
                  <c:v>1029279.83</c:v>
                </c:pt>
                <c:pt idx="3">
                  <c:v>103788.25</c:v>
                </c:pt>
                <c:pt idx="4">
                  <c:v>730358.49</c:v>
                </c:pt>
                <c:pt idx="5">
                  <c:v>158267.23000000001</c:v>
                </c:pt>
                <c:pt idx="6">
                  <c:v>219338.91999999998</c:v>
                </c:pt>
                <c:pt idx="7">
                  <c:v>822522.24</c:v>
                </c:pt>
                <c:pt idx="8">
                  <c:v>285027.21000000002</c:v>
                </c:pt>
                <c:pt idx="9">
                  <c:v>226219.71000000002</c:v>
                </c:pt>
                <c:pt idx="10">
                  <c:v>1247488.6000000001</c:v>
                </c:pt>
                <c:pt idx="11">
                  <c:v>844689.96</c:v>
                </c:pt>
                <c:pt idx="12">
                  <c:v>470643.79</c:v>
                </c:pt>
                <c:pt idx="13">
                  <c:v>174079.23</c:v>
                </c:pt>
                <c:pt idx="14">
                  <c:v>275064.64999999997</c:v>
                </c:pt>
                <c:pt idx="15">
                  <c:v>369468.58999999997</c:v>
                </c:pt>
                <c:pt idx="16">
                  <c:v>1417208.02</c:v>
                </c:pt>
                <c:pt idx="17">
                  <c:v>222849.42</c:v>
                </c:pt>
                <c:pt idx="18">
                  <c:v>141693.33000000002</c:v>
                </c:pt>
                <c:pt idx="19">
                  <c:v>411218.70999999996</c:v>
                </c:pt>
                <c:pt idx="20">
                  <c:v>3120961.67</c:v>
                </c:pt>
                <c:pt idx="21">
                  <c:v>118310.73999999999</c:v>
                </c:pt>
                <c:pt idx="22">
                  <c:v>522278.22</c:v>
                </c:pt>
                <c:pt idx="23">
                  <c:v>255094.16999999998</c:v>
                </c:pt>
                <c:pt idx="24">
                  <c:v>230884.66999999998</c:v>
                </c:pt>
                <c:pt idx="25">
                  <c:v>1532074.69</c:v>
                </c:pt>
                <c:pt idx="26">
                  <c:v>425000.71</c:v>
                </c:pt>
                <c:pt idx="27">
                  <c:v>301768.99</c:v>
                </c:pt>
                <c:pt idx="28">
                  <c:v>435745.77</c:v>
                </c:pt>
                <c:pt idx="29">
                  <c:v>1138871.92</c:v>
                </c:pt>
                <c:pt idx="30">
                  <c:v>152780.85</c:v>
                </c:pt>
                <c:pt idx="31">
                  <c:v>877646.01</c:v>
                </c:pt>
                <c:pt idx="32">
                  <c:v>305194.21999999997</c:v>
                </c:pt>
                <c:pt idx="33">
                  <c:v>275129.34999999998</c:v>
                </c:pt>
                <c:pt idx="34">
                  <c:v>146072.21000000002</c:v>
                </c:pt>
                <c:pt idx="35">
                  <c:v>506805.14999999997</c:v>
                </c:pt>
                <c:pt idx="36">
                  <c:v>582835.25</c:v>
                </c:pt>
                <c:pt idx="37">
                  <c:v>953770.46</c:v>
                </c:pt>
                <c:pt idx="38">
                  <c:v>938061.92999999993</c:v>
                </c:pt>
                <c:pt idx="39">
                  <c:v>352660.19999999995</c:v>
                </c:pt>
                <c:pt idx="40">
                  <c:v>144931.29999999999</c:v>
                </c:pt>
                <c:pt idx="41">
                  <c:v>152614.52000000002</c:v>
                </c:pt>
                <c:pt idx="42">
                  <c:v>67353.38</c:v>
                </c:pt>
                <c:pt idx="43">
                  <c:v>351707.78</c:v>
                </c:pt>
                <c:pt idx="44">
                  <c:v>954821.31</c:v>
                </c:pt>
                <c:pt idx="45">
                  <c:v>88526.26</c:v>
                </c:pt>
                <c:pt idx="46">
                  <c:v>557377.82000000007</c:v>
                </c:pt>
                <c:pt idx="47">
                  <c:v>749510.72</c:v>
                </c:pt>
                <c:pt idx="48">
                  <c:v>94156.430000000008</c:v>
                </c:pt>
                <c:pt idx="49">
                  <c:v>577976.65</c:v>
                </c:pt>
                <c:pt idx="50">
                  <c:v>168230.55</c:v>
                </c:pt>
                <c:pt idx="51">
                  <c:v>196897.84999999998</c:v>
                </c:pt>
                <c:pt idx="52">
                  <c:v>776820.80999999994</c:v>
                </c:pt>
                <c:pt idx="53">
                  <c:v>346523.78</c:v>
                </c:pt>
                <c:pt idx="54">
                  <c:v>200226.41999999998</c:v>
                </c:pt>
                <c:pt idx="55">
                  <c:v>1389716.8900000001</c:v>
                </c:pt>
                <c:pt idx="56">
                  <c:v>808771.72</c:v>
                </c:pt>
                <c:pt idx="57">
                  <c:v>397115.64</c:v>
                </c:pt>
                <c:pt idx="58">
                  <c:v>166158.43</c:v>
                </c:pt>
                <c:pt idx="59">
                  <c:v>251547.43</c:v>
                </c:pt>
                <c:pt idx="60">
                  <c:v>284386.03000000003</c:v>
                </c:pt>
                <c:pt idx="61">
                  <c:v>1613159.67</c:v>
                </c:pt>
                <c:pt idx="62">
                  <c:v>210793.64</c:v>
                </c:pt>
                <c:pt idx="63">
                  <c:v>191122.29</c:v>
                </c:pt>
                <c:pt idx="64">
                  <c:v>419687.35</c:v>
                </c:pt>
                <c:pt idx="65">
                  <c:v>3363407.98</c:v>
                </c:pt>
                <c:pt idx="66">
                  <c:v>89361.430000000008</c:v>
                </c:pt>
                <c:pt idx="67">
                  <c:v>588482.18999999994</c:v>
                </c:pt>
                <c:pt idx="68">
                  <c:v>251914.74</c:v>
                </c:pt>
                <c:pt idx="69">
                  <c:v>291083.26</c:v>
                </c:pt>
                <c:pt idx="70">
                  <c:v>1384264.04</c:v>
                </c:pt>
                <c:pt idx="71">
                  <c:v>421262.96</c:v>
                </c:pt>
                <c:pt idx="72">
                  <c:v>356960.5</c:v>
                </c:pt>
                <c:pt idx="73">
                  <c:v>435740.48000000004</c:v>
                </c:pt>
                <c:pt idx="74">
                  <c:v>1470187.1400000001</c:v>
                </c:pt>
                <c:pt idx="75">
                  <c:v>168143.15000000002</c:v>
                </c:pt>
                <c:pt idx="76">
                  <c:v>758125.51</c:v>
                </c:pt>
                <c:pt idx="77">
                  <c:v>277248.48</c:v>
                </c:pt>
                <c:pt idx="78">
                  <c:v>261313.02000000002</c:v>
                </c:pt>
                <c:pt idx="79">
                  <c:v>158063.43</c:v>
                </c:pt>
                <c:pt idx="80">
                  <c:v>469431.67999999993</c:v>
                </c:pt>
                <c:pt idx="81">
                  <c:v>580190.82000000007</c:v>
                </c:pt>
                <c:pt idx="82">
                  <c:v>848267.19000000006</c:v>
                </c:pt>
                <c:pt idx="83">
                  <c:v>755537.27</c:v>
                </c:pt>
                <c:pt idx="84">
                  <c:v>369916.29000000004</c:v>
                </c:pt>
                <c:pt idx="85">
                  <c:v>107376.76000000001</c:v>
                </c:pt>
                <c:pt idx="86">
                  <c:v>183270.39999999999</c:v>
                </c:pt>
                <c:pt idx="87">
                  <c:v>68598.22</c:v>
                </c:pt>
                <c:pt idx="88">
                  <c:v>425887.79000000004</c:v>
                </c:pt>
                <c:pt idx="89">
                  <c:v>1068598.2799999998</c:v>
                </c:pt>
                <c:pt idx="90">
                  <c:v>128679.24</c:v>
                </c:pt>
                <c:pt idx="91">
                  <c:v>755472.09000000008</c:v>
                </c:pt>
                <c:pt idx="92">
                  <c:v>826941.93</c:v>
                </c:pt>
                <c:pt idx="93">
                  <c:v>88317.73</c:v>
                </c:pt>
                <c:pt idx="94">
                  <c:v>663735.14</c:v>
                </c:pt>
                <c:pt idx="95">
                  <c:v>160924.51999999999</c:v>
                </c:pt>
                <c:pt idx="96">
                  <c:v>247754.7</c:v>
                </c:pt>
                <c:pt idx="97">
                  <c:v>845065.65999999992</c:v>
                </c:pt>
                <c:pt idx="98">
                  <c:v>380429.30999999994</c:v>
                </c:pt>
                <c:pt idx="99">
                  <c:v>197072.56</c:v>
                </c:pt>
                <c:pt idx="100">
                  <c:v>1382964.89</c:v>
                </c:pt>
                <c:pt idx="101">
                  <c:v>906838.4</c:v>
                </c:pt>
                <c:pt idx="102">
                  <c:v>616589.92999999993</c:v>
                </c:pt>
                <c:pt idx="103">
                  <c:v>322366.88</c:v>
                </c:pt>
                <c:pt idx="104">
                  <c:v>266851.77</c:v>
                </c:pt>
                <c:pt idx="105">
                  <c:v>332672.05</c:v>
                </c:pt>
                <c:pt idx="106">
                  <c:v>1119168.0999999999</c:v>
                </c:pt>
                <c:pt idx="107">
                  <c:v>204570.78</c:v>
                </c:pt>
                <c:pt idx="108">
                  <c:v>246514.81</c:v>
                </c:pt>
                <c:pt idx="109">
                  <c:v>382850.77999999997</c:v>
                </c:pt>
                <c:pt idx="110">
                  <c:v>4215552.57</c:v>
                </c:pt>
                <c:pt idx="111">
                  <c:v>127597.75</c:v>
                </c:pt>
                <c:pt idx="112">
                  <c:v>793514.22</c:v>
                </c:pt>
                <c:pt idx="113">
                  <c:v>251189.52000000002</c:v>
                </c:pt>
                <c:pt idx="114">
                  <c:v>267331.27</c:v>
                </c:pt>
                <c:pt idx="115">
                  <c:v>1721917.04</c:v>
                </c:pt>
                <c:pt idx="116">
                  <c:v>502345.31</c:v>
                </c:pt>
                <c:pt idx="117">
                  <c:v>481274</c:v>
                </c:pt>
                <c:pt idx="118">
                  <c:v>489345.23</c:v>
                </c:pt>
                <c:pt idx="119">
                  <c:v>1601222.6800000002</c:v>
                </c:pt>
                <c:pt idx="120">
                  <c:v>159303.59999999998</c:v>
                </c:pt>
                <c:pt idx="121">
                  <c:v>711564.14</c:v>
                </c:pt>
                <c:pt idx="122">
                  <c:v>326997.65000000002</c:v>
                </c:pt>
                <c:pt idx="123">
                  <c:v>286641.34999999998</c:v>
                </c:pt>
                <c:pt idx="124">
                  <c:v>163498.85</c:v>
                </c:pt>
                <c:pt idx="125">
                  <c:v>532733.04</c:v>
                </c:pt>
                <c:pt idx="126">
                  <c:v>695873.15</c:v>
                </c:pt>
                <c:pt idx="127">
                  <c:v>1089513.1099999999</c:v>
                </c:pt>
                <c:pt idx="128">
                  <c:v>865893.82000000007</c:v>
                </c:pt>
                <c:pt idx="129">
                  <c:v>451738.89</c:v>
                </c:pt>
                <c:pt idx="130">
                  <c:v>113430.5</c:v>
                </c:pt>
                <c:pt idx="131">
                  <c:v>155424.95000000001</c:v>
                </c:pt>
                <c:pt idx="132">
                  <c:v>79859.72</c:v>
                </c:pt>
                <c:pt idx="133">
                  <c:v>547800.42000000004</c:v>
                </c:pt>
                <c:pt idx="134">
                  <c:v>1100953.1399999999</c:v>
                </c:pt>
                <c:pt idx="135">
                  <c:v>95424.589999999982</c:v>
                </c:pt>
                <c:pt idx="136">
                  <c:v>627695.79</c:v>
                </c:pt>
                <c:pt idx="137">
                  <c:v>781538.80999999994</c:v>
                </c:pt>
                <c:pt idx="138">
                  <c:v>105132.82</c:v>
                </c:pt>
                <c:pt idx="139">
                  <c:v>604106.12</c:v>
                </c:pt>
                <c:pt idx="140">
                  <c:v>163136.70000000001</c:v>
                </c:pt>
                <c:pt idx="141">
                  <c:v>213609.12</c:v>
                </c:pt>
                <c:pt idx="142">
                  <c:v>830499.38</c:v>
                </c:pt>
                <c:pt idx="143">
                  <c:v>325944.73</c:v>
                </c:pt>
                <c:pt idx="144">
                  <c:v>163084.68</c:v>
                </c:pt>
                <c:pt idx="145">
                  <c:v>1306293.1100000001</c:v>
                </c:pt>
                <c:pt idx="146">
                  <c:v>887964.38</c:v>
                </c:pt>
                <c:pt idx="147">
                  <c:v>381506.20000000007</c:v>
                </c:pt>
                <c:pt idx="148">
                  <c:v>168252.2</c:v>
                </c:pt>
                <c:pt idx="149">
                  <c:v>267917.78000000003</c:v>
                </c:pt>
                <c:pt idx="150">
                  <c:v>292710.38</c:v>
                </c:pt>
                <c:pt idx="151">
                  <c:v>1258481.1099999999</c:v>
                </c:pt>
                <c:pt idx="152">
                  <c:v>224036.18</c:v>
                </c:pt>
                <c:pt idx="153">
                  <c:v>206654.97999999998</c:v>
                </c:pt>
                <c:pt idx="154">
                  <c:v>309146.07</c:v>
                </c:pt>
                <c:pt idx="155">
                  <c:v>4230448.9799999995</c:v>
                </c:pt>
                <c:pt idx="156">
                  <c:v>116309.9</c:v>
                </c:pt>
                <c:pt idx="157">
                  <c:v>609721.17999999993</c:v>
                </c:pt>
                <c:pt idx="158">
                  <c:v>238392.72999999998</c:v>
                </c:pt>
                <c:pt idx="159">
                  <c:v>344239.35</c:v>
                </c:pt>
                <c:pt idx="160">
                  <c:v>1270564.47</c:v>
                </c:pt>
                <c:pt idx="161">
                  <c:v>423387.02</c:v>
                </c:pt>
                <c:pt idx="162">
                  <c:v>364048.79</c:v>
                </c:pt>
                <c:pt idx="163">
                  <c:v>421316.64999999997</c:v>
                </c:pt>
                <c:pt idx="164">
                  <c:v>1380520.76</c:v>
                </c:pt>
                <c:pt idx="165">
                  <c:v>107225.04</c:v>
                </c:pt>
                <c:pt idx="166">
                  <c:v>909463.13</c:v>
                </c:pt>
                <c:pt idx="167">
                  <c:v>296249.38999999996</c:v>
                </c:pt>
                <c:pt idx="168">
                  <c:v>259671.38</c:v>
                </c:pt>
                <c:pt idx="169">
                  <c:v>143828.33999999997</c:v>
                </c:pt>
                <c:pt idx="170">
                  <c:v>513293.44999999995</c:v>
                </c:pt>
                <c:pt idx="171">
                  <c:v>776310.02</c:v>
                </c:pt>
                <c:pt idx="172">
                  <c:v>909650.62000000011</c:v>
                </c:pt>
                <c:pt idx="173">
                  <c:v>838930.98</c:v>
                </c:pt>
                <c:pt idx="174">
                  <c:v>395411.39</c:v>
                </c:pt>
                <c:pt idx="175">
                  <c:v>112192.95</c:v>
                </c:pt>
                <c:pt idx="176">
                  <c:v>192362.18</c:v>
                </c:pt>
                <c:pt idx="177">
                  <c:v>71809.680000000008</c:v>
                </c:pt>
                <c:pt idx="178">
                  <c:v>445251.37</c:v>
                </c:pt>
                <c:pt idx="179">
                  <c:v>979146.85</c:v>
                </c:pt>
                <c:pt idx="180">
                  <c:v>183549.08</c:v>
                </c:pt>
                <c:pt idx="181">
                  <c:v>888094.87</c:v>
                </c:pt>
                <c:pt idx="182">
                  <c:v>1170444.52</c:v>
                </c:pt>
                <c:pt idx="183">
                  <c:v>136090.66999999998</c:v>
                </c:pt>
                <c:pt idx="184">
                  <c:v>772110.17999999993</c:v>
                </c:pt>
                <c:pt idx="185">
                  <c:v>188582.22999999998</c:v>
                </c:pt>
                <c:pt idx="186">
                  <c:v>359702.04000000004</c:v>
                </c:pt>
                <c:pt idx="187">
                  <c:v>1621253.9699999997</c:v>
                </c:pt>
                <c:pt idx="188">
                  <c:v>411450.85000000003</c:v>
                </c:pt>
                <c:pt idx="189">
                  <c:v>323030.81</c:v>
                </c:pt>
                <c:pt idx="190">
                  <c:v>1772501.55</c:v>
                </c:pt>
                <c:pt idx="191">
                  <c:v>1258952.81</c:v>
                </c:pt>
                <c:pt idx="192">
                  <c:v>797699.80999999994</c:v>
                </c:pt>
                <c:pt idx="193">
                  <c:v>391313.63</c:v>
                </c:pt>
                <c:pt idx="194">
                  <c:v>348380.9</c:v>
                </c:pt>
                <c:pt idx="195">
                  <c:v>486542.38000000006</c:v>
                </c:pt>
                <c:pt idx="196">
                  <c:v>1977923.65</c:v>
                </c:pt>
                <c:pt idx="197">
                  <c:v>276051.64</c:v>
                </c:pt>
                <c:pt idx="198">
                  <c:v>398543.91000000003</c:v>
                </c:pt>
                <c:pt idx="199">
                  <c:v>680234.93</c:v>
                </c:pt>
                <c:pt idx="200">
                  <c:v>5470227.0800000001</c:v>
                </c:pt>
                <c:pt idx="201">
                  <c:v>126829.29</c:v>
                </c:pt>
                <c:pt idx="202">
                  <c:v>1254201.1200000001</c:v>
                </c:pt>
                <c:pt idx="203">
                  <c:v>377719.7</c:v>
                </c:pt>
                <c:pt idx="204">
                  <c:v>633235.06000000006</c:v>
                </c:pt>
                <c:pt idx="205">
                  <c:v>2544483.08</c:v>
                </c:pt>
                <c:pt idx="206">
                  <c:v>701706</c:v>
                </c:pt>
                <c:pt idx="207">
                  <c:v>711200.33</c:v>
                </c:pt>
                <c:pt idx="208">
                  <c:v>645655.16</c:v>
                </c:pt>
                <c:pt idx="209">
                  <c:v>2200550.27</c:v>
                </c:pt>
                <c:pt idx="210">
                  <c:v>157981.65000000002</c:v>
                </c:pt>
                <c:pt idx="211">
                  <c:v>1189151.17</c:v>
                </c:pt>
                <c:pt idx="212">
                  <c:v>455798.5</c:v>
                </c:pt>
                <c:pt idx="213">
                  <c:v>379603.83</c:v>
                </c:pt>
                <c:pt idx="214">
                  <c:v>212143.71999999997</c:v>
                </c:pt>
                <c:pt idx="215">
                  <c:v>808808.86999999988</c:v>
                </c:pt>
                <c:pt idx="216">
                  <c:v>892740.86999999988</c:v>
                </c:pt>
                <c:pt idx="217">
                  <c:v>1557975.0499999998</c:v>
                </c:pt>
                <c:pt idx="218">
                  <c:v>1093144.23</c:v>
                </c:pt>
                <c:pt idx="219">
                  <c:v>706098.15</c:v>
                </c:pt>
                <c:pt idx="220">
                  <c:v>165785.94</c:v>
                </c:pt>
                <c:pt idx="221">
                  <c:v>237276.96000000002</c:v>
                </c:pt>
                <c:pt idx="222">
                  <c:v>104027.10999999999</c:v>
                </c:pt>
                <c:pt idx="223">
                  <c:v>893143.94</c:v>
                </c:pt>
                <c:pt idx="224">
                  <c:v>1637554.42</c:v>
                </c:pt>
                <c:pt idx="225">
                  <c:v>97215.94</c:v>
                </c:pt>
                <c:pt idx="226">
                  <c:v>666871.06000000006</c:v>
                </c:pt>
                <c:pt idx="227">
                  <c:v>925574.66</c:v>
                </c:pt>
                <c:pt idx="228">
                  <c:v>97785.459999999992</c:v>
                </c:pt>
                <c:pt idx="229">
                  <c:v>791126.41</c:v>
                </c:pt>
                <c:pt idx="230">
                  <c:v>135286.70000000001</c:v>
                </c:pt>
                <c:pt idx="231">
                  <c:v>206762.31000000003</c:v>
                </c:pt>
                <c:pt idx="232">
                  <c:v>874349.55</c:v>
                </c:pt>
                <c:pt idx="233">
                  <c:v>320492.68</c:v>
                </c:pt>
                <c:pt idx="234">
                  <c:v>226525.28999999998</c:v>
                </c:pt>
                <c:pt idx="235">
                  <c:v>1422345.94</c:v>
                </c:pt>
                <c:pt idx="236">
                  <c:v>821592.06</c:v>
                </c:pt>
                <c:pt idx="237">
                  <c:v>475602.7</c:v>
                </c:pt>
                <c:pt idx="238">
                  <c:v>176589.86</c:v>
                </c:pt>
                <c:pt idx="239">
                  <c:v>276755.29000000004</c:v>
                </c:pt>
                <c:pt idx="240">
                  <c:v>395980.22</c:v>
                </c:pt>
                <c:pt idx="241">
                  <c:v>1420811.06</c:v>
                </c:pt>
                <c:pt idx="242">
                  <c:v>237575.64</c:v>
                </c:pt>
                <c:pt idx="243">
                  <c:v>216367.38</c:v>
                </c:pt>
                <c:pt idx="244">
                  <c:v>406866.03</c:v>
                </c:pt>
                <c:pt idx="245">
                  <c:v>3625630.6399999997</c:v>
                </c:pt>
                <c:pt idx="246">
                  <c:v>131965.57999999999</c:v>
                </c:pt>
                <c:pt idx="247">
                  <c:v>804977.39000000013</c:v>
                </c:pt>
                <c:pt idx="248">
                  <c:v>271393.5</c:v>
                </c:pt>
                <c:pt idx="249">
                  <c:v>276002.68</c:v>
                </c:pt>
                <c:pt idx="250">
                  <c:v>1955395.44</c:v>
                </c:pt>
                <c:pt idx="251">
                  <c:v>501364.79999999993</c:v>
                </c:pt>
                <c:pt idx="252">
                  <c:v>430096.94</c:v>
                </c:pt>
                <c:pt idx="253">
                  <c:v>572219.25</c:v>
                </c:pt>
                <c:pt idx="254">
                  <c:v>1582877.0899999999</c:v>
                </c:pt>
                <c:pt idx="255">
                  <c:v>100215.44</c:v>
                </c:pt>
                <c:pt idx="256">
                  <c:v>724514.73</c:v>
                </c:pt>
                <c:pt idx="257">
                  <c:v>292605.18</c:v>
                </c:pt>
                <c:pt idx="258">
                  <c:v>255531.24000000002</c:v>
                </c:pt>
                <c:pt idx="259">
                  <c:v>159133.19</c:v>
                </c:pt>
                <c:pt idx="260">
                  <c:v>423595.21</c:v>
                </c:pt>
                <c:pt idx="261">
                  <c:v>645130.97</c:v>
                </c:pt>
                <c:pt idx="262">
                  <c:v>765983.21</c:v>
                </c:pt>
                <c:pt idx="263">
                  <c:v>750095.91999999993</c:v>
                </c:pt>
                <c:pt idx="264">
                  <c:v>395220.24</c:v>
                </c:pt>
                <c:pt idx="265">
                  <c:v>110492.20000000001</c:v>
                </c:pt>
                <c:pt idx="266">
                  <c:v>153045.63</c:v>
                </c:pt>
                <c:pt idx="267">
                  <c:v>67899.62</c:v>
                </c:pt>
                <c:pt idx="268">
                  <c:v>484658.75</c:v>
                </c:pt>
                <c:pt idx="269">
                  <c:v>1122062.47</c:v>
                </c:pt>
                <c:pt idx="270">
                  <c:v>95475.069999999992</c:v>
                </c:pt>
                <c:pt idx="271">
                  <c:v>563018.6</c:v>
                </c:pt>
                <c:pt idx="272">
                  <c:v>721257.38</c:v>
                </c:pt>
                <c:pt idx="273">
                  <c:v>107721.63</c:v>
                </c:pt>
                <c:pt idx="274">
                  <c:v>521125.33</c:v>
                </c:pt>
                <c:pt idx="275">
                  <c:v>109808.79999999999</c:v>
                </c:pt>
                <c:pt idx="276">
                  <c:v>198557.9</c:v>
                </c:pt>
                <c:pt idx="277">
                  <c:v>728402.35</c:v>
                </c:pt>
                <c:pt idx="278">
                  <c:v>303146.45999999996</c:v>
                </c:pt>
                <c:pt idx="279">
                  <c:v>159054.66999999998</c:v>
                </c:pt>
                <c:pt idx="280">
                  <c:v>1177312.94</c:v>
                </c:pt>
                <c:pt idx="281">
                  <c:v>799071.01</c:v>
                </c:pt>
                <c:pt idx="282">
                  <c:v>311270.59999999998</c:v>
                </c:pt>
                <c:pt idx="283">
                  <c:v>141775.79999999999</c:v>
                </c:pt>
                <c:pt idx="284">
                  <c:v>224541.2</c:v>
                </c:pt>
                <c:pt idx="285">
                  <c:v>249027.94000000003</c:v>
                </c:pt>
                <c:pt idx="286">
                  <c:v>1190708.83</c:v>
                </c:pt>
                <c:pt idx="287">
                  <c:v>179250.21000000002</c:v>
                </c:pt>
                <c:pt idx="288">
                  <c:v>139949.65</c:v>
                </c:pt>
                <c:pt idx="289">
                  <c:v>318600.58999999997</c:v>
                </c:pt>
                <c:pt idx="290">
                  <c:v>3033918.41</c:v>
                </c:pt>
                <c:pt idx="291">
                  <c:v>94778.790000000008</c:v>
                </c:pt>
                <c:pt idx="292">
                  <c:v>468266.51</c:v>
                </c:pt>
                <c:pt idx="293">
                  <c:v>225664.22999999998</c:v>
                </c:pt>
                <c:pt idx="294">
                  <c:v>220338.25</c:v>
                </c:pt>
                <c:pt idx="295">
                  <c:v>1052132.1599999999</c:v>
                </c:pt>
                <c:pt idx="296">
                  <c:v>375322.2</c:v>
                </c:pt>
                <c:pt idx="297">
                  <c:v>262109.86000000002</c:v>
                </c:pt>
                <c:pt idx="298">
                  <c:v>369284.51</c:v>
                </c:pt>
                <c:pt idx="299">
                  <c:v>1171871.6400000001</c:v>
                </c:pt>
                <c:pt idx="300">
                  <c:v>91579.18</c:v>
                </c:pt>
                <c:pt idx="301">
                  <c:v>869425.93</c:v>
                </c:pt>
                <c:pt idx="302">
                  <c:v>286847.49</c:v>
                </c:pt>
                <c:pt idx="303">
                  <c:v>241012.16999999998</c:v>
                </c:pt>
                <c:pt idx="304">
                  <c:v>141558.76</c:v>
                </c:pt>
                <c:pt idx="305">
                  <c:v>431830.40000000008</c:v>
                </c:pt>
                <c:pt idx="306">
                  <c:v>497333.98000000004</c:v>
                </c:pt>
                <c:pt idx="307">
                  <c:v>863688.60999999987</c:v>
                </c:pt>
                <c:pt idx="308">
                  <c:v>758887.32000000007</c:v>
                </c:pt>
                <c:pt idx="309">
                  <c:v>331446.59999999998</c:v>
                </c:pt>
                <c:pt idx="310">
                  <c:v>101482.65</c:v>
                </c:pt>
                <c:pt idx="311">
                  <c:v>144525.33000000002</c:v>
                </c:pt>
                <c:pt idx="312">
                  <c:v>61608.13</c:v>
                </c:pt>
                <c:pt idx="313">
                  <c:v>297524.28000000003</c:v>
                </c:pt>
                <c:pt idx="314">
                  <c:v>870359.48</c:v>
                </c:pt>
                <c:pt idx="315">
                  <c:v>88371.09</c:v>
                </c:pt>
                <c:pt idx="316">
                  <c:v>631507.77</c:v>
                </c:pt>
                <c:pt idx="317">
                  <c:v>814376.97</c:v>
                </c:pt>
                <c:pt idx="318">
                  <c:v>105023.56</c:v>
                </c:pt>
                <c:pt idx="319">
                  <c:v>599178.18000000005</c:v>
                </c:pt>
                <c:pt idx="320">
                  <c:v>122294.43</c:v>
                </c:pt>
                <c:pt idx="321">
                  <c:v>241552.96</c:v>
                </c:pt>
                <c:pt idx="322">
                  <c:v>674827.05</c:v>
                </c:pt>
                <c:pt idx="323">
                  <c:v>282344.52</c:v>
                </c:pt>
                <c:pt idx="324">
                  <c:v>186429.24</c:v>
                </c:pt>
                <c:pt idx="325">
                  <c:v>1372811.19</c:v>
                </c:pt>
                <c:pt idx="326">
                  <c:v>782244.57000000007</c:v>
                </c:pt>
                <c:pt idx="327">
                  <c:v>540315.74</c:v>
                </c:pt>
                <c:pt idx="328">
                  <c:v>238305.05000000002</c:v>
                </c:pt>
                <c:pt idx="329">
                  <c:v>260743.16</c:v>
                </c:pt>
                <c:pt idx="330">
                  <c:v>259318.65999999997</c:v>
                </c:pt>
                <c:pt idx="331">
                  <c:v>1547337.25</c:v>
                </c:pt>
                <c:pt idx="332">
                  <c:v>188900.46</c:v>
                </c:pt>
                <c:pt idx="333">
                  <c:v>172502.22</c:v>
                </c:pt>
                <c:pt idx="334">
                  <c:v>325905.13</c:v>
                </c:pt>
                <c:pt idx="335">
                  <c:v>2935077.5</c:v>
                </c:pt>
                <c:pt idx="336">
                  <c:v>106098.37</c:v>
                </c:pt>
                <c:pt idx="337">
                  <c:v>553803.5</c:v>
                </c:pt>
                <c:pt idx="338">
                  <c:v>216226.59</c:v>
                </c:pt>
                <c:pt idx="339">
                  <c:v>307637.26</c:v>
                </c:pt>
                <c:pt idx="340">
                  <c:v>1241381.6099999999</c:v>
                </c:pt>
                <c:pt idx="341">
                  <c:v>434201.48999999993</c:v>
                </c:pt>
                <c:pt idx="342">
                  <c:v>307685.59999999998</c:v>
                </c:pt>
                <c:pt idx="343">
                  <c:v>411014.79000000004</c:v>
                </c:pt>
                <c:pt idx="344">
                  <c:v>1146225.8700000001</c:v>
                </c:pt>
                <c:pt idx="345">
                  <c:v>103906</c:v>
                </c:pt>
                <c:pt idx="346">
                  <c:v>877633.91999999993</c:v>
                </c:pt>
                <c:pt idx="347">
                  <c:v>329592.25</c:v>
                </c:pt>
                <c:pt idx="348">
                  <c:v>281322.06</c:v>
                </c:pt>
                <c:pt idx="349">
                  <c:v>153568.21000000002</c:v>
                </c:pt>
                <c:pt idx="350">
                  <c:v>499261.3</c:v>
                </c:pt>
                <c:pt idx="351">
                  <c:v>572076.4</c:v>
                </c:pt>
                <c:pt idx="352">
                  <c:v>891688.66999999993</c:v>
                </c:pt>
                <c:pt idx="353">
                  <c:v>823735.2</c:v>
                </c:pt>
                <c:pt idx="354">
                  <c:v>404208.68</c:v>
                </c:pt>
                <c:pt idx="355">
                  <c:v>122591.72</c:v>
                </c:pt>
                <c:pt idx="356">
                  <c:v>142253.42000000001</c:v>
                </c:pt>
                <c:pt idx="357">
                  <c:v>60421.42</c:v>
                </c:pt>
                <c:pt idx="358">
                  <c:v>369337.81</c:v>
                </c:pt>
                <c:pt idx="359">
                  <c:v>864199.15999999992</c:v>
                </c:pt>
                <c:pt idx="360">
                  <c:v>107354.25</c:v>
                </c:pt>
                <c:pt idx="361">
                  <c:v>511362.61999999994</c:v>
                </c:pt>
                <c:pt idx="362">
                  <c:v>880326.29</c:v>
                </c:pt>
                <c:pt idx="363">
                  <c:v>93814.080000000002</c:v>
                </c:pt>
                <c:pt idx="364">
                  <c:v>620307.92999999993</c:v>
                </c:pt>
                <c:pt idx="365">
                  <c:v>140468.85999999999</c:v>
                </c:pt>
                <c:pt idx="366">
                  <c:v>202553.07</c:v>
                </c:pt>
                <c:pt idx="367">
                  <c:v>680803.2</c:v>
                </c:pt>
                <c:pt idx="368">
                  <c:v>272988.49</c:v>
                </c:pt>
                <c:pt idx="369">
                  <c:v>166169.71999999997</c:v>
                </c:pt>
                <c:pt idx="370">
                  <c:v>1105083.3500000001</c:v>
                </c:pt>
                <c:pt idx="371">
                  <c:v>639567.49</c:v>
                </c:pt>
                <c:pt idx="372">
                  <c:v>383170.95</c:v>
                </c:pt>
                <c:pt idx="373">
                  <c:v>128203.51</c:v>
                </c:pt>
                <c:pt idx="374">
                  <c:v>273485.3</c:v>
                </c:pt>
                <c:pt idx="375">
                  <c:v>373924.25</c:v>
                </c:pt>
                <c:pt idx="376">
                  <c:v>1110895.97</c:v>
                </c:pt>
                <c:pt idx="377">
                  <c:v>150301.79999999999</c:v>
                </c:pt>
                <c:pt idx="378">
                  <c:v>134582.21</c:v>
                </c:pt>
                <c:pt idx="379">
                  <c:v>345889.75</c:v>
                </c:pt>
                <c:pt idx="380">
                  <c:v>2768930.88</c:v>
                </c:pt>
                <c:pt idx="381">
                  <c:v>101061.01000000001</c:v>
                </c:pt>
                <c:pt idx="382">
                  <c:v>464210.89</c:v>
                </c:pt>
                <c:pt idx="383">
                  <c:v>379324.44</c:v>
                </c:pt>
                <c:pt idx="384">
                  <c:v>254912.18</c:v>
                </c:pt>
                <c:pt idx="385">
                  <c:v>1465568.77</c:v>
                </c:pt>
                <c:pt idx="386">
                  <c:v>384828.85</c:v>
                </c:pt>
                <c:pt idx="387">
                  <c:v>270877.61</c:v>
                </c:pt>
                <c:pt idx="388">
                  <c:v>409950.44999999995</c:v>
                </c:pt>
                <c:pt idx="389">
                  <c:v>1176932.6000000001</c:v>
                </c:pt>
                <c:pt idx="390">
                  <c:v>174567.13999999998</c:v>
                </c:pt>
                <c:pt idx="391">
                  <c:v>770551.84000000008</c:v>
                </c:pt>
                <c:pt idx="392">
                  <c:v>282098.34000000003</c:v>
                </c:pt>
                <c:pt idx="393">
                  <c:v>230403.87999999998</c:v>
                </c:pt>
                <c:pt idx="394">
                  <c:v>149237.91999999998</c:v>
                </c:pt>
                <c:pt idx="395">
                  <c:v>431348.54999999993</c:v>
                </c:pt>
                <c:pt idx="396">
                  <c:v>517701.26</c:v>
                </c:pt>
                <c:pt idx="397">
                  <c:v>672242.8</c:v>
                </c:pt>
                <c:pt idx="398">
                  <c:v>803073.94000000006</c:v>
                </c:pt>
                <c:pt idx="399">
                  <c:v>326142.89</c:v>
                </c:pt>
                <c:pt idx="400">
                  <c:v>128940.32</c:v>
                </c:pt>
                <c:pt idx="401">
                  <c:v>112515.70000000001</c:v>
                </c:pt>
                <c:pt idx="402">
                  <c:v>72748.039999999994</c:v>
                </c:pt>
                <c:pt idx="403">
                  <c:v>292544.83</c:v>
                </c:pt>
                <c:pt idx="404">
                  <c:v>841019.69</c:v>
                </c:pt>
                <c:pt idx="405">
                  <c:v>95713.290000000008</c:v>
                </c:pt>
                <c:pt idx="406">
                  <c:v>469277.94000000006</c:v>
                </c:pt>
                <c:pt idx="407">
                  <c:v>763783.58000000007</c:v>
                </c:pt>
                <c:pt idx="408">
                  <c:v>112776.1</c:v>
                </c:pt>
                <c:pt idx="409">
                  <c:v>495117.57000000007</c:v>
                </c:pt>
                <c:pt idx="410">
                  <c:v>165974.96</c:v>
                </c:pt>
                <c:pt idx="411">
                  <c:v>207026.02999999997</c:v>
                </c:pt>
                <c:pt idx="412">
                  <c:v>665364.72</c:v>
                </c:pt>
                <c:pt idx="413">
                  <c:v>284997.7</c:v>
                </c:pt>
                <c:pt idx="414">
                  <c:v>140126.45000000001</c:v>
                </c:pt>
                <c:pt idx="415">
                  <c:v>1170640.71</c:v>
                </c:pt>
                <c:pt idx="416">
                  <c:v>673601.39</c:v>
                </c:pt>
                <c:pt idx="417">
                  <c:v>238211.13</c:v>
                </c:pt>
                <c:pt idx="418">
                  <c:v>129820.93000000001</c:v>
                </c:pt>
                <c:pt idx="419">
                  <c:v>245928.12</c:v>
                </c:pt>
                <c:pt idx="420">
                  <c:v>248805.91</c:v>
                </c:pt>
                <c:pt idx="421">
                  <c:v>903586.21000000008</c:v>
                </c:pt>
                <c:pt idx="422">
                  <c:v>149318.47</c:v>
                </c:pt>
                <c:pt idx="423">
                  <c:v>146196.96</c:v>
                </c:pt>
                <c:pt idx="424">
                  <c:v>315445.03000000003</c:v>
                </c:pt>
                <c:pt idx="425">
                  <c:v>2633574.94</c:v>
                </c:pt>
                <c:pt idx="426">
                  <c:v>85005.19</c:v>
                </c:pt>
                <c:pt idx="427">
                  <c:v>473865.59</c:v>
                </c:pt>
                <c:pt idx="428">
                  <c:v>261830.38</c:v>
                </c:pt>
                <c:pt idx="429">
                  <c:v>239083.76999999996</c:v>
                </c:pt>
                <c:pt idx="430">
                  <c:v>1163703.3700000001</c:v>
                </c:pt>
                <c:pt idx="431">
                  <c:v>397861.17</c:v>
                </c:pt>
                <c:pt idx="432">
                  <c:v>290011</c:v>
                </c:pt>
                <c:pt idx="433">
                  <c:v>377616.35</c:v>
                </c:pt>
                <c:pt idx="434">
                  <c:v>1264592.26</c:v>
                </c:pt>
                <c:pt idx="435">
                  <c:v>108624.25000000001</c:v>
                </c:pt>
                <c:pt idx="436">
                  <c:v>922940.33000000007</c:v>
                </c:pt>
                <c:pt idx="437">
                  <c:v>281539.78000000003</c:v>
                </c:pt>
                <c:pt idx="438">
                  <c:v>254377.74</c:v>
                </c:pt>
                <c:pt idx="439">
                  <c:v>143644.78999999998</c:v>
                </c:pt>
                <c:pt idx="440">
                  <c:v>354782.58</c:v>
                </c:pt>
                <c:pt idx="441">
                  <c:v>445311.33999999997</c:v>
                </c:pt>
                <c:pt idx="442">
                  <c:v>620908.22</c:v>
                </c:pt>
                <c:pt idx="443">
                  <c:v>846864.86999999988</c:v>
                </c:pt>
                <c:pt idx="444">
                  <c:v>325834.91000000003</c:v>
                </c:pt>
                <c:pt idx="445">
                  <c:v>132799.77000000002</c:v>
                </c:pt>
                <c:pt idx="446">
                  <c:v>102939.98999999999</c:v>
                </c:pt>
                <c:pt idx="447">
                  <c:v>73839.48000000001</c:v>
                </c:pt>
                <c:pt idx="448">
                  <c:v>310151.12</c:v>
                </c:pt>
                <c:pt idx="449">
                  <c:v>813341.58000000007</c:v>
                </c:pt>
                <c:pt idx="450">
                  <c:v>92774.610000000015</c:v>
                </c:pt>
                <c:pt idx="451">
                  <c:v>460990.80999999994</c:v>
                </c:pt>
                <c:pt idx="452">
                  <c:v>738956.53</c:v>
                </c:pt>
                <c:pt idx="453">
                  <c:v>86727.42</c:v>
                </c:pt>
                <c:pt idx="454">
                  <c:v>540540.5</c:v>
                </c:pt>
                <c:pt idx="455">
                  <c:v>151459.46000000002</c:v>
                </c:pt>
                <c:pt idx="456">
                  <c:v>206732.76</c:v>
                </c:pt>
                <c:pt idx="457">
                  <c:v>678898.01</c:v>
                </c:pt>
                <c:pt idx="458">
                  <c:v>263837.93000000005</c:v>
                </c:pt>
                <c:pt idx="459">
                  <c:v>136371.38999999998</c:v>
                </c:pt>
                <c:pt idx="460">
                  <c:v>1153699.28</c:v>
                </c:pt>
                <c:pt idx="461">
                  <c:v>678002.96</c:v>
                </c:pt>
                <c:pt idx="462">
                  <c:v>262116.19000000003</c:v>
                </c:pt>
                <c:pt idx="463">
                  <c:v>141712.21</c:v>
                </c:pt>
                <c:pt idx="464">
                  <c:v>243265.5</c:v>
                </c:pt>
                <c:pt idx="465">
                  <c:v>253838.3</c:v>
                </c:pt>
                <c:pt idx="466">
                  <c:v>1016536.6099999999</c:v>
                </c:pt>
                <c:pt idx="467">
                  <c:v>168330.5</c:v>
                </c:pt>
                <c:pt idx="468">
                  <c:v>138402.06</c:v>
                </c:pt>
                <c:pt idx="469">
                  <c:v>318004.24</c:v>
                </c:pt>
                <c:pt idx="470">
                  <c:v>2737872.1399999997</c:v>
                </c:pt>
                <c:pt idx="471">
                  <c:v>74388.06</c:v>
                </c:pt>
                <c:pt idx="472">
                  <c:v>520937.75</c:v>
                </c:pt>
                <c:pt idx="473">
                  <c:v>228023.12</c:v>
                </c:pt>
                <c:pt idx="474">
                  <c:v>231348.89</c:v>
                </c:pt>
                <c:pt idx="475">
                  <c:v>1155875.1599999999</c:v>
                </c:pt>
                <c:pt idx="476">
                  <c:v>380612.68000000005</c:v>
                </c:pt>
                <c:pt idx="477">
                  <c:v>287195.89</c:v>
                </c:pt>
                <c:pt idx="478">
                  <c:v>373158.66000000003</c:v>
                </c:pt>
                <c:pt idx="479">
                  <c:v>1241284.04</c:v>
                </c:pt>
                <c:pt idx="480">
                  <c:v>110278.1</c:v>
                </c:pt>
                <c:pt idx="481">
                  <c:v>634212.88</c:v>
                </c:pt>
                <c:pt idx="482">
                  <c:v>280949.58</c:v>
                </c:pt>
                <c:pt idx="483">
                  <c:v>250471.76</c:v>
                </c:pt>
                <c:pt idx="484">
                  <c:v>141618.19</c:v>
                </c:pt>
                <c:pt idx="485">
                  <c:v>372216.08</c:v>
                </c:pt>
                <c:pt idx="486">
                  <c:v>460355.92</c:v>
                </c:pt>
                <c:pt idx="487">
                  <c:v>639050.81999999995</c:v>
                </c:pt>
                <c:pt idx="488">
                  <c:v>600698.42999999993</c:v>
                </c:pt>
                <c:pt idx="489">
                  <c:v>332804.42000000004</c:v>
                </c:pt>
                <c:pt idx="490">
                  <c:v>110951.45999999999</c:v>
                </c:pt>
                <c:pt idx="491">
                  <c:v>136296.62</c:v>
                </c:pt>
                <c:pt idx="492">
                  <c:v>68447.259999999995</c:v>
                </c:pt>
                <c:pt idx="493">
                  <c:v>312270.07</c:v>
                </c:pt>
                <c:pt idx="494">
                  <c:v>914181.01</c:v>
                </c:pt>
                <c:pt idx="495">
                  <c:v>122951.65</c:v>
                </c:pt>
                <c:pt idx="496">
                  <c:v>443514.94999999995</c:v>
                </c:pt>
                <c:pt idx="497">
                  <c:v>739376.32</c:v>
                </c:pt>
                <c:pt idx="498">
                  <c:v>95292.56</c:v>
                </c:pt>
                <c:pt idx="499">
                  <c:v>550948.57999999996</c:v>
                </c:pt>
                <c:pt idx="500">
                  <c:v>156787.69</c:v>
                </c:pt>
                <c:pt idx="501">
                  <c:v>225271.52999999997</c:v>
                </c:pt>
                <c:pt idx="502">
                  <c:v>656875.03</c:v>
                </c:pt>
                <c:pt idx="503">
                  <c:v>221214.93</c:v>
                </c:pt>
                <c:pt idx="504">
                  <c:v>153513.23000000001</c:v>
                </c:pt>
                <c:pt idx="505">
                  <c:v>1282796.8500000001</c:v>
                </c:pt>
                <c:pt idx="506">
                  <c:v>630931.96</c:v>
                </c:pt>
                <c:pt idx="507">
                  <c:v>289107.02</c:v>
                </c:pt>
                <c:pt idx="508">
                  <c:v>149479.57999999999</c:v>
                </c:pt>
                <c:pt idx="509">
                  <c:v>254599.21000000002</c:v>
                </c:pt>
                <c:pt idx="510">
                  <c:v>270398.76</c:v>
                </c:pt>
                <c:pt idx="511">
                  <c:v>1074520.6600000001</c:v>
                </c:pt>
                <c:pt idx="512">
                  <c:v>181489.14</c:v>
                </c:pt>
                <c:pt idx="513">
                  <c:v>149813.32</c:v>
                </c:pt>
                <c:pt idx="514">
                  <c:v>325734.58999999997</c:v>
                </c:pt>
                <c:pt idx="515">
                  <c:v>2583323.58</c:v>
                </c:pt>
                <c:pt idx="516">
                  <c:v>100036.13999999998</c:v>
                </c:pt>
                <c:pt idx="517">
                  <c:v>498987.31</c:v>
                </c:pt>
                <c:pt idx="518">
                  <c:v>276732.88</c:v>
                </c:pt>
                <c:pt idx="519">
                  <c:v>236515.27999999997</c:v>
                </c:pt>
                <c:pt idx="520">
                  <c:v>1154893.52</c:v>
                </c:pt>
                <c:pt idx="521">
                  <c:v>416769.78</c:v>
                </c:pt>
                <c:pt idx="522">
                  <c:v>281795.07</c:v>
                </c:pt>
                <c:pt idx="523">
                  <c:v>379956.99</c:v>
                </c:pt>
                <c:pt idx="524">
                  <c:v>1607936.05</c:v>
                </c:pt>
                <c:pt idx="525">
                  <c:v>117686.64</c:v>
                </c:pt>
                <c:pt idx="526">
                  <c:v>629914.06000000006</c:v>
                </c:pt>
                <c:pt idx="527">
                  <c:v>296660.74</c:v>
                </c:pt>
                <c:pt idx="528">
                  <c:v>258325.55000000002</c:v>
                </c:pt>
                <c:pt idx="529">
                  <c:v>146817.49</c:v>
                </c:pt>
                <c:pt idx="530">
                  <c:v>375225.76</c:v>
                </c:pt>
                <c:pt idx="531">
                  <c:v>430467.52</c:v>
                </c:pt>
                <c:pt idx="532">
                  <c:v>617981.91</c:v>
                </c:pt>
                <c:pt idx="533">
                  <c:v>608172.61</c:v>
                </c:pt>
                <c:pt idx="534">
                  <c:v>343469.43</c:v>
                </c:pt>
                <c:pt idx="535">
                  <c:v>93209.140000000014</c:v>
                </c:pt>
                <c:pt idx="536">
                  <c:v>110960.45</c:v>
                </c:pt>
                <c:pt idx="537">
                  <c:v>88278.7</c:v>
                </c:pt>
                <c:pt idx="538">
                  <c:v>308197.45999999996</c:v>
                </c:pt>
                <c:pt idx="539">
                  <c:v>910903.81</c:v>
                </c:pt>
                <c:pt idx="540">
                  <c:v>92621.109999999986</c:v>
                </c:pt>
                <c:pt idx="541">
                  <c:v>481933.74</c:v>
                </c:pt>
                <c:pt idx="542">
                  <c:v>800801.84000000008</c:v>
                </c:pt>
                <c:pt idx="543">
                  <c:v>94905.4</c:v>
                </c:pt>
                <c:pt idx="544">
                  <c:v>571902.19999999995</c:v>
                </c:pt>
                <c:pt idx="545">
                  <c:v>167364.95000000001</c:v>
                </c:pt>
                <c:pt idx="546">
                  <c:v>231427.69</c:v>
                </c:pt>
                <c:pt idx="547">
                  <c:v>676300.83000000007</c:v>
                </c:pt>
                <c:pt idx="548">
                  <c:v>290569.59999999998</c:v>
                </c:pt>
                <c:pt idx="549">
                  <c:v>174975.95</c:v>
                </c:pt>
                <c:pt idx="550">
                  <c:v>1372247.7999999998</c:v>
                </c:pt>
                <c:pt idx="551">
                  <c:v>681540.61</c:v>
                </c:pt>
                <c:pt idx="552">
                  <c:v>288639.33999999997</c:v>
                </c:pt>
                <c:pt idx="553">
                  <c:v>140629.69999999998</c:v>
                </c:pt>
                <c:pt idx="554">
                  <c:v>239412.64</c:v>
                </c:pt>
                <c:pt idx="555">
                  <c:v>269090.50999999995</c:v>
                </c:pt>
                <c:pt idx="556">
                  <c:v>1543050.06</c:v>
                </c:pt>
                <c:pt idx="557">
                  <c:v>166588.45000000001</c:v>
                </c:pt>
                <c:pt idx="558">
                  <c:v>149669.6</c:v>
                </c:pt>
                <c:pt idx="559">
                  <c:v>329722.62</c:v>
                </c:pt>
                <c:pt idx="560">
                  <c:v>3100355.01</c:v>
                </c:pt>
                <c:pt idx="561">
                  <c:v>96962.69</c:v>
                </c:pt>
                <c:pt idx="562">
                  <c:v>493610.85000000003</c:v>
                </c:pt>
                <c:pt idx="563">
                  <c:v>281438.76</c:v>
                </c:pt>
                <c:pt idx="564">
                  <c:v>243155.13</c:v>
                </c:pt>
                <c:pt idx="565">
                  <c:v>1221327.78</c:v>
                </c:pt>
                <c:pt idx="566">
                  <c:v>422201.67000000004</c:v>
                </c:pt>
                <c:pt idx="567">
                  <c:v>297788.71999999997</c:v>
                </c:pt>
                <c:pt idx="568">
                  <c:v>385731.38</c:v>
                </c:pt>
                <c:pt idx="569">
                  <c:v>1315020.28</c:v>
                </c:pt>
                <c:pt idx="570">
                  <c:v>122944.98000000001</c:v>
                </c:pt>
                <c:pt idx="571">
                  <c:v>672306.67999999993</c:v>
                </c:pt>
                <c:pt idx="572">
                  <c:v>309926.42</c:v>
                </c:pt>
                <c:pt idx="573">
                  <c:v>288015.28000000003</c:v>
                </c:pt>
                <c:pt idx="574">
                  <c:v>169374.96000000002</c:v>
                </c:pt>
                <c:pt idx="575">
                  <c:v>385734.97</c:v>
                </c:pt>
                <c:pt idx="576">
                  <c:v>455329.04999999993</c:v>
                </c:pt>
                <c:pt idx="577">
                  <c:v>632537.9</c:v>
                </c:pt>
                <c:pt idx="578">
                  <c:v>618377.56000000006</c:v>
                </c:pt>
                <c:pt idx="579">
                  <c:v>366510.61</c:v>
                </c:pt>
                <c:pt idx="580">
                  <c:v>95055.859999999986</c:v>
                </c:pt>
                <c:pt idx="581">
                  <c:v>116596.46999999999</c:v>
                </c:pt>
                <c:pt idx="582">
                  <c:v>75253.51999999999</c:v>
                </c:pt>
                <c:pt idx="583">
                  <c:v>321691.27</c:v>
                </c:pt>
                <c:pt idx="584">
                  <c:v>886455.71</c:v>
                </c:pt>
                <c:pt idx="585">
                  <c:v>105436.11</c:v>
                </c:pt>
                <c:pt idx="586">
                  <c:v>465350.19999999995</c:v>
                </c:pt>
                <c:pt idx="587">
                  <c:v>738255.19</c:v>
                </c:pt>
                <c:pt idx="588">
                  <c:v>95508.38</c:v>
                </c:pt>
                <c:pt idx="589">
                  <c:v>629799.49</c:v>
                </c:pt>
                <c:pt idx="590">
                  <c:v>172946.22</c:v>
                </c:pt>
                <c:pt idx="591">
                  <c:v>201298.91000000003</c:v>
                </c:pt>
                <c:pt idx="592">
                  <c:v>699592.46999999986</c:v>
                </c:pt>
                <c:pt idx="593">
                  <c:v>215849.78000000003</c:v>
                </c:pt>
                <c:pt idx="594">
                  <c:v>225843.94999999998</c:v>
                </c:pt>
                <c:pt idx="595">
                  <c:v>1337046.52</c:v>
                </c:pt>
                <c:pt idx="596">
                  <c:v>704360.1100000001</c:v>
                </c:pt>
                <c:pt idx="597">
                  <c:v>284715.12</c:v>
                </c:pt>
                <c:pt idx="598">
                  <c:v>144360.97</c:v>
                </c:pt>
                <c:pt idx="599">
                  <c:v>251676.02000000002</c:v>
                </c:pt>
                <c:pt idx="600">
                  <c:v>284522.31</c:v>
                </c:pt>
                <c:pt idx="601">
                  <c:v>1244695.02</c:v>
                </c:pt>
                <c:pt idx="602">
                  <c:v>160389.46999999997</c:v>
                </c:pt>
                <c:pt idx="603">
                  <c:v>151364.03</c:v>
                </c:pt>
                <c:pt idx="604">
                  <c:v>304603.84000000003</c:v>
                </c:pt>
                <c:pt idx="605">
                  <c:v>2993246.6100000003</c:v>
                </c:pt>
                <c:pt idx="606">
                  <c:v>89926.01999999999</c:v>
                </c:pt>
                <c:pt idx="607">
                  <c:v>494093.73</c:v>
                </c:pt>
                <c:pt idx="608">
                  <c:v>251089.69</c:v>
                </c:pt>
                <c:pt idx="609">
                  <c:v>235686.8</c:v>
                </c:pt>
                <c:pt idx="610">
                  <c:v>1277721.97</c:v>
                </c:pt>
                <c:pt idx="611">
                  <c:v>515775.3</c:v>
                </c:pt>
                <c:pt idx="612">
                  <c:v>311220.15000000002</c:v>
                </c:pt>
                <c:pt idx="613">
                  <c:v>398600.32</c:v>
                </c:pt>
                <c:pt idx="614">
                  <c:v>1264239.57</c:v>
                </c:pt>
                <c:pt idx="615">
                  <c:v>119196.56</c:v>
                </c:pt>
                <c:pt idx="616">
                  <c:v>713478.54</c:v>
                </c:pt>
                <c:pt idx="617">
                  <c:v>268332.13</c:v>
                </c:pt>
                <c:pt idx="618">
                  <c:v>260512.00999999995</c:v>
                </c:pt>
                <c:pt idx="619">
                  <c:v>145899.12</c:v>
                </c:pt>
                <c:pt idx="620">
                  <c:v>431593.41000000003</c:v>
                </c:pt>
                <c:pt idx="621">
                  <c:v>461063.08</c:v>
                </c:pt>
                <c:pt idx="622">
                  <c:v>961954.90999999992</c:v>
                </c:pt>
                <c:pt idx="623">
                  <c:v>838359.35000000009</c:v>
                </c:pt>
                <c:pt idx="624">
                  <c:v>345869.63999999996</c:v>
                </c:pt>
                <c:pt idx="625">
                  <c:v>126295.09</c:v>
                </c:pt>
                <c:pt idx="626">
                  <c:v>145196.59000000003</c:v>
                </c:pt>
                <c:pt idx="627">
                  <c:v>79779.92</c:v>
                </c:pt>
                <c:pt idx="628">
                  <c:v>327808.93000000005</c:v>
                </c:pt>
                <c:pt idx="629">
                  <c:v>818355.5</c:v>
                </c:pt>
                <c:pt idx="630">
                  <c:v>90487.049999999988</c:v>
                </c:pt>
                <c:pt idx="631">
                  <c:v>543227.58000000007</c:v>
                </c:pt>
                <c:pt idx="632">
                  <c:v>717940.19000000006</c:v>
                </c:pt>
                <c:pt idx="633">
                  <c:v>99410.94</c:v>
                </c:pt>
                <c:pt idx="634">
                  <c:v>592049.78</c:v>
                </c:pt>
                <c:pt idx="635">
                  <c:v>166089.22999999998</c:v>
                </c:pt>
                <c:pt idx="636">
                  <c:v>203220.33999999997</c:v>
                </c:pt>
                <c:pt idx="637">
                  <c:v>742675.27999999991</c:v>
                </c:pt>
                <c:pt idx="638">
                  <c:v>261398.15</c:v>
                </c:pt>
                <c:pt idx="639">
                  <c:v>242720.66999999998</c:v>
                </c:pt>
                <c:pt idx="640">
                  <c:v>1517178.5499999998</c:v>
                </c:pt>
                <c:pt idx="641">
                  <c:v>813466.54</c:v>
                </c:pt>
                <c:pt idx="642">
                  <c:v>342545.94</c:v>
                </c:pt>
                <c:pt idx="643">
                  <c:v>175861.5</c:v>
                </c:pt>
                <c:pt idx="644">
                  <c:v>261861.07</c:v>
                </c:pt>
                <c:pt idx="645">
                  <c:v>257405.41</c:v>
                </c:pt>
                <c:pt idx="646">
                  <c:v>1402904.54</c:v>
                </c:pt>
                <c:pt idx="647">
                  <c:v>205429.57</c:v>
                </c:pt>
                <c:pt idx="648">
                  <c:v>151862.72999999998</c:v>
                </c:pt>
                <c:pt idx="649">
                  <c:v>410849.51</c:v>
                </c:pt>
                <c:pt idx="650">
                  <c:v>2789630.4</c:v>
                </c:pt>
                <c:pt idx="651">
                  <c:v>100089.51999999999</c:v>
                </c:pt>
                <c:pt idx="652">
                  <c:v>533442.27</c:v>
                </c:pt>
                <c:pt idx="653">
                  <c:v>230566.12</c:v>
                </c:pt>
                <c:pt idx="654">
                  <c:v>268722.38</c:v>
                </c:pt>
                <c:pt idx="655">
                  <c:v>1222890.71</c:v>
                </c:pt>
                <c:pt idx="656">
                  <c:v>417480.41000000003</c:v>
                </c:pt>
                <c:pt idx="657">
                  <c:v>305796.3</c:v>
                </c:pt>
                <c:pt idx="658">
                  <c:v>390396.69</c:v>
                </c:pt>
                <c:pt idx="659">
                  <c:v>1255293.53</c:v>
                </c:pt>
                <c:pt idx="660">
                  <c:v>116011.18</c:v>
                </c:pt>
                <c:pt idx="661">
                  <c:v>743878.59</c:v>
                </c:pt>
                <c:pt idx="662">
                  <c:v>288117.21000000002</c:v>
                </c:pt>
                <c:pt idx="663">
                  <c:v>251124.14</c:v>
                </c:pt>
                <c:pt idx="664">
                  <c:v>158523.99</c:v>
                </c:pt>
                <c:pt idx="665">
                  <c:v>370816.51</c:v>
                </c:pt>
                <c:pt idx="666">
                  <c:v>465624.88</c:v>
                </c:pt>
                <c:pt idx="667">
                  <c:v>670281.46</c:v>
                </c:pt>
                <c:pt idx="668">
                  <c:v>682386.60000000009</c:v>
                </c:pt>
                <c:pt idx="669">
                  <c:v>368844.67</c:v>
                </c:pt>
                <c:pt idx="670">
                  <c:v>101877.38</c:v>
                </c:pt>
                <c:pt idx="671">
                  <c:v>144788.04999999999</c:v>
                </c:pt>
                <c:pt idx="672">
                  <c:v>75156.899999999994</c:v>
                </c:pt>
                <c:pt idx="673">
                  <c:v>335494.24</c:v>
                </c:pt>
                <c:pt idx="674">
                  <c:v>1115442.01</c:v>
                </c:pt>
                <c:pt idx="675">
                  <c:v>89327.099999999991</c:v>
                </c:pt>
                <c:pt idx="676">
                  <c:v>530030.64</c:v>
                </c:pt>
                <c:pt idx="677">
                  <c:v>749186.76</c:v>
                </c:pt>
                <c:pt idx="678">
                  <c:v>93656.079999999987</c:v>
                </c:pt>
                <c:pt idx="679">
                  <c:v>520793.48</c:v>
                </c:pt>
                <c:pt idx="680">
                  <c:v>147244.20000000001</c:v>
                </c:pt>
                <c:pt idx="681">
                  <c:v>220970.07</c:v>
                </c:pt>
                <c:pt idx="682">
                  <c:v>719367.5</c:v>
                </c:pt>
                <c:pt idx="683">
                  <c:v>205401.48</c:v>
                </c:pt>
                <c:pt idx="684">
                  <c:v>166919.21</c:v>
                </c:pt>
                <c:pt idx="685">
                  <c:v>1496361.8699999999</c:v>
                </c:pt>
                <c:pt idx="686">
                  <c:v>766941.79</c:v>
                </c:pt>
                <c:pt idx="687">
                  <c:v>295788.03000000003</c:v>
                </c:pt>
                <c:pt idx="688">
                  <c:v>146024.28</c:v>
                </c:pt>
                <c:pt idx="689">
                  <c:v>225681.54000000004</c:v>
                </c:pt>
                <c:pt idx="690">
                  <c:v>267468.69</c:v>
                </c:pt>
                <c:pt idx="691">
                  <c:v>1776220.69</c:v>
                </c:pt>
                <c:pt idx="692">
                  <c:v>211977.97999999998</c:v>
                </c:pt>
                <c:pt idx="693">
                  <c:v>156137.58000000002</c:v>
                </c:pt>
                <c:pt idx="694">
                  <c:v>439665.27999999997</c:v>
                </c:pt>
                <c:pt idx="695">
                  <c:v>3074226.1900000004</c:v>
                </c:pt>
                <c:pt idx="696">
                  <c:v>93502.860000000015</c:v>
                </c:pt>
                <c:pt idx="697">
                  <c:v>556944.1399999999</c:v>
                </c:pt>
                <c:pt idx="698">
                  <c:v>226088.3</c:v>
                </c:pt>
                <c:pt idx="699">
                  <c:v>227634.47</c:v>
                </c:pt>
                <c:pt idx="700">
                  <c:v>1247609.1299999999</c:v>
                </c:pt>
                <c:pt idx="701">
                  <c:v>404739.65</c:v>
                </c:pt>
                <c:pt idx="702">
                  <c:v>345971.77999999997</c:v>
                </c:pt>
                <c:pt idx="703">
                  <c:v>363689.09</c:v>
                </c:pt>
                <c:pt idx="704">
                  <c:v>1197854.72</c:v>
                </c:pt>
                <c:pt idx="705">
                  <c:v>117579.20999999999</c:v>
                </c:pt>
                <c:pt idx="706">
                  <c:v>756075.76</c:v>
                </c:pt>
                <c:pt idx="707">
                  <c:v>305014.56</c:v>
                </c:pt>
                <c:pt idx="708">
                  <c:v>262771.53000000003</c:v>
                </c:pt>
                <c:pt idx="709">
                  <c:v>146324.59</c:v>
                </c:pt>
                <c:pt idx="710">
                  <c:v>370499.26999999996</c:v>
                </c:pt>
                <c:pt idx="711">
                  <c:v>500367.63</c:v>
                </c:pt>
                <c:pt idx="712">
                  <c:v>613563.9</c:v>
                </c:pt>
                <c:pt idx="713">
                  <c:v>653100.77</c:v>
                </c:pt>
                <c:pt idx="714">
                  <c:v>374054.54000000004</c:v>
                </c:pt>
                <c:pt idx="715">
                  <c:v>100154.13</c:v>
                </c:pt>
                <c:pt idx="716">
                  <c:v>174613.44999999998</c:v>
                </c:pt>
                <c:pt idx="717">
                  <c:v>63453.06</c:v>
                </c:pt>
                <c:pt idx="718">
                  <c:v>358385.91</c:v>
                </c:pt>
                <c:pt idx="719">
                  <c:v>1108328.51</c:v>
                </c:pt>
                <c:pt idx="720">
                  <c:v>124926.39</c:v>
                </c:pt>
                <c:pt idx="721">
                  <c:v>595539.81999999995</c:v>
                </c:pt>
                <c:pt idx="722">
                  <c:v>761924.71</c:v>
                </c:pt>
                <c:pt idx="723">
                  <c:v>109119</c:v>
                </c:pt>
                <c:pt idx="724">
                  <c:v>603284.31000000006</c:v>
                </c:pt>
                <c:pt idx="725">
                  <c:v>178864.17</c:v>
                </c:pt>
                <c:pt idx="726">
                  <c:v>235698.79</c:v>
                </c:pt>
                <c:pt idx="727">
                  <c:v>787324.19</c:v>
                </c:pt>
                <c:pt idx="728">
                  <c:v>242716.93</c:v>
                </c:pt>
                <c:pt idx="729">
                  <c:v>199643.4</c:v>
                </c:pt>
                <c:pt idx="730">
                  <c:v>1407490.7</c:v>
                </c:pt>
                <c:pt idx="731">
                  <c:v>703503.26</c:v>
                </c:pt>
                <c:pt idx="732">
                  <c:v>324983.09000000003</c:v>
                </c:pt>
                <c:pt idx="733">
                  <c:v>157868.62</c:v>
                </c:pt>
                <c:pt idx="734">
                  <c:v>268831.64</c:v>
                </c:pt>
                <c:pt idx="735">
                  <c:v>300311.86</c:v>
                </c:pt>
                <c:pt idx="736">
                  <c:v>1832450.4</c:v>
                </c:pt>
                <c:pt idx="737">
                  <c:v>212879.47</c:v>
                </c:pt>
                <c:pt idx="738">
                  <c:v>240227.67</c:v>
                </c:pt>
                <c:pt idx="739">
                  <c:v>359011.13</c:v>
                </c:pt>
                <c:pt idx="740">
                  <c:v>3299258.02</c:v>
                </c:pt>
                <c:pt idx="741">
                  <c:v>93663.48</c:v>
                </c:pt>
                <c:pt idx="742">
                  <c:v>832704.2</c:v>
                </c:pt>
                <c:pt idx="743">
                  <c:v>286322.21999999997</c:v>
                </c:pt>
                <c:pt idx="744">
                  <c:v>301447.98</c:v>
                </c:pt>
                <c:pt idx="745">
                  <c:v>1228100.25</c:v>
                </c:pt>
                <c:pt idx="746">
                  <c:v>407790.12</c:v>
                </c:pt>
                <c:pt idx="747">
                  <c:v>479827.89</c:v>
                </c:pt>
                <c:pt idx="748">
                  <c:v>386907.3</c:v>
                </c:pt>
                <c:pt idx="749">
                  <c:v>1080538.3600000001</c:v>
                </c:pt>
                <c:pt idx="750">
                  <c:v>205559.96</c:v>
                </c:pt>
                <c:pt idx="751">
                  <c:v>940104.32</c:v>
                </c:pt>
                <c:pt idx="752">
                  <c:v>309256.65999999997</c:v>
                </c:pt>
                <c:pt idx="753">
                  <c:v>285128.95</c:v>
                </c:pt>
                <c:pt idx="754">
                  <c:v>162420.79</c:v>
                </c:pt>
                <c:pt idx="755">
                  <c:v>391714.3</c:v>
                </c:pt>
                <c:pt idx="756">
                  <c:v>498381.64</c:v>
                </c:pt>
                <c:pt idx="757">
                  <c:v>612104.34</c:v>
                </c:pt>
                <c:pt idx="758">
                  <c:v>906413.45</c:v>
                </c:pt>
                <c:pt idx="759">
                  <c:v>429088.02</c:v>
                </c:pt>
                <c:pt idx="760">
                  <c:v>114753.82</c:v>
                </c:pt>
                <c:pt idx="761">
                  <c:v>200743.79</c:v>
                </c:pt>
                <c:pt idx="762">
                  <c:v>96486.66</c:v>
                </c:pt>
                <c:pt idx="763">
                  <c:v>534175.65</c:v>
                </c:pt>
                <c:pt idx="764">
                  <c:v>978289.98</c:v>
                </c:pt>
                <c:pt idx="765">
                  <c:v>127193.26</c:v>
                </c:pt>
                <c:pt idx="766">
                  <c:v>726726.65</c:v>
                </c:pt>
                <c:pt idx="767">
                  <c:v>1097981.24</c:v>
                </c:pt>
                <c:pt idx="768">
                  <c:v>121483.27</c:v>
                </c:pt>
                <c:pt idx="769">
                  <c:v>676849.88</c:v>
                </c:pt>
                <c:pt idx="770">
                  <c:v>174746.25</c:v>
                </c:pt>
                <c:pt idx="771">
                  <c:v>303551.53999999998</c:v>
                </c:pt>
                <c:pt idx="772">
                  <c:v>976084.98</c:v>
                </c:pt>
                <c:pt idx="773">
                  <c:v>538518.77</c:v>
                </c:pt>
                <c:pt idx="774">
                  <c:v>276421.87</c:v>
                </c:pt>
                <c:pt idx="775">
                  <c:v>1473846.78</c:v>
                </c:pt>
                <c:pt idx="776">
                  <c:v>904098.6</c:v>
                </c:pt>
                <c:pt idx="777">
                  <c:v>625475.57999999996</c:v>
                </c:pt>
                <c:pt idx="778">
                  <c:v>254982.52</c:v>
                </c:pt>
                <c:pt idx="779">
                  <c:v>301180.77</c:v>
                </c:pt>
                <c:pt idx="780">
                  <c:v>369499.67</c:v>
                </c:pt>
                <c:pt idx="781">
                  <c:v>1789051.94</c:v>
                </c:pt>
                <c:pt idx="782">
                  <c:v>290014.77</c:v>
                </c:pt>
                <c:pt idx="783">
                  <c:v>268808.12</c:v>
                </c:pt>
                <c:pt idx="784">
                  <c:v>468975.91</c:v>
                </c:pt>
                <c:pt idx="785">
                  <c:v>4214313.0999999996</c:v>
                </c:pt>
                <c:pt idx="786">
                  <c:v>135486.51999999999</c:v>
                </c:pt>
                <c:pt idx="787">
                  <c:v>910239.07</c:v>
                </c:pt>
                <c:pt idx="788">
                  <c:v>368796.8</c:v>
                </c:pt>
                <c:pt idx="789">
                  <c:v>423839.41</c:v>
                </c:pt>
                <c:pt idx="790">
                  <c:v>1746824.6</c:v>
                </c:pt>
                <c:pt idx="791">
                  <c:v>544200.61</c:v>
                </c:pt>
                <c:pt idx="792">
                  <c:v>529138.31000000006</c:v>
                </c:pt>
                <c:pt idx="793">
                  <c:v>491356.56</c:v>
                </c:pt>
                <c:pt idx="794">
                  <c:v>1546765.68</c:v>
                </c:pt>
                <c:pt idx="795">
                  <c:v>214738.04</c:v>
                </c:pt>
                <c:pt idx="796">
                  <c:v>933826.15</c:v>
                </c:pt>
                <c:pt idx="797">
                  <c:v>375498.03</c:v>
                </c:pt>
                <c:pt idx="798">
                  <c:v>365531.86</c:v>
                </c:pt>
                <c:pt idx="799">
                  <c:v>221289.76</c:v>
                </c:pt>
                <c:pt idx="800">
                  <c:v>560446.85</c:v>
                </c:pt>
                <c:pt idx="801">
                  <c:v>613046.52</c:v>
                </c:pt>
                <c:pt idx="802">
                  <c:v>956829.89</c:v>
                </c:pt>
                <c:pt idx="803">
                  <c:v>962478.04</c:v>
                </c:pt>
                <c:pt idx="804">
                  <c:v>531412.4</c:v>
                </c:pt>
                <c:pt idx="805">
                  <c:v>140992.26</c:v>
                </c:pt>
                <c:pt idx="806">
                  <c:v>214795.58</c:v>
                </c:pt>
                <c:pt idx="807">
                  <c:v>89105.75</c:v>
                </c:pt>
                <c:pt idx="808">
                  <c:v>582405.72</c:v>
                </c:pt>
                <c:pt idx="809">
                  <c:v>1159488.49</c:v>
                </c:pt>
                <c:pt idx="810">
                  <c:v>96750.67</c:v>
                </c:pt>
                <c:pt idx="811">
                  <c:v>568923.79</c:v>
                </c:pt>
                <c:pt idx="812">
                  <c:v>731952.61</c:v>
                </c:pt>
                <c:pt idx="813">
                  <c:v>94466.25</c:v>
                </c:pt>
                <c:pt idx="814">
                  <c:v>610348.46</c:v>
                </c:pt>
                <c:pt idx="815">
                  <c:v>152142.57</c:v>
                </c:pt>
                <c:pt idx="816">
                  <c:v>224626.96</c:v>
                </c:pt>
                <c:pt idx="817">
                  <c:v>792532.64</c:v>
                </c:pt>
                <c:pt idx="818">
                  <c:v>313988.96999999997</c:v>
                </c:pt>
                <c:pt idx="819">
                  <c:v>210349</c:v>
                </c:pt>
                <c:pt idx="820">
                  <c:v>1292071.56</c:v>
                </c:pt>
                <c:pt idx="821">
                  <c:v>781305.34</c:v>
                </c:pt>
                <c:pt idx="822">
                  <c:v>445350.61</c:v>
                </c:pt>
                <c:pt idx="823">
                  <c:v>151273.21</c:v>
                </c:pt>
                <c:pt idx="824">
                  <c:v>239036.52</c:v>
                </c:pt>
                <c:pt idx="825">
                  <c:v>285282.2</c:v>
                </c:pt>
                <c:pt idx="826">
                  <c:v>1444023.34</c:v>
                </c:pt>
                <c:pt idx="827">
                  <c:v>268519.12</c:v>
                </c:pt>
                <c:pt idx="828">
                  <c:v>148325.98000000001</c:v>
                </c:pt>
                <c:pt idx="829">
                  <c:v>399525.37</c:v>
                </c:pt>
                <c:pt idx="830">
                  <c:v>3551402.91</c:v>
                </c:pt>
                <c:pt idx="831">
                  <c:v>82244.67</c:v>
                </c:pt>
                <c:pt idx="832">
                  <c:v>594781.35</c:v>
                </c:pt>
                <c:pt idx="833">
                  <c:v>225323.91</c:v>
                </c:pt>
                <c:pt idx="834">
                  <c:v>241194.43</c:v>
                </c:pt>
                <c:pt idx="835">
                  <c:v>1387420.96</c:v>
                </c:pt>
                <c:pt idx="836">
                  <c:v>391189.88</c:v>
                </c:pt>
                <c:pt idx="837">
                  <c:v>322189.65999999997</c:v>
                </c:pt>
                <c:pt idx="838">
                  <c:v>387975.97</c:v>
                </c:pt>
                <c:pt idx="839">
                  <c:v>1297119.2</c:v>
                </c:pt>
                <c:pt idx="840">
                  <c:v>117857.60000000001</c:v>
                </c:pt>
                <c:pt idx="841">
                  <c:v>765147.43</c:v>
                </c:pt>
                <c:pt idx="842">
                  <c:v>311498.75</c:v>
                </c:pt>
                <c:pt idx="843">
                  <c:v>257009.92000000001</c:v>
                </c:pt>
                <c:pt idx="844">
                  <c:v>164928.9</c:v>
                </c:pt>
                <c:pt idx="845">
                  <c:v>410450.05</c:v>
                </c:pt>
                <c:pt idx="846">
                  <c:v>556946.85</c:v>
                </c:pt>
                <c:pt idx="847">
                  <c:v>652375.87</c:v>
                </c:pt>
                <c:pt idx="848">
                  <c:v>760302.75</c:v>
                </c:pt>
                <c:pt idx="849">
                  <c:v>367894.37</c:v>
                </c:pt>
                <c:pt idx="850">
                  <c:v>108411.15</c:v>
                </c:pt>
                <c:pt idx="851">
                  <c:v>196829.3</c:v>
                </c:pt>
                <c:pt idx="852">
                  <c:v>74951.66</c:v>
                </c:pt>
                <c:pt idx="853">
                  <c:v>342985.7</c:v>
                </c:pt>
                <c:pt idx="854">
                  <c:v>1108372.45</c:v>
                </c:pt>
                <c:pt idx="855">
                  <c:v>100256.85</c:v>
                </c:pt>
                <c:pt idx="856">
                  <c:v>526840.14</c:v>
                </c:pt>
                <c:pt idx="857">
                  <c:v>750139.67</c:v>
                </c:pt>
                <c:pt idx="858">
                  <c:v>86532.91</c:v>
                </c:pt>
                <c:pt idx="859">
                  <c:v>572421.46</c:v>
                </c:pt>
                <c:pt idx="860">
                  <c:v>139635.01999999999</c:v>
                </c:pt>
                <c:pt idx="861">
                  <c:v>227842.05</c:v>
                </c:pt>
                <c:pt idx="862">
                  <c:v>764241.14</c:v>
                </c:pt>
                <c:pt idx="863">
                  <c:v>260725.3</c:v>
                </c:pt>
                <c:pt idx="864">
                  <c:v>180283.53</c:v>
                </c:pt>
                <c:pt idx="865">
                  <c:v>1291606.06</c:v>
                </c:pt>
                <c:pt idx="866">
                  <c:v>750701.05</c:v>
                </c:pt>
                <c:pt idx="867">
                  <c:v>307674.15999999997</c:v>
                </c:pt>
                <c:pt idx="868">
                  <c:v>148499.07999999999</c:v>
                </c:pt>
                <c:pt idx="869">
                  <c:v>244638.89</c:v>
                </c:pt>
                <c:pt idx="870">
                  <c:v>279086.43</c:v>
                </c:pt>
                <c:pt idx="871">
                  <c:v>1262476.33</c:v>
                </c:pt>
                <c:pt idx="872">
                  <c:v>185608.56</c:v>
                </c:pt>
                <c:pt idx="873">
                  <c:v>155818.85</c:v>
                </c:pt>
                <c:pt idx="874">
                  <c:v>356922.23</c:v>
                </c:pt>
                <c:pt idx="875">
                  <c:v>2921916.66</c:v>
                </c:pt>
                <c:pt idx="876">
                  <c:v>104440.16</c:v>
                </c:pt>
                <c:pt idx="877">
                  <c:v>605721.02</c:v>
                </c:pt>
                <c:pt idx="878">
                  <c:v>259151.84</c:v>
                </c:pt>
                <c:pt idx="879">
                  <c:v>252110.25</c:v>
                </c:pt>
                <c:pt idx="880">
                  <c:v>1298242.54</c:v>
                </c:pt>
                <c:pt idx="881">
                  <c:v>393289.53</c:v>
                </c:pt>
                <c:pt idx="882">
                  <c:v>357405.82</c:v>
                </c:pt>
                <c:pt idx="883">
                  <c:v>385075.85</c:v>
                </c:pt>
                <c:pt idx="884">
                  <c:v>1163735.54</c:v>
                </c:pt>
                <c:pt idx="885">
                  <c:v>207645.24</c:v>
                </c:pt>
                <c:pt idx="886">
                  <c:v>750346.5</c:v>
                </c:pt>
                <c:pt idx="887">
                  <c:v>312273.14</c:v>
                </c:pt>
                <c:pt idx="888">
                  <c:v>271051.34999999998</c:v>
                </c:pt>
                <c:pt idx="889">
                  <c:v>172518.2</c:v>
                </c:pt>
                <c:pt idx="890">
                  <c:v>403959.96</c:v>
                </c:pt>
                <c:pt idx="891">
                  <c:v>481522.42</c:v>
                </c:pt>
                <c:pt idx="892">
                  <c:v>652301.59</c:v>
                </c:pt>
                <c:pt idx="893">
                  <c:v>628075.85</c:v>
                </c:pt>
                <c:pt idx="894">
                  <c:v>363333.32</c:v>
                </c:pt>
                <c:pt idx="895">
                  <c:v>92273.1</c:v>
                </c:pt>
                <c:pt idx="896">
                  <c:v>229193.81</c:v>
                </c:pt>
                <c:pt idx="897">
                  <c:v>65540.84</c:v>
                </c:pt>
                <c:pt idx="898">
                  <c:v>373821.74</c:v>
                </c:pt>
                <c:pt idx="899">
                  <c:v>999265.6</c:v>
                </c:pt>
                <c:pt idx="900">
                  <c:v>98540.22</c:v>
                </c:pt>
                <c:pt idx="901">
                  <c:v>713915.8</c:v>
                </c:pt>
                <c:pt idx="902">
                  <c:v>771313.77999999991</c:v>
                </c:pt>
                <c:pt idx="903">
                  <c:v>85697.65</c:v>
                </c:pt>
                <c:pt idx="904">
                  <c:v>685417.50999999989</c:v>
                </c:pt>
                <c:pt idx="905">
                  <c:v>161876.76</c:v>
                </c:pt>
                <c:pt idx="906">
                  <c:v>243301.08</c:v>
                </c:pt>
                <c:pt idx="907">
                  <c:v>842141.42</c:v>
                </c:pt>
                <c:pt idx="908">
                  <c:v>303592.92000000004</c:v>
                </c:pt>
                <c:pt idx="909">
                  <c:v>256757.59999999998</c:v>
                </c:pt>
                <c:pt idx="910">
                  <c:v>1140210.3799999999</c:v>
                </c:pt>
                <c:pt idx="911">
                  <c:v>963849.75</c:v>
                </c:pt>
                <c:pt idx="912">
                  <c:v>512142.95999999996</c:v>
                </c:pt>
                <c:pt idx="913">
                  <c:v>169476.04</c:v>
                </c:pt>
                <c:pt idx="914">
                  <c:v>257281.38</c:v>
                </c:pt>
                <c:pt idx="915">
                  <c:v>283678.88</c:v>
                </c:pt>
                <c:pt idx="916">
                  <c:v>1390616.83</c:v>
                </c:pt>
                <c:pt idx="917">
                  <c:v>241296.05000000002</c:v>
                </c:pt>
                <c:pt idx="918">
                  <c:v>197919.40000000002</c:v>
                </c:pt>
                <c:pt idx="919">
                  <c:v>345809.33999999997</c:v>
                </c:pt>
                <c:pt idx="920">
                  <c:v>2725856.4400000004</c:v>
                </c:pt>
                <c:pt idx="921">
                  <c:v>118958.8</c:v>
                </c:pt>
                <c:pt idx="922">
                  <c:v>746903.16</c:v>
                </c:pt>
                <c:pt idx="923">
                  <c:v>303963.18000000005</c:v>
                </c:pt>
                <c:pt idx="924">
                  <c:v>295941.23</c:v>
                </c:pt>
                <c:pt idx="925">
                  <c:v>1287480.31</c:v>
                </c:pt>
                <c:pt idx="926">
                  <c:v>502851.14</c:v>
                </c:pt>
                <c:pt idx="927">
                  <c:v>430765.96999999991</c:v>
                </c:pt>
                <c:pt idx="928">
                  <c:v>408203.49</c:v>
                </c:pt>
                <c:pt idx="929">
                  <c:v>1025312.59</c:v>
                </c:pt>
                <c:pt idx="930">
                  <c:v>110929.77</c:v>
                </c:pt>
                <c:pt idx="931">
                  <c:v>567488.01</c:v>
                </c:pt>
                <c:pt idx="932">
                  <c:v>317209.90000000002</c:v>
                </c:pt>
                <c:pt idx="933">
                  <c:v>300234.78999999998</c:v>
                </c:pt>
                <c:pt idx="934">
                  <c:v>203482.84</c:v>
                </c:pt>
                <c:pt idx="935">
                  <c:v>465108.33999999997</c:v>
                </c:pt>
                <c:pt idx="936">
                  <c:v>464720.86000000004</c:v>
                </c:pt>
                <c:pt idx="937">
                  <c:v>818086.25</c:v>
                </c:pt>
                <c:pt idx="938">
                  <c:v>474305.15</c:v>
                </c:pt>
                <c:pt idx="939">
                  <c:v>402919.29</c:v>
                </c:pt>
                <c:pt idx="940">
                  <c:v>85027.89</c:v>
                </c:pt>
                <c:pt idx="941">
                  <c:v>171869.94</c:v>
                </c:pt>
                <c:pt idx="942">
                  <c:v>68938.01999999999</c:v>
                </c:pt>
                <c:pt idx="943">
                  <c:v>484007.90999999992</c:v>
                </c:pt>
                <c:pt idx="944">
                  <c:v>880266.52</c:v>
                </c:pt>
                <c:pt idx="945">
                  <c:v>95246.38</c:v>
                </c:pt>
                <c:pt idx="946">
                  <c:v>670766.04</c:v>
                </c:pt>
                <c:pt idx="947">
                  <c:v>799726.8899999999</c:v>
                </c:pt>
                <c:pt idx="948">
                  <c:v>111113.11000000002</c:v>
                </c:pt>
                <c:pt idx="949">
                  <c:v>533150.49</c:v>
                </c:pt>
                <c:pt idx="950">
                  <c:v>159070.65000000002</c:v>
                </c:pt>
                <c:pt idx="951">
                  <c:v>251260.53999999998</c:v>
                </c:pt>
                <c:pt idx="952">
                  <c:v>762997.53</c:v>
                </c:pt>
                <c:pt idx="953">
                  <c:v>243366.13</c:v>
                </c:pt>
                <c:pt idx="954">
                  <c:v>194619.31</c:v>
                </c:pt>
                <c:pt idx="955">
                  <c:v>1333180.68</c:v>
                </c:pt>
                <c:pt idx="956">
                  <c:v>1003142.47</c:v>
                </c:pt>
                <c:pt idx="957">
                  <c:v>369628.1</c:v>
                </c:pt>
                <c:pt idx="958">
                  <c:v>132716.65</c:v>
                </c:pt>
                <c:pt idx="959">
                  <c:v>277616.70999999996</c:v>
                </c:pt>
                <c:pt idx="960">
                  <c:v>289124.31000000006</c:v>
                </c:pt>
                <c:pt idx="961">
                  <c:v>1316347.0699999998</c:v>
                </c:pt>
                <c:pt idx="962">
                  <c:v>188231.39</c:v>
                </c:pt>
                <c:pt idx="963">
                  <c:v>182389.99</c:v>
                </c:pt>
                <c:pt idx="964">
                  <c:v>322932.06000000006</c:v>
                </c:pt>
                <c:pt idx="965">
                  <c:v>2409159.6</c:v>
                </c:pt>
                <c:pt idx="966">
                  <c:v>121812.81</c:v>
                </c:pt>
                <c:pt idx="967">
                  <c:v>617912.40999999992</c:v>
                </c:pt>
                <c:pt idx="968">
                  <c:v>291320.91000000003</c:v>
                </c:pt>
                <c:pt idx="969">
                  <c:v>290571.66000000003</c:v>
                </c:pt>
                <c:pt idx="970">
                  <c:v>1294149.71</c:v>
                </c:pt>
                <c:pt idx="971">
                  <c:v>419376.62</c:v>
                </c:pt>
                <c:pt idx="972">
                  <c:v>387588.47</c:v>
                </c:pt>
                <c:pt idx="973">
                  <c:v>419189.36</c:v>
                </c:pt>
                <c:pt idx="974">
                  <c:v>1354912.98</c:v>
                </c:pt>
                <c:pt idx="975">
                  <c:v>117483.82</c:v>
                </c:pt>
                <c:pt idx="976">
                  <c:v>747864.17999999993</c:v>
                </c:pt>
                <c:pt idx="977">
                  <c:v>360772.32000000007</c:v>
                </c:pt>
                <c:pt idx="978">
                  <c:v>311185.65000000002</c:v>
                </c:pt>
                <c:pt idx="979">
                  <c:v>189671.57</c:v>
                </c:pt>
                <c:pt idx="980">
                  <c:v>504269.23000000004</c:v>
                </c:pt>
                <c:pt idx="981">
                  <c:v>439652.12</c:v>
                </c:pt>
                <c:pt idx="982">
                  <c:v>1117376.99</c:v>
                </c:pt>
                <c:pt idx="983">
                  <c:v>709903.13</c:v>
                </c:pt>
                <c:pt idx="984">
                  <c:v>423919.68000000005</c:v>
                </c:pt>
                <c:pt idx="985">
                  <c:v>102537.95</c:v>
                </c:pt>
                <c:pt idx="986">
                  <c:v>171192.49</c:v>
                </c:pt>
                <c:pt idx="987">
                  <c:v>79367.520000000004</c:v>
                </c:pt>
                <c:pt idx="988">
                  <c:v>446629.55000000005</c:v>
                </c:pt>
                <c:pt idx="989">
                  <c:v>950954.6</c:v>
                </c:pt>
                <c:pt idx="990">
                  <c:v>135196.35</c:v>
                </c:pt>
                <c:pt idx="991">
                  <c:v>639421.29</c:v>
                </c:pt>
                <c:pt idx="992">
                  <c:v>1102213.1299999999</c:v>
                </c:pt>
                <c:pt idx="993">
                  <c:v>88727.77</c:v>
                </c:pt>
                <c:pt idx="994">
                  <c:v>999783.13</c:v>
                </c:pt>
                <c:pt idx="995">
                  <c:v>161887.27000000002</c:v>
                </c:pt>
                <c:pt idx="996">
                  <c:v>331324.99</c:v>
                </c:pt>
                <c:pt idx="997">
                  <c:v>951648.11</c:v>
                </c:pt>
                <c:pt idx="998">
                  <c:v>321809.3</c:v>
                </c:pt>
                <c:pt idx="999">
                  <c:v>214353.01999999996</c:v>
                </c:pt>
                <c:pt idx="1000">
                  <c:v>1437239.0899999999</c:v>
                </c:pt>
                <c:pt idx="1001">
                  <c:v>872673.39</c:v>
                </c:pt>
                <c:pt idx="1002">
                  <c:v>570161.94999999995</c:v>
                </c:pt>
                <c:pt idx="1003">
                  <c:v>349565.06000000006</c:v>
                </c:pt>
                <c:pt idx="1004">
                  <c:v>345436.83999999997</c:v>
                </c:pt>
                <c:pt idx="1005">
                  <c:v>474554.55</c:v>
                </c:pt>
                <c:pt idx="1006">
                  <c:v>1584416.56</c:v>
                </c:pt>
                <c:pt idx="1007">
                  <c:v>233732.16</c:v>
                </c:pt>
                <c:pt idx="1008">
                  <c:v>231285.04</c:v>
                </c:pt>
                <c:pt idx="1009">
                  <c:v>364155.28</c:v>
                </c:pt>
                <c:pt idx="1010">
                  <c:v>2653023.23</c:v>
                </c:pt>
                <c:pt idx="1011">
                  <c:v>119167.18</c:v>
                </c:pt>
                <c:pt idx="1012">
                  <c:v>825835.91999999993</c:v>
                </c:pt>
                <c:pt idx="1013">
                  <c:v>273473.62</c:v>
                </c:pt>
                <c:pt idx="1014">
                  <c:v>310587.45999999996</c:v>
                </c:pt>
                <c:pt idx="1015">
                  <c:v>2135242.7599999998</c:v>
                </c:pt>
                <c:pt idx="1016">
                  <c:v>577116.22</c:v>
                </c:pt>
                <c:pt idx="1017">
                  <c:v>482904.74000000005</c:v>
                </c:pt>
                <c:pt idx="1018">
                  <c:v>527860.09000000008</c:v>
                </c:pt>
                <c:pt idx="1019">
                  <c:v>1315329.83</c:v>
                </c:pt>
                <c:pt idx="1020">
                  <c:v>183347.37</c:v>
                </c:pt>
                <c:pt idx="1021">
                  <c:v>608159.44999999995</c:v>
                </c:pt>
                <c:pt idx="1022">
                  <c:v>407825</c:v>
                </c:pt>
                <c:pt idx="1023">
                  <c:v>322272.96999999997</c:v>
                </c:pt>
                <c:pt idx="1024">
                  <c:v>176001.32</c:v>
                </c:pt>
                <c:pt idx="1025">
                  <c:v>591211.37</c:v>
                </c:pt>
                <c:pt idx="1026">
                  <c:v>460708.82</c:v>
                </c:pt>
                <c:pt idx="1027">
                  <c:v>1301932.95</c:v>
                </c:pt>
                <c:pt idx="1028">
                  <c:v>600669.78</c:v>
                </c:pt>
                <c:pt idx="1029">
                  <c:v>506254.11</c:v>
                </c:pt>
                <c:pt idx="1030">
                  <c:v>105005.26000000001</c:v>
                </c:pt>
                <c:pt idx="1031">
                  <c:v>257250.2</c:v>
                </c:pt>
                <c:pt idx="1032">
                  <c:v>84994.86</c:v>
                </c:pt>
                <c:pt idx="1033">
                  <c:v>577173.29</c:v>
                </c:pt>
                <c:pt idx="1034">
                  <c:v>1020913.2</c:v>
                </c:pt>
                <c:pt idx="1035">
                  <c:v>93625.03</c:v>
                </c:pt>
                <c:pt idx="1036">
                  <c:v>559460.43999999994</c:v>
                </c:pt>
                <c:pt idx="1037">
                  <c:v>1152539.42</c:v>
                </c:pt>
                <c:pt idx="1038">
                  <c:v>105025.45</c:v>
                </c:pt>
                <c:pt idx="1039">
                  <c:v>800274.40000000014</c:v>
                </c:pt>
                <c:pt idx="1040">
                  <c:v>158637.92000000001</c:v>
                </c:pt>
                <c:pt idx="1041">
                  <c:v>247893.13</c:v>
                </c:pt>
                <c:pt idx="1042">
                  <c:v>947968.47</c:v>
                </c:pt>
                <c:pt idx="1043">
                  <c:v>281913.49</c:v>
                </c:pt>
                <c:pt idx="1044">
                  <c:v>187523.20000000001</c:v>
                </c:pt>
                <c:pt idx="1045">
                  <c:v>1433095.3599999999</c:v>
                </c:pt>
                <c:pt idx="1046">
                  <c:v>773218.12999999989</c:v>
                </c:pt>
                <c:pt idx="1047">
                  <c:v>367456.05000000005</c:v>
                </c:pt>
                <c:pt idx="1048">
                  <c:v>162674.54999999999</c:v>
                </c:pt>
                <c:pt idx="1049">
                  <c:v>299069.36</c:v>
                </c:pt>
                <c:pt idx="1050">
                  <c:v>432600.1</c:v>
                </c:pt>
                <c:pt idx="1051">
                  <c:v>1647858.32</c:v>
                </c:pt>
                <c:pt idx="1052">
                  <c:v>265600.19999999995</c:v>
                </c:pt>
                <c:pt idx="1053">
                  <c:v>188556.57</c:v>
                </c:pt>
                <c:pt idx="1054">
                  <c:v>348153.29</c:v>
                </c:pt>
                <c:pt idx="1055">
                  <c:v>2893717.97</c:v>
                </c:pt>
                <c:pt idx="1056">
                  <c:v>96546.559999999998</c:v>
                </c:pt>
                <c:pt idx="1057">
                  <c:v>661212.22</c:v>
                </c:pt>
                <c:pt idx="1058">
                  <c:v>221273.84</c:v>
                </c:pt>
                <c:pt idx="1059">
                  <c:v>314915.08999999997</c:v>
                </c:pt>
                <c:pt idx="1060">
                  <c:v>2278728.69</c:v>
                </c:pt>
                <c:pt idx="1061">
                  <c:v>441977</c:v>
                </c:pt>
                <c:pt idx="1062">
                  <c:v>414781.12</c:v>
                </c:pt>
                <c:pt idx="1063">
                  <c:v>537883.88</c:v>
                </c:pt>
                <c:pt idx="1064">
                  <c:v>1592137.3</c:v>
                </c:pt>
                <c:pt idx="1065">
                  <c:v>119606.35</c:v>
                </c:pt>
                <c:pt idx="1066">
                  <c:v>486679.98</c:v>
                </c:pt>
                <c:pt idx="1067">
                  <c:v>322348.71999999997</c:v>
                </c:pt>
                <c:pt idx="1068">
                  <c:v>267305.90999999997</c:v>
                </c:pt>
                <c:pt idx="1069">
                  <c:v>159289.18</c:v>
                </c:pt>
                <c:pt idx="1070">
                  <c:v>468915.38</c:v>
                </c:pt>
                <c:pt idx="1071">
                  <c:v>566134.80999999994</c:v>
                </c:pt>
                <c:pt idx="1072">
                  <c:v>821352.04999999993</c:v>
                </c:pt>
                <c:pt idx="1073">
                  <c:v>548587.07000000007</c:v>
                </c:pt>
                <c:pt idx="1074">
                  <c:v>435490.60000000003</c:v>
                </c:pt>
                <c:pt idx="1075">
                  <c:v>88197.75</c:v>
                </c:pt>
                <c:pt idx="1076">
                  <c:v>208484.39</c:v>
                </c:pt>
                <c:pt idx="1077">
                  <c:v>73320.149999999994</c:v>
                </c:pt>
                <c:pt idx="1078">
                  <c:v>461179.38</c:v>
                </c:pt>
                <c:pt idx="1079">
                  <c:v>957086.15999999992</c:v>
                </c:pt>
                <c:pt idx="1080">
                  <c:v>216738.47</c:v>
                </c:pt>
                <c:pt idx="1081">
                  <c:v>957792.07000000007</c:v>
                </c:pt>
                <c:pt idx="1082">
                  <c:v>1225103.27</c:v>
                </c:pt>
                <c:pt idx="1083">
                  <c:v>128702.15</c:v>
                </c:pt>
                <c:pt idx="1084">
                  <c:v>725934.21000000008</c:v>
                </c:pt>
                <c:pt idx="1085">
                  <c:v>188654.46999999997</c:v>
                </c:pt>
                <c:pt idx="1086">
                  <c:v>411160.94</c:v>
                </c:pt>
                <c:pt idx="1087">
                  <c:v>1802646.3499999999</c:v>
                </c:pt>
                <c:pt idx="1088">
                  <c:v>380214.74</c:v>
                </c:pt>
                <c:pt idx="1089">
                  <c:v>333398.29000000004</c:v>
                </c:pt>
                <c:pt idx="1090">
                  <c:v>1885401.44</c:v>
                </c:pt>
                <c:pt idx="1091">
                  <c:v>1381528.7400000002</c:v>
                </c:pt>
                <c:pt idx="1092">
                  <c:v>880540.45000000007</c:v>
                </c:pt>
                <c:pt idx="1093">
                  <c:v>408921.56999999995</c:v>
                </c:pt>
                <c:pt idx="1094">
                  <c:v>395673.05000000005</c:v>
                </c:pt>
                <c:pt idx="1095">
                  <c:v>427950.70999999996</c:v>
                </c:pt>
                <c:pt idx="1096">
                  <c:v>2381742.59</c:v>
                </c:pt>
                <c:pt idx="1097">
                  <c:v>335442.41000000003</c:v>
                </c:pt>
                <c:pt idx="1098">
                  <c:v>365637.29000000004</c:v>
                </c:pt>
                <c:pt idx="1099">
                  <c:v>512982.73</c:v>
                </c:pt>
                <c:pt idx="1100">
                  <c:v>5070580.5600000005</c:v>
                </c:pt>
                <c:pt idx="1101">
                  <c:v>169828.77</c:v>
                </c:pt>
                <c:pt idx="1102">
                  <c:v>1310671.51</c:v>
                </c:pt>
                <c:pt idx="1103">
                  <c:v>391780.25</c:v>
                </c:pt>
                <c:pt idx="1104">
                  <c:v>521184.22000000003</c:v>
                </c:pt>
                <c:pt idx="1105">
                  <c:v>2959541.38</c:v>
                </c:pt>
                <c:pt idx="1106">
                  <c:v>847261.25</c:v>
                </c:pt>
                <c:pt idx="1107">
                  <c:v>759532.37</c:v>
                </c:pt>
                <c:pt idx="1108">
                  <c:v>819224.3</c:v>
                </c:pt>
                <c:pt idx="1109">
                  <c:v>1998260.4700000002</c:v>
                </c:pt>
                <c:pt idx="1110">
                  <c:v>202604.34</c:v>
                </c:pt>
                <c:pt idx="1111">
                  <c:v>1051039.26</c:v>
                </c:pt>
                <c:pt idx="1112">
                  <c:v>525075.42000000004</c:v>
                </c:pt>
                <c:pt idx="1113">
                  <c:v>469093.71</c:v>
                </c:pt>
                <c:pt idx="1114">
                  <c:v>287728.25</c:v>
                </c:pt>
                <c:pt idx="1115">
                  <c:v>862337.10000000009</c:v>
                </c:pt>
                <c:pt idx="1116">
                  <c:v>858101.65</c:v>
                </c:pt>
                <c:pt idx="1117">
                  <c:v>1706251.0500000003</c:v>
                </c:pt>
                <c:pt idx="1118">
                  <c:v>909127.60000000009</c:v>
                </c:pt>
                <c:pt idx="1119">
                  <c:v>678235.27</c:v>
                </c:pt>
                <c:pt idx="1120">
                  <c:v>141362.77000000002</c:v>
                </c:pt>
                <c:pt idx="1121">
                  <c:v>322673.64</c:v>
                </c:pt>
                <c:pt idx="1122">
                  <c:v>113023.34999999999</c:v>
                </c:pt>
                <c:pt idx="1123">
                  <c:v>853642.89999999991</c:v>
                </c:pt>
                <c:pt idx="1124">
                  <c:v>1272039.7999999998</c:v>
                </c:pt>
                <c:pt idx="1125">
                  <c:v>121804.36</c:v>
                </c:pt>
                <c:pt idx="1126">
                  <c:v>723928.38</c:v>
                </c:pt>
                <c:pt idx="1127">
                  <c:v>900558.38</c:v>
                </c:pt>
                <c:pt idx="1128">
                  <c:v>93106.27</c:v>
                </c:pt>
                <c:pt idx="1129">
                  <c:v>834304.52</c:v>
                </c:pt>
                <c:pt idx="1130">
                  <c:v>151057.53</c:v>
                </c:pt>
                <c:pt idx="1131">
                  <c:v>262133.71</c:v>
                </c:pt>
                <c:pt idx="1132">
                  <c:v>897178.36</c:v>
                </c:pt>
                <c:pt idx="1133">
                  <c:v>305400.41000000003</c:v>
                </c:pt>
                <c:pt idx="1134">
                  <c:v>218329.7</c:v>
                </c:pt>
                <c:pt idx="1135">
                  <c:v>1553404.1600000001</c:v>
                </c:pt>
                <c:pt idx="1136">
                  <c:v>1056054.4099999999</c:v>
                </c:pt>
                <c:pt idx="1137">
                  <c:v>435384.44999999995</c:v>
                </c:pt>
                <c:pt idx="1138">
                  <c:v>167604.59999999998</c:v>
                </c:pt>
                <c:pt idx="1139">
                  <c:v>321368.64</c:v>
                </c:pt>
                <c:pt idx="1140">
                  <c:v>352731.82999999996</c:v>
                </c:pt>
                <c:pt idx="1141">
                  <c:v>1870874.72</c:v>
                </c:pt>
                <c:pt idx="1142">
                  <c:v>258008.01</c:v>
                </c:pt>
                <c:pt idx="1143">
                  <c:v>234557.28</c:v>
                </c:pt>
                <c:pt idx="1144">
                  <c:v>433809.83999999997</c:v>
                </c:pt>
                <c:pt idx="1145">
                  <c:v>3323882.38</c:v>
                </c:pt>
                <c:pt idx="1146">
                  <c:v>130566.55</c:v>
                </c:pt>
                <c:pt idx="1147">
                  <c:v>856022.49</c:v>
                </c:pt>
                <c:pt idx="1148">
                  <c:v>303827.76</c:v>
                </c:pt>
                <c:pt idx="1149">
                  <c:v>289527.53000000003</c:v>
                </c:pt>
                <c:pt idx="1150">
                  <c:v>2051389.9899999998</c:v>
                </c:pt>
                <c:pt idx="1151">
                  <c:v>617475.89</c:v>
                </c:pt>
                <c:pt idx="1152">
                  <c:v>516404.69999999995</c:v>
                </c:pt>
                <c:pt idx="1153">
                  <c:v>611269.34000000008</c:v>
                </c:pt>
                <c:pt idx="1154">
                  <c:v>1490711.97</c:v>
                </c:pt>
                <c:pt idx="1155">
                  <c:v>116882.18</c:v>
                </c:pt>
                <c:pt idx="1156">
                  <c:v>507333.47000000003</c:v>
                </c:pt>
                <c:pt idx="1157">
                  <c:v>367903.88</c:v>
                </c:pt>
                <c:pt idx="1158">
                  <c:v>292742.42</c:v>
                </c:pt>
                <c:pt idx="1159">
                  <c:v>207658.31999999998</c:v>
                </c:pt>
                <c:pt idx="1160">
                  <c:v>554598.15</c:v>
                </c:pt>
                <c:pt idx="1161">
                  <c:v>558926.47000000009</c:v>
                </c:pt>
                <c:pt idx="1162">
                  <c:v>823086.8600000001</c:v>
                </c:pt>
                <c:pt idx="1163">
                  <c:v>468936.03</c:v>
                </c:pt>
                <c:pt idx="1164">
                  <c:v>452805.55000000005</c:v>
                </c:pt>
                <c:pt idx="1165">
                  <c:v>95011.26999999999</c:v>
                </c:pt>
                <c:pt idx="1166">
                  <c:v>174606.68</c:v>
                </c:pt>
                <c:pt idx="1167">
                  <c:v>78222.880000000005</c:v>
                </c:pt>
                <c:pt idx="1168">
                  <c:v>569543.02</c:v>
                </c:pt>
                <c:pt idx="1169">
                  <c:v>1071952.06</c:v>
                </c:pt>
                <c:pt idx="1170">
                  <c:v>85630.24</c:v>
                </c:pt>
                <c:pt idx="1171">
                  <c:v>538448.01</c:v>
                </c:pt>
                <c:pt idx="1172">
                  <c:v>796515.52</c:v>
                </c:pt>
                <c:pt idx="1173">
                  <c:v>80833.06</c:v>
                </c:pt>
                <c:pt idx="1174">
                  <c:v>515022.94000000006</c:v>
                </c:pt>
                <c:pt idx="1175">
                  <c:v>144087.48000000001</c:v>
                </c:pt>
                <c:pt idx="1176">
                  <c:v>224395.77000000002</c:v>
                </c:pt>
                <c:pt idx="1177">
                  <c:v>736317.26</c:v>
                </c:pt>
                <c:pt idx="1178">
                  <c:v>231729.88</c:v>
                </c:pt>
                <c:pt idx="1179">
                  <c:v>179193.25</c:v>
                </c:pt>
                <c:pt idx="1180">
                  <c:v>1421970.53</c:v>
                </c:pt>
                <c:pt idx="1181">
                  <c:v>743979.81</c:v>
                </c:pt>
                <c:pt idx="1182">
                  <c:v>361966.97</c:v>
                </c:pt>
                <c:pt idx="1183">
                  <c:v>143871.75</c:v>
                </c:pt>
                <c:pt idx="1184">
                  <c:v>277022.82</c:v>
                </c:pt>
                <c:pt idx="1185">
                  <c:v>283265.66000000003</c:v>
                </c:pt>
                <c:pt idx="1186">
                  <c:v>1572064.6099999999</c:v>
                </c:pt>
                <c:pt idx="1187">
                  <c:v>186523.76</c:v>
                </c:pt>
                <c:pt idx="1188">
                  <c:v>185003.97</c:v>
                </c:pt>
                <c:pt idx="1189">
                  <c:v>325042.62</c:v>
                </c:pt>
                <c:pt idx="1190">
                  <c:v>2749718.75</c:v>
                </c:pt>
                <c:pt idx="1191">
                  <c:v>101522.07</c:v>
                </c:pt>
                <c:pt idx="1192">
                  <c:v>669345.19999999995</c:v>
                </c:pt>
                <c:pt idx="1193">
                  <c:v>230083.5</c:v>
                </c:pt>
                <c:pt idx="1194">
                  <c:v>306966.07</c:v>
                </c:pt>
                <c:pt idx="1195">
                  <c:v>1413687.38</c:v>
                </c:pt>
                <c:pt idx="1196">
                  <c:v>395298.31</c:v>
                </c:pt>
                <c:pt idx="1197">
                  <c:v>396568.37999999995</c:v>
                </c:pt>
                <c:pt idx="1198">
                  <c:v>443312.68</c:v>
                </c:pt>
                <c:pt idx="1199">
                  <c:v>1544983.15</c:v>
                </c:pt>
                <c:pt idx="1200">
                  <c:v>121002.79999999999</c:v>
                </c:pt>
                <c:pt idx="1201">
                  <c:v>636925.68999999994</c:v>
                </c:pt>
                <c:pt idx="1202">
                  <c:v>302077.06</c:v>
                </c:pt>
                <c:pt idx="1203">
                  <c:v>237767.01</c:v>
                </c:pt>
                <c:pt idx="1204">
                  <c:v>155902.21000000002</c:v>
                </c:pt>
                <c:pt idx="1205">
                  <c:v>530247.15</c:v>
                </c:pt>
                <c:pt idx="1206">
                  <c:v>447962.28</c:v>
                </c:pt>
                <c:pt idx="1207">
                  <c:v>1149074.92</c:v>
                </c:pt>
                <c:pt idx="1208">
                  <c:v>468075.23</c:v>
                </c:pt>
                <c:pt idx="1209">
                  <c:v>396970.44</c:v>
                </c:pt>
                <c:pt idx="1210">
                  <c:v>79223.81</c:v>
                </c:pt>
                <c:pt idx="1211">
                  <c:v>172847.28</c:v>
                </c:pt>
                <c:pt idx="1212">
                  <c:v>65757.320000000007</c:v>
                </c:pt>
                <c:pt idx="1213">
                  <c:v>442206.63</c:v>
                </c:pt>
                <c:pt idx="1214">
                  <c:v>896808.98</c:v>
                </c:pt>
                <c:pt idx="1215">
                  <c:v>104278.89</c:v>
                </c:pt>
                <c:pt idx="1216">
                  <c:v>586240.44000000006</c:v>
                </c:pt>
                <c:pt idx="1217">
                  <c:v>836294.71</c:v>
                </c:pt>
                <c:pt idx="1218">
                  <c:v>113183.43</c:v>
                </c:pt>
                <c:pt idx="1219">
                  <c:v>527274.99</c:v>
                </c:pt>
                <c:pt idx="1220">
                  <c:v>151330.38</c:v>
                </c:pt>
                <c:pt idx="1221">
                  <c:v>249254.22999999998</c:v>
                </c:pt>
                <c:pt idx="1222">
                  <c:v>794925.31</c:v>
                </c:pt>
                <c:pt idx="1223">
                  <c:v>263363.41000000003</c:v>
                </c:pt>
                <c:pt idx="1224">
                  <c:v>209180.18</c:v>
                </c:pt>
                <c:pt idx="1225">
                  <c:v>1616898.5</c:v>
                </c:pt>
                <c:pt idx="1226">
                  <c:v>1018614.31</c:v>
                </c:pt>
                <c:pt idx="1227">
                  <c:v>464413.56999999995</c:v>
                </c:pt>
                <c:pt idx="1228">
                  <c:v>208279.53</c:v>
                </c:pt>
                <c:pt idx="1229">
                  <c:v>281655.48</c:v>
                </c:pt>
                <c:pt idx="1230">
                  <c:v>289607.63</c:v>
                </c:pt>
                <c:pt idx="1231">
                  <c:v>1657524.2799999998</c:v>
                </c:pt>
                <c:pt idx="1232">
                  <c:v>196615.34</c:v>
                </c:pt>
                <c:pt idx="1233">
                  <c:v>194729.14</c:v>
                </c:pt>
                <c:pt idx="1234">
                  <c:v>352533.58999999997</c:v>
                </c:pt>
                <c:pt idx="1235">
                  <c:v>3029956.79</c:v>
                </c:pt>
                <c:pt idx="1236">
                  <c:v>99580.43</c:v>
                </c:pt>
                <c:pt idx="1237">
                  <c:v>647233.53</c:v>
                </c:pt>
                <c:pt idx="1238">
                  <c:v>230229.94</c:v>
                </c:pt>
                <c:pt idx="1239">
                  <c:v>373167.22</c:v>
                </c:pt>
                <c:pt idx="1240">
                  <c:v>1615325.1400000001</c:v>
                </c:pt>
                <c:pt idx="1241">
                  <c:v>399308.69000000006</c:v>
                </c:pt>
                <c:pt idx="1242">
                  <c:v>416950.05</c:v>
                </c:pt>
                <c:pt idx="1243">
                  <c:v>490292.38</c:v>
                </c:pt>
                <c:pt idx="1244">
                  <c:v>1224254.3999999999</c:v>
                </c:pt>
                <c:pt idx="1245">
                  <c:v>184226.61</c:v>
                </c:pt>
                <c:pt idx="1246">
                  <c:v>772848.64999999991</c:v>
                </c:pt>
                <c:pt idx="1247">
                  <c:v>343583.52999999997</c:v>
                </c:pt>
                <c:pt idx="1248">
                  <c:v>277107.48</c:v>
                </c:pt>
                <c:pt idx="1249">
                  <c:v>174394.57</c:v>
                </c:pt>
                <c:pt idx="1250">
                  <c:v>589559.59</c:v>
                </c:pt>
                <c:pt idx="1251">
                  <c:v>538360.91</c:v>
                </c:pt>
                <c:pt idx="1252">
                  <c:v>984000.13</c:v>
                </c:pt>
                <c:pt idx="1253">
                  <c:v>636462.47</c:v>
                </c:pt>
                <c:pt idx="1254">
                  <c:v>405689.01</c:v>
                </c:pt>
                <c:pt idx="1255">
                  <c:v>97120.83</c:v>
                </c:pt>
                <c:pt idx="1256">
                  <c:v>188826.97</c:v>
                </c:pt>
                <c:pt idx="1257">
                  <c:v>68888.160000000003</c:v>
                </c:pt>
                <c:pt idx="1258">
                  <c:v>484876.62</c:v>
                </c:pt>
                <c:pt idx="1259">
                  <c:v>895671.55</c:v>
                </c:pt>
                <c:pt idx="1260">
                  <c:v>139520.6</c:v>
                </c:pt>
                <c:pt idx="1261">
                  <c:v>594551.6</c:v>
                </c:pt>
                <c:pt idx="1262">
                  <c:v>988572.62999999989</c:v>
                </c:pt>
                <c:pt idx="1263">
                  <c:v>91070.799999999988</c:v>
                </c:pt>
                <c:pt idx="1264">
                  <c:v>785188.72000000009</c:v>
                </c:pt>
                <c:pt idx="1265">
                  <c:v>168190.37</c:v>
                </c:pt>
                <c:pt idx="1266">
                  <c:v>259060.74</c:v>
                </c:pt>
                <c:pt idx="1267">
                  <c:v>820728.47</c:v>
                </c:pt>
                <c:pt idx="1268">
                  <c:v>265942.15000000002</c:v>
                </c:pt>
                <c:pt idx="1269">
                  <c:v>207531.28999999998</c:v>
                </c:pt>
                <c:pt idx="1270">
                  <c:v>1501141.58</c:v>
                </c:pt>
                <c:pt idx="1271">
                  <c:v>934460.44</c:v>
                </c:pt>
                <c:pt idx="1272">
                  <c:v>400047.47</c:v>
                </c:pt>
                <c:pt idx="1273">
                  <c:v>137419.69999999998</c:v>
                </c:pt>
                <c:pt idx="1274">
                  <c:v>289090.98</c:v>
                </c:pt>
                <c:pt idx="1275">
                  <c:v>432095.58</c:v>
                </c:pt>
                <c:pt idx="1276">
                  <c:v>1501699.41</c:v>
                </c:pt>
                <c:pt idx="1277">
                  <c:v>207466.39</c:v>
                </c:pt>
                <c:pt idx="1278">
                  <c:v>229905.22000000003</c:v>
                </c:pt>
                <c:pt idx="1279">
                  <c:v>371269.22</c:v>
                </c:pt>
                <c:pt idx="1280">
                  <c:v>2667104.06</c:v>
                </c:pt>
                <c:pt idx="1281">
                  <c:v>97173.739999999991</c:v>
                </c:pt>
                <c:pt idx="1282">
                  <c:v>881388.29</c:v>
                </c:pt>
                <c:pt idx="1283">
                  <c:v>243867.72</c:v>
                </c:pt>
                <c:pt idx="1284">
                  <c:v>332378.95999999996</c:v>
                </c:pt>
                <c:pt idx="1285">
                  <c:v>1931495.66</c:v>
                </c:pt>
                <c:pt idx="1286">
                  <c:v>458200.4</c:v>
                </c:pt>
                <c:pt idx="1287">
                  <c:v>533700.98</c:v>
                </c:pt>
                <c:pt idx="1288">
                  <c:v>443651.36</c:v>
                </c:pt>
                <c:pt idx="1289">
                  <c:v>1672899.3599999999</c:v>
                </c:pt>
                <c:pt idx="1290">
                  <c:v>120612.81999999999</c:v>
                </c:pt>
                <c:pt idx="1291">
                  <c:v>592281.81000000006</c:v>
                </c:pt>
                <c:pt idx="1292">
                  <c:v>330201.25</c:v>
                </c:pt>
                <c:pt idx="1293">
                  <c:v>289118.59999999998</c:v>
                </c:pt>
                <c:pt idx="1294">
                  <c:v>178885.9</c:v>
                </c:pt>
                <c:pt idx="1295">
                  <c:v>559943.98</c:v>
                </c:pt>
                <c:pt idx="1296">
                  <c:v>459124.87</c:v>
                </c:pt>
                <c:pt idx="1297">
                  <c:v>1051308.5</c:v>
                </c:pt>
                <c:pt idx="1298">
                  <c:v>456320.3</c:v>
                </c:pt>
                <c:pt idx="1299">
                  <c:v>457398.24999999994</c:v>
                </c:pt>
                <c:pt idx="1300">
                  <c:v>94804.19</c:v>
                </c:pt>
                <c:pt idx="1301">
                  <c:v>172050.58000000002</c:v>
                </c:pt>
                <c:pt idx="1302">
                  <c:v>89700.27</c:v>
                </c:pt>
                <c:pt idx="1303">
                  <c:v>597351.68000000005</c:v>
                </c:pt>
                <c:pt idx="1304">
                  <c:v>935934.1</c:v>
                </c:pt>
                <c:pt idx="1305">
                  <c:v>144648.75</c:v>
                </c:pt>
                <c:pt idx="1306">
                  <c:v>695821.13</c:v>
                </c:pt>
                <c:pt idx="1307">
                  <c:v>874780.27</c:v>
                </c:pt>
                <c:pt idx="1308">
                  <c:v>80611.010000000009</c:v>
                </c:pt>
                <c:pt idx="1309">
                  <c:v>629090.87</c:v>
                </c:pt>
                <c:pt idx="1310">
                  <c:v>185174.55</c:v>
                </c:pt>
                <c:pt idx="1311">
                  <c:v>279661.70999999996</c:v>
                </c:pt>
                <c:pt idx="1312">
                  <c:v>830421.02999999991</c:v>
                </c:pt>
                <c:pt idx="1313">
                  <c:v>275804.74</c:v>
                </c:pt>
                <c:pt idx="1314">
                  <c:v>212107.87</c:v>
                </c:pt>
                <c:pt idx="1315">
                  <c:v>1356159.9600000002</c:v>
                </c:pt>
                <c:pt idx="1316">
                  <c:v>788107.23</c:v>
                </c:pt>
                <c:pt idx="1317">
                  <c:v>443295.3</c:v>
                </c:pt>
                <c:pt idx="1318">
                  <c:v>191286.88999999998</c:v>
                </c:pt>
                <c:pt idx="1319">
                  <c:v>279645.04000000004</c:v>
                </c:pt>
                <c:pt idx="1320">
                  <c:v>314847.26</c:v>
                </c:pt>
                <c:pt idx="1321">
                  <c:v>1324475.69</c:v>
                </c:pt>
                <c:pt idx="1322">
                  <c:v>227995.61</c:v>
                </c:pt>
                <c:pt idx="1323">
                  <c:v>227714.5</c:v>
                </c:pt>
                <c:pt idx="1324">
                  <c:v>298805.55000000005</c:v>
                </c:pt>
                <c:pt idx="1325">
                  <c:v>3059034.3</c:v>
                </c:pt>
                <c:pt idx="1326">
                  <c:v>117108.97</c:v>
                </c:pt>
                <c:pt idx="1327">
                  <c:v>888615.09000000008</c:v>
                </c:pt>
                <c:pt idx="1328">
                  <c:v>304701.2</c:v>
                </c:pt>
                <c:pt idx="1329">
                  <c:v>316463.18000000005</c:v>
                </c:pt>
                <c:pt idx="1330">
                  <c:v>1755052.38</c:v>
                </c:pt>
                <c:pt idx="1331">
                  <c:v>765746.37</c:v>
                </c:pt>
                <c:pt idx="1332">
                  <c:v>529200.61</c:v>
                </c:pt>
                <c:pt idx="1333">
                  <c:v>486492.24</c:v>
                </c:pt>
                <c:pt idx="1334">
                  <c:v>1619549.7899999998</c:v>
                </c:pt>
                <c:pt idx="1335">
                  <c:v>134625.32</c:v>
                </c:pt>
                <c:pt idx="1336">
                  <c:v>676307.42999999993</c:v>
                </c:pt>
                <c:pt idx="1337">
                  <c:v>384595.79000000004</c:v>
                </c:pt>
                <c:pt idx="1338">
                  <c:v>345645.83</c:v>
                </c:pt>
                <c:pt idx="1339">
                  <c:v>228663.46000000002</c:v>
                </c:pt>
                <c:pt idx="1340">
                  <c:v>546435.55000000005</c:v>
                </c:pt>
                <c:pt idx="1341">
                  <c:v>512155.1</c:v>
                </c:pt>
                <c:pt idx="1342">
                  <c:v>904333.9800000001</c:v>
                </c:pt>
                <c:pt idx="1343">
                  <c:v>514742.18</c:v>
                </c:pt>
                <c:pt idx="1344">
                  <c:v>482065.76</c:v>
                </c:pt>
                <c:pt idx="1345">
                  <c:v>82487.75</c:v>
                </c:pt>
                <c:pt idx="1346">
                  <c:v>249444.49</c:v>
                </c:pt>
                <c:pt idx="1347">
                  <c:v>90823.290000000008</c:v>
                </c:pt>
                <c:pt idx="1348">
                  <c:v>580771.42999999993</c:v>
                </c:pt>
                <c:pt idx="1349">
                  <c:v>897607.11999999988</c:v>
                </c:pt>
                <c:pt idx="1350">
                  <c:v>105304.65</c:v>
                </c:pt>
                <c:pt idx="1351">
                  <c:v>730449.69</c:v>
                </c:pt>
                <c:pt idx="1352">
                  <c:v>1113242.8199999998</c:v>
                </c:pt>
                <c:pt idx="1353">
                  <c:v>119045.04000000001</c:v>
                </c:pt>
                <c:pt idx="1354">
                  <c:v>602177.42999999993</c:v>
                </c:pt>
                <c:pt idx="1355">
                  <c:v>166358.32</c:v>
                </c:pt>
                <c:pt idx="1356">
                  <c:v>396324.57</c:v>
                </c:pt>
                <c:pt idx="1357">
                  <c:v>841171.24</c:v>
                </c:pt>
                <c:pt idx="1358">
                  <c:v>245062.31</c:v>
                </c:pt>
                <c:pt idx="1359">
                  <c:v>216897.74</c:v>
                </c:pt>
                <c:pt idx="1360">
                  <c:v>1362250.25</c:v>
                </c:pt>
                <c:pt idx="1361">
                  <c:v>1010953.7100000001</c:v>
                </c:pt>
                <c:pt idx="1362">
                  <c:v>428600.19999999995</c:v>
                </c:pt>
                <c:pt idx="1363">
                  <c:v>175969.31</c:v>
                </c:pt>
                <c:pt idx="1364">
                  <c:v>299740.63</c:v>
                </c:pt>
                <c:pt idx="1365">
                  <c:v>308716.16000000003</c:v>
                </c:pt>
                <c:pt idx="1366">
                  <c:v>1243926.96</c:v>
                </c:pt>
                <c:pt idx="1367">
                  <c:v>209169.31</c:v>
                </c:pt>
                <c:pt idx="1368">
                  <c:v>234236.46000000002</c:v>
                </c:pt>
                <c:pt idx="1369">
                  <c:v>311526.49</c:v>
                </c:pt>
                <c:pt idx="1370">
                  <c:v>3395262.7</c:v>
                </c:pt>
                <c:pt idx="1371">
                  <c:v>126213.07999999999</c:v>
                </c:pt>
                <c:pt idx="1372">
                  <c:v>828837.57</c:v>
                </c:pt>
                <c:pt idx="1373">
                  <c:v>316201.23</c:v>
                </c:pt>
                <c:pt idx="1374">
                  <c:v>316969.55</c:v>
                </c:pt>
                <c:pt idx="1375">
                  <c:v>1564859.63</c:v>
                </c:pt>
                <c:pt idx="1376">
                  <c:v>428028.89999999997</c:v>
                </c:pt>
                <c:pt idx="1377">
                  <c:v>508979.43000000005</c:v>
                </c:pt>
                <c:pt idx="1378">
                  <c:v>471175.79000000004</c:v>
                </c:pt>
                <c:pt idx="1379">
                  <c:v>1299190.9200000002</c:v>
                </c:pt>
                <c:pt idx="1380">
                  <c:v>198246.71000000002</c:v>
                </c:pt>
                <c:pt idx="1381">
                  <c:v>759157.5</c:v>
                </c:pt>
                <c:pt idx="1382">
                  <c:v>552900.21</c:v>
                </c:pt>
                <c:pt idx="1383">
                  <c:v>365038.23</c:v>
                </c:pt>
                <c:pt idx="1384">
                  <c:v>209053.83000000002</c:v>
                </c:pt>
                <c:pt idx="1385">
                  <c:v>517463.38</c:v>
                </c:pt>
                <c:pt idx="1386">
                  <c:v>643491.06999999995</c:v>
                </c:pt>
                <c:pt idx="1387">
                  <c:v>777300.98999999987</c:v>
                </c:pt>
                <c:pt idx="1388">
                  <c:v>685505.57000000007</c:v>
                </c:pt>
                <c:pt idx="1389">
                  <c:v>542846.79</c:v>
                </c:pt>
                <c:pt idx="1390">
                  <c:v>98328.71</c:v>
                </c:pt>
                <c:pt idx="1391">
                  <c:v>191261.08000000002</c:v>
                </c:pt>
                <c:pt idx="1392">
                  <c:v>71732.63</c:v>
                </c:pt>
                <c:pt idx="1393">
                  <c:v>574380.46</c:v>
                </c:pt>
                <c:pt idx="1394">
                  <c:v>855251.16999999993</c:v>
                </c:pt>
                <c:pt idx="1395">
                  <c:v>149396.5</c:v>
                </c:pt>
                <c:pt idx="1396">
                  <c:v>624645.42000000004</c:v>
                </c:pt>
                <c:pt idx="1397">
                  <c:v>986038.75</c:v>
                </c:pt>
                <c:pt idx="1398">
                  <c:v>85839.98000000001</c:v>
                </c:pt>
                <c:pt idx="1399">
                  <c:v>641462.42999999993</c:v>
                </c:pt>
                <c:pt idx="1400">
                  <c:v>163592.40000000002</c:v>
                </c:pt>
                <c:pt idx="1401">
                  <c:v>258547.55000000002</c:v>
                </c:pt>
                <c:pt idx="1402">
                  <c:v>908202.13000000012</c:v>
                </c:pt>
                <c:pt idx="1403">
                  <c:v>277267.97000000003</c:v>
                </c:pt>
                <c:pt idx="1404">
                  <c:v>264778.18</c:v>
                </c:pt>
                <c:pt idx="1405">
                  <c:v>1803351.2100000002</c:v>
                </c:pt>
                <c:pt idx="1406">
                  <c:v>950483.36999999988</c:v>
                </c:pt>
                <c:pt idx="1407">
                  <c:v>477637.43</c:v>
                </c:pt>
                <c:pt idx="1408">
                  <c:v>207028.28000000003</c:v>
                </c:pt>
                <c:pt idx="1409">
                  <c:v>330371.24</c:v>
                </c:pt>
                <c:pt idx="1410">
                  <c:v>345963.16000000003</c:v>
                </c:pt>
                <c:pt idx="1411">
                  <c:v>2120511.0299999998</c:v>
                </c:pt>
                <c:pt idx="1412">
                  <c:v>228837.36</c:v>
                </c:pt>
                <c:pt idx="1413">
                  <c:v>183489.03000000003</c:v>
                </c:pt>
                <c:pt idx="1414">
                  <c:v>382746.42000000004</c:v>
                </c:pt>
                <c:pt idx="1415">
                  <c:v>2843541.07</c:v>
                </c:pt>
                <c:pt idx="1416">
                  <c:v>126662.1</c:v>
                </c:pt>
                <c:pt idx="1417">
                  <c:v>698961.15</c:v>
                </c:pt>
                <c:pt idx="1418">
                  <c:v>306280.52</c:v>
                </c:pt>
                <c:pt idx="1419">
                  <c:v>305105.53000000003</c:v>
                </c:pt>
                <c:pt idx="1420">
                  <c:v>1774776.77</c:v>
                </c:pt>
                <c:pt idx="1421">
                  <c:v>483124.52999999997</c:v>
                </c:pt>
                <c:pt idx="1422">
                  <c:v>429132.5</c:v>
                </c:pt>
                <c:pt idx="1423">
                  <c:v>503277.64999999997</c:v>
                </c:pt>
                <c:pt idx="1424">
                  <c:v>1684537.69</c:v>
                </c:pt>
                <c:pt idx="1425">
                  <c:v>132097.87</c:v>
                </c:pt>
                <c:pt idx="1426">
                  <c:v>658169.3899999999</c:v>
                </c:pt>
                <c:pt idx="1427">
                  <c:v>362959.17</c:v>
                </c:pt>
                <c:pt idx="1428">
                  <c:v>316217.11</c:v>
                </c:pt>
                <c:pt idx="1429">
                  <c:v>218058</c:v>
                </c:pt>
                <c:pt idx="1430">
                  <c:v>570446.94999999995</c:v>
                </c:pt>
                <c:pt idx="1431">
                  <c:v>488321.92999999993</c:v>
                </c:pt>
                <c:pt idx="1432">
                  <c:v>1203274.1099999999</c:v>
                </c:pt>
                <c:pt idx="1433">
                  <c:v>524265.69000000006</c:v>
                </c:pt>
                <c:pt idx="1434">
                  <c:v>450658.33999999997</c:v>
                </c:pt>
                <c:pt idx="1435">
                  <c:v>99982.709999999992</c:v>
                </c:pt>
                <c:pt idx="1436">
                  <c:v>165209.28999999998</c:v>
                </c:pt>
                <c:pt idx="1437">
                  <c:v>93961.48</c:v>
                </c:pt>
                <c:pt idx="1438">
                  <c:v>469300.74</c:v>
                </c:pt>
                <c:pt idx="1439">
                  <c:v>965185.06</c:v>
                </c:pt>
                <c:pt idx="1440">
                  <c:v>114852.06</c:v>
                </c:pt>
                <c:pt idx="1441">
                  <c:v>619926.81000000006</c:v>
                </c:pt>
                <c:pt idx="1442">
                  <c:v>869885.02</c:v>
                </c:pt>
                <c:pt idx="1443">
                  <c:v>98029.97</c:v>
                </c:pt>
                <c:pt idx="1444">
                  <c:v>615262.32000000007</c:v>
                </c:pt>
                <c:pt idx="1445">
                  <c:v>182370.96000000002</c:v>
                </c:pt>
                <c:pt idx="1446">
                  <c:v>258747.31</c:v>
                </c:pt>
                <c:pt idx="1447">
                  <c:v>910975.86</c:v>
                </c:pt>
                <c:pt idx="1448">
                  <c:v>250601.41999999998</c:v>
                </c:pt>
                <c:pt idx="1449">
                  <c:v>234928.69</c:v>
                </c:pt>
                <c:pt idx="1450">
                  <c:v>1720132.29</c:v>
                </c:pt>
                <c:pt idx="1451">
                  <c:v>829743.53</c:v>
                </c:pt>
                <c:pt idx="1452">
                  <c:v>413385.75</c:v>
                </c:pt>
                <c:pt idx="1453">
                  <c:v>160073.32</c:v>
                </c:pt>
                <c:pt idx="1454">
                  <c:v>339166.38</c:v>
                </c:pt>
                <c:pt idx="1455">
                  <c:v>328022.39</c:v>
                </c:pt>
                <c:pt idx="1456">
                  <c:v>1901352.3800000001</c:v>
                </c:pt>
                <c:pt idx="1457">
                  <c:v>189750</c:v>
                </c:pt>
                <c:pt idx="1458">
                  <c:v>223707</c:v>
                </c:pt>
                <c:pt idx="1459">
                  <c:v>383266.64</c:v>
                </c:pt>
                <c:pt idx="1460">
                  <c:v>2908296.55</c:v>
                </c:pt>
                <c:pt idx="1461">
                  <c:v>115590.25</c:v>
                </c:pt>
                <c:pt idx="1462">
                  <c:v>711418.47999999986</c:v>
                </c:pt>
                <c:pt idx="1463">
                  <c:v>281208.41000000003</c:v>
                </c:pt>
                <c:pt idx="1464">
                  <c:v>338361.75</c:v>
                </c:pt>
                <c:pt idx="1465">
                  <c:v>1861001.7000000002</c:v>
                </c:pt>
                <c:pt idx="1466">
                  <c:v>486113.65</c:v>
                </c:pt>
                <c:pt idx="1467">
                  <c:v>471436.17000000004</c:v>
                </c:pt>
                <c:pt idx="1468">
                  <c:v>541911.64</c:v>
                </c:pt>
                <c:pt idx="1469">
                  <c:v>1374624.38</c:v>
                </c:pt>
                <c:pt idx="1470">
                  <c:v>130947.95</c:v>
                </c:pt>
                <c:pt idx="1471">
                  <c:v>615354.67999999993</c:v>
                </c:pt>
                <c:pt idx="1472">
                  <c:v>363270.42</c:v>
                </c:pt>
                <c:pt idx="1473">
                  <c:v>296053.01</c:v>
                </c:pt>
                <c:pt idx="1474">
                  <c:v>190772.87</c:v>
                </c:pt>
                <c:pt idx="1475">
                  <c:v>520502.26</c:v>
                </c:pt>
                <c:pt idx="1476">
                  <c:v>492809.30000000005</c:v>
                </c:pt>
                <c:pt idx="1477">
                  <c:v>795482.4</c:v>
                </c:pt>
                <c:pt idx="1478">
                  <c:v>533894.49</c:v>
                </c:pt>
                <c:pt idx="1479">
                  <c:v>466524.77</c:v>
                </c:pt>
                <c:pt idx="1480">
                  <c:v>86790.88</c:v>
                </c:pt>
                <c:pt idx="1481">
                  <c:v>155254.20000000001</c:v>
                </c:pt>
                <c:pt idx="1482">
                  <c:v>90940.670000000013</c:v>
                </c:pt>
                <c:pt idx="1483">
                  <c:v>512191.03</c:v>
                </c:pt>
                <c:pt idx="1484">
                  <c:v>1008844.52</c:v>
                </c:pt>
                <c:pt idx="1485">
                  <c:v>143487.45000000001</c:v>
                </c:pt>
                <c:pt idx="1486">
                  <c:v>733488.57000000007</c:v>
                </c:pt>
                <c:pt idx="1487">
                  <c:v>908413.46</c:v>
                </c:pt>
                <c:pt idx="1488">
                  <c:v>133274.07</c:v>
                </c:pt>
                <c:pt idx="1489">
                  <c:v>657783.55000000005</c:v>
                </c:pt>
                <c:pt idx="1490">
                  <c:v>160996.94</c:v>
                </c:pt>
                <c:pt idx="1491">
                  <c:v>259360.39</c:v>
                </c:pt>
                <c:pt idx="1492">
                  <c:v>888718.71</c:v>
                </c:pt>
                <c:pt idx="1493">
                  <c:v>351241.89</c:v>
                </c:pt>
                <c:pt idx="1494">
                  <c:v>193953.34000000003</c:v>
                </c:pt>
                <c:pt idx="1495">
                  <c:v>1334567.1399999999</c:v>
                </c:pt>
                <c:pt idx="1496">
                  <c:v>1126816.52</c:v>
                </c:pt>
                <c:pt idx="1497">
                  <c:v>368433.43</c:v>
                </c:pt>
                <c:pt idx="1498">
                  <c:v>156803.59</c:v>
                </c:pt>
                <c:pt idx="1499">
                  <c:v>304040.54000000004</c:v>
                </c:pt>
                <c:pt idx="1500">
                  <c:v>350814.56</c:v>
                </c:pt>
                <c:pt idx="1501">
                  <c:v>1425624.2000000002</c:v>
                </c:pt>
                <c:pt idx="1502">
                  <c:v>187128.39</c:v>
                </c:pt>
                <c:pt idx="1503">
                  <c:v>217090.92</c:v>
                </c:pt>
                <c:pt idx="1504">
                  <c:v>369625.51999999996</c:v>
                </c:pt>
                <c:pt idx="1505">
                  <c:v>3218724.02</c:v>
                </c:pt>
                <c:pt idx="1506">
                  <c:v>139296.6</c:v>
                </c:pt>
                <c:pt idx="1507">
                  <c:v>698303.78</c:v>
                </c:pt>
                <c:pt idx="1508">
                  <c:v>312677.61</c:v>
                </c:pt>
                <c:pt idx="1509">
                  <c:v>331236.26</c:v>
                </c:pt>
                <c:pt idx="1510">
                  <c:v>1651562.6800000002</c:v>
                </c:pt>
                <c:pt idx="1511">
                  <c:v>703301.74</c:v>
                </c:pt>
                <c:pt idx="1512">
                  <c:v>471697.99</c:v>
                </c:pt>
                <c:pt idx="1513">
                  <c:v>481015.63999999996</c:v>
                </c:pt>
                <c:pt idx="1514">
                  <c:v>1367604.5299999998</c:v>
                </c:pt>
                <c:pt idx="1515">
                  <c:v>131717.5</c:v>
                </c:pt>
                <c:pt idx="1516">
                  <c:v>1121567.42</c:v>
                </c:pt>
                <c:pt idx="1517">
                  <c:v>377666.02</c:v>
                </c:pt>
                <c:pt idx="1518">
                  <c:v>318891.33999999997</c:v>
                </c:pt>
                <c:pt idx="1519">
                  <c:v>229888.62</c:v>
                </c:pt>
                <c:pt idx="1520">
                  <c:v>715025.33</c:v>
                </c:pt>
                <c:pt idx="1521">
                  <c:v>540826</c:v>
                </c:pt>
                <c:pt idx="1522">
                  <c:v>1459227.33</c:v>
                </c:pt>
                <c:pt idx="1523">
                  <c:v>811296.28</c:v>
                </c:pt>
                <c:pt idx="1524">
                  <c:v>486198.12</c:v>
                </c:pt>
                <c:pt idx="1525">
                  <c:v>121391.6</c:v>
                </c:pt>
                <c:pt idx="1526">
                  <c:v>198432.35</c:v>
                </c:pt>
                <c:pt idx="1527">
                  <c:v>84904.58</c:v>
                </c:pt>
                <c:pt idx="1528">
                  <c:v>504053.15</c:v>
                </c:pt>
                <c:pt idx="1529">
                  <c:v>932050.72000000009</c:v>
                </c:pt>
                <c:pt idx="1530">
                  <c:v>175438.93000000002</c:v>
                </c:pt>
                <c:pt idx="1531">
                  <c:v>777041.82000000007</c:v>
                </c:pt>
                <c:pt idx="1532">
                  <c:v>958548.1100000001</c:v>
                </c:pt>
                <c:pt idx="1533">
                  <c:v>109242.49</c:v>
                </c:pt>
                <c:pt idx="1534">
                  <c:v>719051.87999999989</c:v>
                </c:pt>
                <c:pt idx="1535">
                  <c:v>210061.4</c:v>
                </c:pt>
                <c:pt idx="1536">
                  <c:v>283068.23</c:v>
                </c:pt>
                <c:pt idx="1537">
                  <c:v>928198.35</c:v>
                </c:pt>
                <c:pt idx="1538">
                  <c:v>341535.22</c:v>
                </c:pt>
                <c:pt idx="1539">
                  <c:v>321769.25</c:v>
                </c:pt>
                <c:pt idx="1540">
                  <c:v>1518465.11</c:v>
                </c:pt>
                <c:pt idx="1541">
                  <c:v>1011960.1399999999</c:v>
                </c:pt>
                <c:pt idx="1542">
                  <c:v>708251.01</c:v>
                </c:pt>
                <c:pt idx="1543">
                  <c:v>235987.64</c:v>
                </c:pt>
                <c:pt idx="1544">
                  <c:v>366610.78</c:v>
                </c:pt>
                <c:pt idx="1545">
                  <c:v>490867.14</c:v>
                </c:pt>
                <c:pt idx="1546">
                  <c:v>2247307.4900000002</c:v>
                </c:pt>
                <c:pt idx="1547">
                  <c:v>272069.12</c:v>
                </c:pt>
                <c:pt idx="1548">
                  <c:v>250977.47999999998</c:v>
                </c:pt>
                <c:pt idx="1549">
                  <c:v>390271.37</c:v>
                </c:pt>
                <c:pt idx="1550">
                  <c:v>2897062.33</c:v>
                </c:pt>
                <c:pt idx="1551">
                  <c:v>141328.72</c:v>
                </c:pt>
                <c:pt idx="1552">
                  <c:v>989027.01000000013</c:v>
                </c:pt>
                <c:pt idx="1553">
                  <c:v>295256.64</c:v>
                </c:pt>
                <c:pt idx="1554">
                  <c:v>384504.25</c:v>
                </c:pt>
                <c:pt idx="1555">
                  <c:v>2953789.0700000003</c:v>
                </c:pt>
                <c:pt idx="1556">
                  <c:v>558286.58000000007</c:v>
                </c:pt>
                <c:pt idx="1557">
                  <c:v>569391.19999999995</c:v>
                </c:pt>
                <c:pt idx="1558">
                  <c:v>738716.42999999993</c:v>
                </c:pt>
                <c:pt idx="1559">
                  <c:v>1306926.2000000002</c:v>
                </c:pt>
                <c:pt idx="1560">
                  <c:v>151809.08000000002</c:v>
                </c:pt>
                <c:pt idx="1561">
                  <c:v>717294.09000000008</c:v>
                </c:pt>
                <c:pt idx="1562">
                  <c:v>398267.6</c:v>
                </c:pt>
                <c:pt idx="1563">
                  <c:v>333441.81000000006</c:v>
                </c:pt>
                <c:pt idx="1564">
                  <c:v>215174.34999999998</c:v>
                </c:pt>
                <c:pt idx="1565">
                  <c:v>572067.6100000001</c:v>
                </c:pt>
                <c:pt idx="1566">
                  <c:v>479181.95000000007</c:v>
                </c:pt>
                <c:pt idx="1567">
                  <c:v>1034478.03</c:v>
                </c:pt>
                <c:pt idx="1568">
                  <c:v>568402.56000000006</c:v>
                </c:pt>
                <c:pt idx="1569">
                  <c:v>533780.9</c:v>
                </c:pt>
                <c:pt idx="1570">
                  <c:v>106805.28</c:v>
                </c:pt>
                <c:pt idx="1571">
                  <c:v>174418.90000000002</c:v>
                </c:pt>
                <c:pt idx="1572">
                  <c:v>104622.31999999999</c:v>
                </c:pt>
                <c:pt idx="1573">
                  <c:v>646487.22</c:v>
                </c:pt>
                <c:pt idx="1574">
                  <c:v>988093.75</c:v>
                </c:pt>
                <c:pt idx="1575">
                  <c:v>120857.46999999999</c:v>
                </c:pt>
                <c:pt idx="1576">
                  <c:v>699817.3600000001</c:v>
                </c:pt>
                <c:pt idx="1577">
                  <c:v>914526.47</c:v>
                </c:pt>
                <c:pt idx="1578">
                  <c:v>109938.68</c:v>
                </c:pt>
                <c:pt idx="1579">
                  <c:v>689571.57999999984</c:v>
                </c:pt>
                <c:pt idx="1580">
                  <c:v>191053.48</c:v>
                </c:pt>
                <c:pt idx="1581">
                  <c:v>274692.44</c:v>
                </c:pt>
                <c:pt idx="1582">
                  <c:v>875948.45</c:v>
                </c:pt>
                <c:pt idx="1583">
                  <c:v>362097.37</c:v>
                </c:pt>
                <c:pt idx="1584">
                  <c:v>275527.81</c:v>
                </c:pt>
                <c:pt idx="1585">
                  <c:v>1578341.58</c:v>
                </c:pt>
                <c:pt idx="1586">
                  <c:v>986607.06</c:v>
                </c:pt>
                <c:pt idx="1587">
                  <c:v>588648.64999999991</c:v>
                </c:pt>
                <c:pt idx="1588">
                  <c:v>222005.03000000003</c:v>
                </c:pt>
                <c:pt idx="1589">
                  <c:v>339832.27</c:v>
                </c:pt>
                <c:pt idx="1590">
                  <c:v>387674.4</c:v>
                </c:pt>
                <c:pt idx="1591">
                  <c:v>2335867.17</c:v>
                </c:pt>
                <c:pt idx="1592">
                  <c:v>256817.48</c:v>
                </c:pt>
                <c:pt idx="1593">
                  <c:v>210881.07</c:v>
                </c:pt>
                <c:pt idx="1594">
                  <c:v>430611.26</c:v>
                </c:pt>
                <c:pt idx="1595">
                  <c:v>2845564.68</c:v>
                </c:pt>
                <c:pt idx="1596">
                  <c:v>112387.95999999999</c:v>
                </c:pt>
                <c:pt idx="1597">
                  <c:v>721750.53999999992</c:v>
                </c:pt>
                <c:pt idx="1598">
                  <c:v>269717.02</c:v>
                </c:pt>
                <c:pt idx="1599">
                  <c:v>332313.39999999997</c:v>
                </c:pt>
                <c:pt idx="1600">
                  <c:v>1916173.12</c:v>
                </c:pt>
                <c:pt idx="1601">
                  <c:v>517746.32</c:v>
                </c:pt>
                <c:pt idx="1602">
                  <c:v>469150.86000000004</c:v>
                </c:pt>
                <c:pt idx="1603">
                  <c:v>543651.03</c:v>
                </c:pt>
                <c:pt idx="1604">
                  <c:v>1256268.7200000002</c:v>
                </c:pt>
                <c:pt idx="1605">
                  <c:v>150489.51</c:v>
                </c:pt>
                <c:pt idx="1606">
                  <c:v>757553.87999999989</c:v>
                </c:pt>
                <c:pt idx="1607">
                  <c:v>383029.47</c:v>
                </c:pt>
                <c:pt idx="1608">
                  <c:v>295719.93</c:v>
                </c:pt>
                <c:pt idx="1609">
                  <c:v>188622.72999999998</c:v>
                </c:pt>
                <c:pt idx="1610">
                  <c:v>583816.06999999995</c:v>
                </c:pt>
                <c:pt idx="1611">
                  <c:v>512420.25</c:v>
                </c:pt>
                <c:pt idx="1612">
                  <c:v>1334224.75</c:v>
                </c:pt>
                <c:pt idx="1613">
                  <c:v>671486.3899999999</c:v>
                </c:pt>
                <c:pt idx="1614">
                  <c:v>473705.97</c:v>
                </c:pt>
                <c:pt idx="1615">
                  <c:v>121225.67</c:v>
                </c:pt>
                <c:pt idx="1616">
                  <c:v>182741.77000000002</c:v>
                </c:pt>
                <c:pt idx="1617">
                  <c:v>89555.63</c:v>
                </c:pt>
                <c:pt idx="1618">
                  <c:v>506539.5</c:v>
                </c:pt>
                <c:pt idx="1619">
                  <c:v>1084508.3900000001</c:v>
                </c:pt>
                <c:pt idx="1620">
                  <c:v>170690.04</c:v>
                </c:pt>
                <c:pt idx="1621">
                  <c:v>766871.64999999991</c:v>
                </c:pt>
                <c:pt idx="1622">
                  <c:v>1256281.6499999999</c:v>
                </c:pt>
                <c:pt idx="1623">
                  <c:v>111308.13</c:v>
                </c:pt>
                <c:pt idx="1624">
                  <c:v>883607.95</c:v>
                </c:pt>
                <c:pt idx="1625">
                  <c:v>193797.84</c:v>
                </c:pt>
                <c:pt idx="1626">
                  <c:v>304727.34000000003</c:v>
                </c:pt>
                <c:pt idx="1627">
                  <c:v>821127.9</c:v>
                </c:pt>
                <c:pt idx="1628">
                  <c:v>328610.51</c:v>
                </c:pt>
                <c:pt idx="1629">
                  <c:v>195297.83000000002</c:v>
                </c:pt>
                <c:pt idx="1630">
                  <c:v>1321951.1599999999</c:v>
                </c:pt>
                <c:pt idx="1631">
                  <c:v>970135</c:v>
                </c:pt>
                <c:pt idx="1632">
                  <c:v>423875.4</c:v>
                </c:pt>
                <c:pt idx="1633">
                  <c:v>182539.21</c:v>
                </c:pt>
                <c:pt idx="1634">
                  <c:v>356561.21</c:v>
                </c:pt>
                <c:pt idx="1635">
                  <c:v>500917.41000000003</c:v>
                </c:pt>
                <c:pt idx="1636">
                  <c:v>1442429.4100000001</c:v>
                </c:pt>
                <c:pt idx="1637">
                  <c:v>177282.97</c:v>
                </c:pt>
                <c:pt idx="1638">
                  <c:v>279716.83999999997</c:v>
                </c:pt>
                <c:pt idx="1639">
                  <c:v>396075.04000000004</c:v>
                </c:pt>
                <c:pt idx="1640">
                  <c:v>3165706.5599999996</c:v>
                </c:pt>
                <c:pt idx="1641">
                  <c:v>116515.59</c:v>
                </c:pt>
                <c:pt idx="1642">
                  <c:v>1068549.83</c:v>
                </c:pt>
                <c:pt idx="1643">
                  <c:v>293893.89</c:v>
                </c:pt>
                <c:pt idx="1644">
                  <c:v>386294.92</c:v>
                </c:pt>
                <c:pt idx="1645">
                  <c:v>2484852.67</c:v>
                </c:pt>
                <c:pt idx="1646">
                  <c:v>576647.79</c:v>
                </c:pt>
                <c:pt idx="1647">
                  <c:v>603825.4</c:v>
                </c:pt>
                <c:pt idx="1648">
                  <c:v>635262.78</c:v>
                </c:pt>
                <c:pt idx="1649">
                  <c:v>1372259.3</c:v>
                </c:pt>
                <c:pt idx="1650">
                  <c:v>204292.72999999998</c:v>
                </c:pt>
                <c:pt idx="1651">
                  <c:v>737447.07000000007</c:v>
                </c:pt>
                <c:pt idx="1652">
                  <c:v>404605.55000000005</c:v>
                </c:pt>
                <c:pt idx="1653">
                  <c:v>325216.56</c:v>
                </c:pt>
                <c:pt idx="1654">
                  <c:v>195489.71999999997</c:v>
                </c:pt>
                <c:pt idx="1655">
                  <c:v>479557.36</c:v>
                </c:pt>
                <c:pt idx="1656">
                  <c:v>580811.76</c:v>
                </c:pt>
                <c:pt idx="1657">
                  <c:v>771379.01</c:v>
                </c:pt>
                <c:pt idx="1658">
                  <c:v>561718.39</c:v>
                </c:pt>
                <c:pt idx="1659">
                  <c:v>544533.06999999995</c:v>
                </c:pt>
                <c:pt idx="1660">
                  <c:v>100922.54000000001</c:v>
                </c:pt>
                <c:pt idx="1661">
                  <c:v>216822.16999999998</c:v>
                </c:pt>
                <c:pt idx="1662">
                  <c:v>100592.67</c:v>
                </c:pt>
                <c:pt idx="1663">
                  <c:v>707713.59</c:v>
                </c:pt>
                <c:pt idx="1664">
                  <c:v>971399.59</c:v>
                </c:pt>
                <c:pt idx="1665">
                  <c:v>195176.41</c:v>
                </c:pt>
                <c:pt idx="1666">
                  <c:v>1115414.22</c:v>
                </c:pt>
                <c:pt idx="1667">
                  <c:v>1416788.72</c:v>
                </c:pt>
                <c:pt idx="1668">
                  <c:v>146195.48000000001</c:v>
                </c:pt>
                <c:pt idx="1669">
                  <c:v>951681.75</c:v>
                </c:pt>
                <c:pt idx="1670">
                  <c:v>223134</c:v>
                </c:pt>
                <c:pt idx="1671">
                  <c:v>465904.9</c:v>
                </c:pt>
                <c:pt idx="1672">
                  <c:v>1405374.0899999999</c:v>
                </c:pt>
                <c:pt idx="1673">
                  <c:v>505491.26</c:v>
                </c:pt>
                <c:pt idx="1674">
                  <c:v>402841.56</c:v>
                </c:pt>
                <c:pt idx="1675">
                  <c:v>1960909.65</c:v>
                </c:pt>
                <c:pt idx="1676">
                  <c:v>1293645.42</c:v>
                </c:pt>
                <c:pt idx="1677">
                  <c:v>886942.76</c:v>
                </c:pt>
                <c:pt idx="1678">
                  <c:v>323230.44999999995</c:v>
                </c:pt>
                <c:pt idx="1679">
                  <c:v>430247.11000000004</c:v>
                </c:pt>
                <c:pt idx="1680">
                  <c:v>634308.89999999991</c:v>
                </c:pt>
                <c:pt idx="1681">
                  <c:v>2276760.73</c:v>
                </c:pt>
                <c:pt idx="1682">
                  <c:v>336113.25</c:v>
                </c:pt>
                <c:pt idx="1683">
                  <c:v>353212.79</c:v>
                </c:pt>
                <c:pt idx="1684">
                  <c:v>478067.88</c:v>
                </c:pt>
                <c:pt idx="1685">
                  <c:v>4576287.5</c:v>
                </c:pt>
                <c:pt idx="1686">
                  <c:v>196897.26</c:v>
                </c:pt>
                <c:pt idx="1687">
                  <c:v>1331567.2</c:v>
                </c:pt>
                <c:pt idx="1688">
                  <c:v>449995.19999999995</c:v>
                </c:pt>
                <c:pt idx="1689">
                  <c:v>447860.29000000004</c:v>
                </c:pt>
                <c:pt idx="1690">
                  <c:v>3671266.93</c:v>
                </c:pt>
                <c:pt idx="1691">
                  <c:v>917983.95</c:v>
                </c:pt>
                <c:pt idx="1692">
                  <c:v>752162.24</c:v>
                </c:pt>
                <c:pt idx="1693">
                  <c:v>836788.62</c:v>
                </c:pt>
                <c:pt idx="1694">
                  <c:v>1672663.29</c:v>
                </c:pt>
                <c:pt idx="1695">
                  <c:v>234225.88</c:v>
                </c:pt>
                <c:pt idx="1696">
                  <c:v>1056261.3</c:v>
                </c:pt>
                <c:pt idx="1697">
                  <c:v>619710.60000000009</c:v>
                </c:pt>
                <c:pt idx="1698">
                  <c:v>574105.16</c:v>
                </c:pt>
                <c:pt idx="1699">
                  <c:v>352261.54000000004</c:v>
                </c:pt>
                <c:pt idx="1700">
                  <c:v>819053.65</c:v>
                </c:pt>
                <c:pt idx="1701">
                  <c:v>795859.54</c:v>
                </c:pt>
                <c:pt idx="1702">
                  <c:v>1626642.95</c:v>
                </c:pt>
                <c:pt idx="1703">
                  <c:v>966683.84000000008</c:v>
                </c:pt>
                <c:pt idx="1704">
                  <c:v>729414.1100000001</c:v>
                </c:pt>
                <c:pt idx="1705">
                  <c:v>151408.12</c:v>
                </c:pt>
                <c:pt idx="1706">
                  <c:v>328505.11</c:v>
                </c:pt>
                <c:pt idx="1707">
                  <c:v>115458.78</c:v>
                </c:pt>
                <c:pt idx="1708">
                  <c:v>839628.4800000001</c:v>
                </c:pt>
                <c:pt idx="1709">
                  <c:v>1214824.1100000001</c:v>
                </c:pt>
                <c:pt idx="1710">
                  <c:v>141423.42000000001</c:v>
                </c:pt>
                <c:pt idx="1711">
                  <c:v>818921.17999999993</c:v>
                </c:pt>
                <c:pt idx="1712">
                  <c:v>1100047.2</c:v>
                </c:pt>
                <c:pt idx="1713">
                  <c:v>117958.6</c:v>
                </c:pt>
                <c:pt idx="1714">
                  <c:v>884528.06</c:v>
                </c:pt>
                <c:pt idx="1715">
                  <c:v>204317.09</c:v>
                </c:pt>
                <c:pt idx="1716">
                  <c:v>295237.77999999997</c:v>
                </c:pt>
                <c:pt idx="1717">
                  <c:v>939728.44000000018</c:v>
                </c:pt>
                <c:pt idx="1718">
                  <c:v>306515.56999999995</c:v>
                </c:pt>
                <c:pt idx="1719">
                  <c:v>269775.96999999997</c:v>
                </c:pt>
                <c:pt idx="1720">
                  <c:v>1626471.8599999999</c:v>
                </c:pt>
                <c:pt idx="1721">
                  <c:v>1149303.8700000001</c:v>
                </c:pt>
                <c:pt idx="1722">
                  <c:v>542545.01</c:v>
                </c:pt>
                <c:pt idx="1723">
                  <c:v>189642.33000000002</c:v>
                </c:pt>
                <c:pt idx="1724">
                  <c:v>411718.27999999997</c:v>
                </c:pt>
                <c:pt idx="1725">
                  <c:v>497433.85000000003</c:v>
                </c:pt>
                <c:pt idx="1726">
                  <c:v>2091311.46</c:v>
                </c:pt>
                <c:pt idx="1727">
                  <c:v>247912.58000000002</c:v>
                </c:pt>
                <c:pt idx="1728">
                  <c:v>208153.91999999998</c:v>
                </c:pt>
                <c:pt idx="1729">
                  <c:v>385318.20999999996</c:v>
                </c:pt>
                <c:pt idx="1730">
                  <c:v>3344269.24</c:v>
                </c:pt>
                <c:pt idx="1731">
                  <c:v>137375.15</c:v>
                </c:pt>
                <c:pt idx="1732">
                  <c:v>741439.42999999993</c:v>
                </c:pt>
                <c:pt idx="1733">
                  <c:v>315855.28999999998</c:v>
                </c:pt>
                <c:pt idx="1734">
                  <c:v>335091.93</c:v>
                </c:pt>
                <c:pt idx="1735">
                  <c:v>2457535.6599999997</c:v>
                </c:pt>
                <c:pt idx="1736">
                  <c:v>567730.66</c:v>
                </c:pt>
                <c:pt idx="1737">
                  <c:v>459103.67999999993</c:v>
                </c:pt>
                <c:pt idx="1738">
                  <c:v>653609.37</c:v>
                </c:pt>
                <c:pt idx="1739">
                  <c:v>1322015.3799999999</c:v>
                </c:pt>
                <c:pt idx="1740">
                  <c:v>201150.1</c:v>
                </c:pt>
                <c:pt idx="1741">
                  <c:v>787559.88</c:v>
                </c:pt>
                <c:pt idx="1742">
                  <c:v>413181.33999999997</c:v>
                </c:pt>
                <c:pt idx="1743">
                  <c:v>373616.77999999997</c:v>
                </c:pt>
                <c:pt idx="1744">
                  <c:v>233816.37</c:v>
                </c:pt>
                <c:pt idx="1745">
                  <c:v>528952.41</c:v>
                </c:pt>
                <c:pt idx="1746">
                  <c:v>541012.81000000006</c:v>
                </c:pt>
                <c:pt idx="1747">
                  <c:v>861725.29</c:v>
                </c:pt>
                <c:pt idx="1748">
                  <c:v>687259.91</c:v>
                </c:pt>
                <c:pt idx="1749">
                  <c:v>501042.16</c:v>
                </c:pt>
                <c:pt idx="1750">
                  <c:v>106878.21</c:v>
                </c:pt>
                <c:pt idx="1751">
                  <c:v>215518.07</c:v>
                </c:pt>
                <c:pt idx="1752">
                  <c:v>105255.03</c:v>
                </c:pt>
                <c:pt idx="1753">
                  <c:v>484405.57000000007</c:v>
                </c:pt>
                <c:pt idx="1754">
                  <c:v>1076566.9300000002</c:v>
                </c:pt>
                <c:pt idx="1755">
                  <c:v>146026.54999999999</c:v>
                </c:pt>
                <c:pt idx="1756">
                  <c:v>736214.03</c:v>
                </c:pt>
                <c:pt idx="1757">
                  <c:v>930182.46</c:v>
                </c:pt>
                <c:pt idx="1758">
                  <c:v>120921.06</c:v>
                </c:pt>
                <c:pt idx="1759">
                  <c:v>744286.38</c:v>
                </c:pt>
                <c:pt idx="1760">
                  <c:v>180612.53000000003</c:v>
                </c:pt>
                <c:pt idx="1761">
                  <c:v>320281.11</c:v>
                </c:pt>
                <c:pt idx="1762">
                  <c:v>895126.66999999993</c:v>
                </c:pt>
                <c:pt idx="1763">
                  <c:v>275586.88</c:v>
                </c:pt>
                <c:pt idx="1764">
                  <c:v>211785.38</c:v>
                </c:pt>
                <c:pt idx="1765">
                  <c:v>1637704.04</c:v>
                </c:pt>
                <c:pt idx="1766">
                  <c:v>958398.44000000006</c:v>
                </c:pt>
                <c:pt idx="1767">
                  <c:v>406560.24</c:v>
                </c:pt>
                <c:pt idx="1768">
                  <c:v>190440.25</c:v>
                </c:pt>
                <c:pt idx="1769">
                  <c:v>359663.65</c:v>
                </c:pt>
                <c:pt idx="1770">
                  <c:v>399286.90999999992</c:v>
                </c:pt>
                <c:pt idx="1771">
                  <c:v>2319971.7200000002</c:v>
                </c:pt>
                <c:pt idx="1772">
                  <c:v>206622.29</c:v>
                </c:pt>
                <c:pt idx="1773">
                  <c:v>250961.6</c:v>
                </c:pt>
                <c:pt idx="1774">
                  <c:v>340245.85</c:v>
                </c:pt>
                <c:pt idx="1775">
                  <c:v>2927652.39</c:v>
                </c:pt>
                <c:pt idx="1776">
                  <c:v>116659.32</c:v>
                </c:pt>
                <c:pt idx="1777">
                  <c:v>959734.11</c:v>
                </c:pt>
                <c:pt idx="1778">
                  <c:v>297500.2</c:v>
                </c:pt>
                <c:pt idx="1779">
                  <c:v>364732.72</c:v>
                </c:pt>
                <c:pt idx="1780">
                  <c:v>1889083.21</c:v>
                </c:pt>
                <c:pt idx="1781">
                  <c:v>558212.11</c:v>
                </c:pt>
                <c:pt idx="1782">
                  <c:v>574100.57000000007</c:v>
                </c:pt>
                <c:pt idx="1783">
                  <c:v>562547.3600000001</c:v>
                </c:pt>
                <c:pt idx="1784">
                  <c:v>1285352.4099999999</c:v>
                </c:pt>
                <c:pt idx="1785">
                  <c:v>140907.28</c:v>
                </c:pt>
                <c:pt idx="1786">
                  <c:v>987854.18</c:v>
                </c:pt>
                <c:pt idx="1787">
                  <c:v>421526.27</c:v>
                </c:pt>
                <c:pt idx="1788">
                  <c:v>378680.20999999996</c:v>
                </c:pt>
                <c:pt idx="1789">
                  <c:v>200047.25</c:v>
                </c:pt>
                <c:pt idx="1790">
                  <c:v>495650.69999999995</c:v>
                </c:pt>
                <c:pt idx="1791">
                  <c:v>511700.87</c:v>
                </c:pt>
                <c:pt idx="1792">
                  <c:v>791906.17</c:v>
                </c:pt>
                <c:pt idx="1793">
                  <c:v>856479.04</c:v>
                </c:pt>
                <c:pt idx="1794">
                  <c:v>530419.79999999993</c:v>
                </c:pt>
                <c:pt idx="1795">
                  <c:v>150147.20000000001</c:v>
                </c:pt>
                <c:pt idx="1796">
                  <c:v>206448.8</c:v>
                </c:pt>
                <c:pt idx="1797">
                  <c:v>98927.43</c:v>
                </c:pt>
                <c:pt idx="1798">
                  <c:v>635027.1</c:v>
                </c:pt>
                <c:pt idx="1799">
                  <c:v>1016802.9700000001</c:v>
                </c:pt>
                <c:pt idx="1800">
                  <c:v>129222.29</c:v>
                </c:pt>
                <c:pt idx="1801">
                  <c:v>828971.14999999991</c:v>
                </c:pt>
                <c:pt idx="1802">
                  <c:v>925391.37999999989</c:v>
                </c:pt>
                <c:pt idx="1803">
                  <c:v>108261.98000000001</c:v>
                </c:pt>
                <c:pt idx="1804">
                  <c:v>767731.37999999989</c:v>
                </c:pt>
                <c:pt idx="1805">
                  <c:v>197137.26</c:v>
                </c:pt>
                <c:pt idx="1806">
                  <c:v>323640.60000000003</c:v>
                </c:pt>
                <c:pt idx="1807">
                  <c:v>739020.76</c:v>
                </c:pt>
                <c:pt idx="1808">
                  <c:v>381974.08</c:v>
                </c:pt>
                <c:pt idx="1809">
                  <c:v>265974.39</c:v>
                </c:pt>
                <c:pt idx="1810">
                  <c:v>1739039.62</c:v>
                </c:pt>
                <c:pt idx="1811">
                  <c:v>990107.19000000006</c:v>
                </c:pt>
                <c:pt idx="1812">
                  <c:v>561515.47</c:v>
                </c:pt>
                <c:pt idx="1813">
                  <c:v>222842.69</c:v>
                </c:pt>
                <c:pt idx="1814">
                  <c:v>379285.32</c:v>
                </c:pt>
                <c:pt idx="1815">
                  <c:v>378882.16000000003</c:v>
                </c:pt>
                <c:pt idx="1816">
                  <c:v>1862343.88</c:v>
                </c:pt>
                <c:pt idx="1817">
                  <c:v>282887.95</c:v>
                </c:pt>
                <c:pt idx="1818">
                  <c:v>233283.11</c:v>
                </c:pt>
                <c:pt idx="1819">
                  <c:v>379303.12</c:v>
                </c:pt>
                <c:pt idx="1820">
                  <c:v>3599552.29</c:v>
                </c:pt>
                <c:pt idx="1821">
                  <c:v>146399.81</c:v>
                </c:pt>
                <c:pt idx="1822">
                  <c:v>885275.40000000014</c:v>
                </c:pt>
                <c:pt idx="1823">
                  <c:v>321950.78999999998</c:v>
                </c:pt>
                <c:pt idx="1824">
                  <c:v>306540.50999999995</c:v>
                </c:pt>
                <c:pt idx="1825">
                  <c:v>1774309.27</c:v>
                </c:pt>
                <c:pt idx="1826">
                  <c:v>590612.51</c:v>
                </c:pt>
                <c:pt idx="1827">
                  <c:v>520108.57</c:v>
                </c:pt>
                <c:pt idx="1828">
                  <c:v>584097.72</c:v>
                </c:pt>
                <c:pt idx="1829">
                  <c:v>1359861.5499999998</c:v>
                </c:pt>
                <c:pt idx="1830">
                  <c:v>127208.20000000001</c:v>
                </c:pt>
                <c:pt idx="1831">
                  <c:v>743458.81</c:v>
                </c:pt>
                <c:pt idx="1832">
                  <c:v>415160.54999999993</c:v>
                </c:pt>
                <c:pt idx="1833">
                  <c:v>369097.05000000005</c:v>
                </c:pt>
                <c:pt idx="1834">
                  <c:v>226546.46000000002</c:v>
                </c:pt>
                <c:pt idx="1835">
                  <c:v>550935.42000000004</c:v>
                </c:pt>
                <c:pt idx="1836">
                  <c:v>655861.66999999993</c:v>
                </c:pt>
                <c:pt idx="1837">
                  <c:v>891390</c:v>
                </c:pt>
                <c:pt idx="1838">
                  <c:v>591490.42000000004</c:v>
                </c:pt>
                <c:pt idx="1839">
                  <c:v>527258.19999999995</c:v>
                </c:pt>
                <c:pt idx="1840">
                  <c:v>103261.73</c:v>
                </c:pt>
                <c:pt idx="1841">
                  <c:v>221675.27000000002</c:v>
                </c:pt>
                <c:pt idx="1842">
                  <c:v>94650.92</c:v>
                </c:pt>
                <c:pt idx="1843">
                  <c:v>574313.19999999995</c:v>
                </c:pt>
                <c:pt idx="1844">
                  <c:v>877424.15000000014</c:v>
                </c:pt>
                <c:pt idx="1845">
                  <c:v>133875.68000000002</c:v>
                </c:pt>
                <c:pt idx="1846">
                  <c:v>865343.52</c:v>
                </c:pt>
                <c:pt idx="1847">
                  <c:v>958821.32000000007</c:v>
                </c:pt>
                <c:pt idx="1848">
                  <c:v>123073.71</c:v>
                </c:pt>
                <c:pt idx="1849">
                  <c:v>700001.8</c:v>
                </c:pt>
                <c:pt idx="1850">
                  <c:v>180146.71999999997</c:v>
                </c:pt>
                <c:pt idx="1851">
                  <c:v>331205.39</c:v>
                </c:pt>
                <c:pt idx="1852">
                  <c:v>766127.02999999991</c:v>
                </c:pt>
                <c:pt idx="1853">
                  <c:v>330737.77</c:v>
                </c:pt>
                <c:pt idx="1854">
                  <c:v>297316.01</c:v>
                </c:pt>
                <c:pt idx="1855">
                  <c:v>1753638.47</c:v>
                </c:pt>
                <c:pt idx="1856">
                  <c:v>1095255.49</c:v>
                </c:pt>
                <c:pt idx="1857">
                  <c:v>600113.36</c:v>
                </c:pt>
                <c:pt idx="1858">
                  <c:v>162140.72999999998</c:v>
                </c:pt>
                <c:pt idx="1859">
                  <c:v>357210.37</c:v>
                </c:pt>
                <c:pt idx="1860">
                  <c:v>393301.8</c:v>
                </c:pt>
                <c:pt idx="1861">
                  <c:v>1706041.83</c:v>
                </c:pt>
                <c:pt idx="1862">
                  <c:v>330516.34999999998</c:v>
                </c:pt>
                <c:pt idx="1863">
                  <c:v>275550.64</c:v>
                </c:pt>
                <c:pt idx="1864">
                  <c:v>384537.37</c:v>
                </c:pt>
                <c:pt idx="1865">
                  <c:v>3733627.7</c:v>
                </c:pt>
                <c:pt idx="1866">
                  <c:v>155841.43</c:v>
                </c:pt>
                <c:pt idx="1867">
                  <c:v>1179790.52</c:v>
                </c:pt>
                <c:pt idx="1868">
                  <c:v>331216.01</c:v>
                </c:pt>
                <c:pt idx="1869">
                  <c:v>367687.41</c:v>
                </c:pt>
                <c:pt idx="1870">
                  <c:v>2282721.6</c:v>
                </c:pt>
                <c:pt idx="1871">
                  <c:v>514871.34</c:v>
                </c:pt>
                <c:pt idx="1872">
                  <c:v>654176.29</c:v>
                </c:pt>
                <c:pt idx="1873">
                  <c:v>705215.87999999989</c:v>
                </c:pt>
                <c:pt idx="1874">
                  <c:v>1792436.2000000002</c:v>
                </c:pt>
                <c:pt idx="1875">
                  <c:v>125433.82999999999</c:v>
                </c:pt>
                <c:pt idx="1876">
                  <c:v>705685.74</c:v>
                </c:pt>
                <c:pt idx="1877">
                  <c:v>435689.6</c:v>
                </c:pt>
                <c:pt idx="1878">
                  <c:v>404277.48</c:v>
                </c:pt>
                <c:pt idx="1879">
                  <c:v>269460.88</c:v>
                </c:pt>
                <c:pt idx="1880">
                  <c:v>575529.52</c:v>
                </c:pt>
                <c:pt idx="1881">
                  <c:v>722845.66999999993</c:v>
                </c:pt>
                <c:pt idx="1882">
                  <c:v>1039807.29</c:v>
                </c:pt>
                <c:pt idx="1883">
                  <c:v>612395.80000000005</c:v>
                </c:pt>
                <c:pt idx="1884">
                  <c:v>572800.55000000005</c:v>
                </c:pt>
                <c:pt idx="1885">
                  <c:v>108836.02</c:v>
                </c:pt>
                <c:pt idx="1886">
                  <c:v>214277.11</c:v>
                </c:pt>
                <c:pt idx="1887">
                  <c:v>90712.8</c:v>
                </c:pt>
                <c:pt idx="1888">
                  <c:v>735785.92999999993</c:v>
                </c:pt>
                <c:pt idx="1889">
                  <c:v>958042.97</c:v>
                </c:pt>
                <c:pt idx="1890">
                  <c:v>168796.32</c:v>
                </c:pt>
                <c:pt idx="1891">
                  <c:v>846224.79</c:v>
                </c:pt>
                <c:pt idx="1892">
                  <c:v>990972.13</c:v>
                </c:pt>
                <c:pt idx="1893">
                  <c:v>112194.79</c:v>
                </c:pt>
                <c:pt idx="1894">
                  <c:v>870015.36</c:v>
                </c:pt>
                <c:pt idx="1895">
                  <c:v>235528.53</c:v>
                </c:pt>
                <c:pt idx="1896">
                  <c:v>387276.13</c:v>
                </c:pt>
                <c:pt idx="1897">
                  <c:v>814578.6</c:v>
                </c:pt>
                <c:pt idx="1898">
                  <c:v>488775.41000000003</c:v>
                </c:pt>
                <c:pt idx="1899">
                  <c:v>301045.77</c:v>
                </c:pt>
                <c:pt idx="1900">
                  <c:v>1709004.5899999999</c:v>
                </c:pt>
                <c:pt idx="1901">
                  <c:v>973399.25</c:v>
                </c:pt>
                <c:pt idx="1902">
                  <c:v>696892.16</c:v>
                </c:pt>
                <c:pt idx="1903">
                  <c:v>372238.73</c:v>
                </c:pt>
                <c:pt idx="1904">
                  <c:v>397799.74</c:v>
                </c:pt>
                <c:pt idx="1905">
                  <c:v>392021.35</c:v>
                </c:pt>
                <c:pt idx="1906">
                  <c:v>1629647.9300000002</c:v>
                </c:pt>
                <c:pt idx="1907">
                  <c:v>315277.03999999998</c:v>
                </c:pt>
                <c:pt idx="1908">
                  <c:v>237809.99</c:v>
                </c:pt>
                <c:pt idx="1909">
                  <c:v>381342.58999999997</c:v>
                </c:pt>
                <c:pt idx="1910">
                  <c:v>3319348.0300000003</c:v>
                </c:pt>
                <c:pt idx="1911">
                  <c:v>147557.38</c:v>
                </c:pt>
                <c:pt idx="1912">
                  <c:v>880068.89999999991</c:v>
                </c:pt>
                <c:pt idx="1913">
                  <c:v>306952.17</c:v>
                </c:pt>
                <c:pt idx="1914">
                  <c:v>356023.95999999996</c:v>
                </c:pt>
                <c:pt idx="1915">
                  <c:v>2142388.9299999997</c:v>
                </c:pt>
                <c:pt idx="1916">
                  <c:v>872201.5199999999</c:v>
                </c:pt>
                <c:pt idx="1917">
                  <c:v>539310.68000000005</c:v>
                </c:pt>
                <c:pt idx="1918">
                  <c:v>656719.64</c:v>
                </c:pt>
                <c:pt idx="1919">
                  <c:v>1469204.32</c:v>
                </c:pt>
                <c:pt idx="1920">
                  <c:v>179251.48</c:v>
                </c:pt>
                <c:pt idx="1921">
                  <c:v>737493.96</c:v>
                </c:pt>
                <c:pt idx="1922">
                  <c:v>488409.1</c:v>
                </c:pt>
                <c:pt idx="1923">
                  <c:v>352765.24</c:v>
                </c:pt>
                <c:pt idx="1924">
                  <c:v>209215.41</c:v>
                </c:pt>
                <c:pt idx="1925">
                  <c:v>552180.1</c:v>
                </c:pt>
                <c:pt idx="1926">
                  <c:v>579057.73</c:v>
                </c:pt>
                <c:pt idx="1927">
                  <c:v>1035642.1500000001</c:v>
                </c:pt>
                <c:pt idx="1928">
                  <c:v>564588.71</c:v>
                </c:pt>
                <c:pt idx="1929">
                  <c:v>556903.60000000009</c:v>
                </c:pt>
                <c:pt idx="1930">
                  <c:v>101849.54000000001</c:v>
                </c:pt>
                <c:pt idx="1931">
                  <c:v>191511.28</c:v>
                </c:pt>
                <c:pt idx="1932">
                  <c:v>118531.23</c:v>
                </c:pt>
                <c:pt idx="1933">
                  <c:v>562716.91</c:v>
                </c:pt>
                <c:pt idx="1934">
                  <c:v>1041640.8300000001</c:v>
                </c:pt>
                <c:pt idx="1935">
                  <c:v>89103.750000000015</c:v>
                </c:pt>
                <c:pt idx="1936">
                  <c:v>827453.87</c:v>
                </c:pt>
                <c:pt idx="1937">
                  <c:v>1011331.9300000002</c:v>
                </c:pt>
                <c:pt idx="1938">
                  <c:v>109621.62</c:v>
                </c:pt>
                <c:pt idx="1939">
                  <c:v>697670.45000000007</c:v>
                </c:pt>
                <c:pt idx="1940">
                  <c:v>173688.95</c:v>
                </c:pt>
                <c:pt idx="1941">
                  <c:v>316770.73</c:v>
                </c:pt>
                <c:pt idx="1942">
                  <c:v>713449.25</c:v>
                </c:pt>
                <c:pt idx="1943">
                  <c:v>321533.68</c:v>
                </c:pt>
                <c:pt idx="1944">
                  <c:v>170178.44</c:v>
                </c:pt>
                <c:pt idx="1945">
                  <c:v>1721562.2599999998</c:v>
                </c:pt>
                <c:pt idx="1946">
                  <c:v>1008530.19</c:v>
                </c:pt>
                <c:pt idx="1947">
                  <c:v>380663.99</c:v>
                </c:pt>
                <c:pt idx="1948">
                  <c:v>186606.66999999998</c:v>
                </c:pt>
                <c:pt idx="1949">
                  <c:v>318457.86000000004</c:v>
                </c:pt>
                <c:pt idx="1950">
                  <c:v>342866.62</c:v>
                </c:pt>
                <c:pt idx="1951">
                  <c:v>1658453.29</c:v>
                </c:pt>
                <c:pt idx="1952">
                  <c:v>175032.67</c:v>
                </c:pt>
                <c:pt idx="1953">
                  <c:v>309859.52</c:v>
                </c:pt>
                <c:pt idx="1954">
                  <c:v>346472.17999999993</c:v>
                </c:pt>
                <c:pt idx="1955">
                  <c:v>3027709.38</c:v>
                </c:pt>
                <c:pt idx="1956">
                  <c:v>111354.81</c:v>
                </c:pt>
                <c:pt idx="1957">
                  <c:v>1277745.1400000001</c:v>
                </c:pt>
                <c:pt idx="1958">
                  <c:v>286131.36</c:v>
                </c:pt>
                <c:pt idx="1959">
                  <c:v>390601.56</c:v>
                </c:pt>
                <c:pt idx="1960">
                  <c:v>1678785.12</c:v>
                </c:pt>
                <c:pt idx="1961">
                  <c:v>451933.74</c:v>
                </c:pt>
                <c:pt idx="1962">
                  <c:v>707494.88</c:v>
                </c:pt>
                <c:pt idx="1963">
                  <c:v>507909.44999999995</c:v>
                </c:pt>
                <c:pt idx="1964">
                  <c:v>1503763.9</c:v>
                </c:pt>
                <c:pt idx="1965">
                  <c:v>121290.33</c:v>
                </c:pt>
                <c:pt idx="1966">
                  <c:v>670256.04</c:v>
                </c:pt>
                <c:pt idx="1967">
                  <c:v>424274.68</c:v>
                </c:pt>
                <c:pt idx="1968">
                  <c:v>320600.44999999995</c:v>
                </c:pt>
                <c:pt idx="1969">
                  <c:v>205503.72</c:v>
                </c:pt>
                <c:pt idx="1970">
                  <c:v>557269.74</c:v>
                </c:pt>
                <c:pt idx="1971">
                  <c:v>517706.48</c:v>
                </c:pt>
                <c:pt idx="1972">
                  <c:v>933538.82000000007</c:v>
                </c:pt>
                <c:pt idx="1973">
                  <c:v>672136.66999999993</c:v>
                </c:pt>
                <c:pt idx="1974">
                  <c:v>529564.35</c:v>
                </c:pt>
                <c:pt idx="1975">
                  <c:v>114005.29000000001</c:v>
                </c:pt>
                <c:pt idx="1976">
                  <c:v>211414.99</c:v>
                </c:pt>
                <c:pt idx="1977">
                  <c:v>79040.739999999991</c:v>
                </c:pt>
                <c:pt idx="1978">
                  <c:v>759185.15999999992</c:v>
                </c:pt>
                <c:pt idx="1979">
                  <c:v>975345.23</c:v>
                </c:pt>
                <c:pt idx="1980">
                  <c:v>213344.02000000002</c:v>
                </c:pt>
                <c:pt idx="1981">
                  <c:v>991608.03</c:v>
                </c:pt>
                <c:pt idx="1982">
                  <c:v>1138059.7599999998</c:v>
                </c:pt>
                <c:pt idx="1983">
                  <c:v>147102.9</c:v>
                </c:pt>
                <c:pt idx="1984">
                  <c:v>912637.13</c:v>
                </c:pt>
                <c:pt idx="1985">
                  <c:v>222644.64</c:v>
                </c:pt>
                <c:pt idx="1986">
                  <c:v>455383.18</c:v>
                </c:pt>
                <c:pt idx="1987">
                  <c:v>1271691.3799999999</c:v>
                </c:pt>
                <c:pt idx="1988">
                  <c:v>336376.44</c:v>
                </c:pt>
                <c:pt idx="1989">
                  <c:v>311757.34999999998</c:v>
                </c:pt>
                <c:pt idx="1990">
                  <c:v>2053232.1399999997</c:v>
                </c:pt>
                <c:pt idx="1991">
                  <c:v>1368642.97</c:v>
                </c:pt>
                <c:pt idx="1992">
                  <c:v>846884.26</c:v>
                </c:pt>
                <c:pt idx="1993">
                  <c:v>366748.42</c:v>
                </c:pt>
                <c:pt idx="1994">
                  <c:v>392351.89</c:v>
                </c:pt>
                <c:pt idx="1995">
                  <c:v>511838.92</c:v>
                </c:pt>
                <c:pt idx="1996">
                  <c:v>2151848.41</c:v>
                </c:pt>
                <c:pt idx="1997">
                  <c:v>329983.88</c:v>
                </c:pt>
                <c:pt idx="1998">
                  <c:v>371578.11</c:v>
                </c:pt>
                <c:pt idx="1999">
                  <c:v>483998.93000000005</c:v>
                </c:pt>
                <c:pt idx="2000">
                  <c:v>5660216.21</c:v>
                </c:pt>
                <c:pt idx="2001">
                  <c:v>181342.06</c:v>
                </c:pt>
                <c:pt idx="2002">
                  <c:v>1450118.99</c:v>
                </c:pt>
                <c:pt idx="2003">
                  <c:v>351677.57</c:v>
                </c:pt>
                <c:pt idx="2004">
                  <c:v>487244.85</c:v>
                </c:pt>
                <c:pt idx="2005">
                  <c:v>2943485.63</c:v>
                </c:pt>
                <c:pt idx="2006">
                  <c:v>910892.2699999999</c:v>
                </c:pt>
                <c:pt idx="2007">
                  <c:v>788939.57000000007</c:v>
                </c:pt>
                <c:pt idx="2008">
                  <c:v>712105.3</c:v>
                </c:pt>
                <c:pt idx="2009">
                  <c:v>1856320.7899999998</c:v>
                </c:pt>
                <c:pt idx="2010">
                  <c:v>185799.15</c:v>
                </c:pt>
                <c:pt idx="2011">
                  <c:v>959581.12</c:v>
                </c:pt>
                <c:pt idx="2012">
                  <c:v>590306.09000000008</c:v>
                </c:pt>
                <c:pt idx="2013">
                  <c:v>459608.38</c:v>
                </c:pt>
                <c:pt idx="2014">
                  <c:v>296964.62</c:v>
                </c:pt>
                <c:pt idx="2015">
                  <c:v>770852.3</c:v>
                </c:pt>
                <c:pt idx="2016">
                  <c:v>999546.24</c:v>
                </c:pt>
                <c:pt idx="2017">
                  <c:v>1518151.4</c:v>
                </c:pt>
                <c:pt idx="2018">
                  <c:v>854571.15</c:v>
                </c:pt>
                <c:pt idx="2019">
                  <c:v>692850.29</c:v>
                </c:pt>
                <c:pt idx="2020">
                  <c:v>152362.03</c:v>
                </c:pt>
                <c:pt idx="2021">
                  <c:v>298159.65000000002</c:v>
                </c:pt>
                <c:pt idx="2022">
                  <c:v>123129.18</c:v>
                </c:pt>
                <c:pt idx="2023">
                  <c:v>879829.2</c:v>
                </c:pt>
                <c:pt idx="2024">
                  <c:v>1300618.48</c:v>
                </c:pt>
                <c:pt idx="2025">
                  <c:v>124204.73999999999</c:v>
                </c:pt>
                <c:pt idx="2026">
                  <c:v>832118.96</c:v>
                </c:pt>
                <c:pt idx="2027">
                  <c:v>1033316.63</c:v>
                </c:pt>
                <c:pt idx="2028">
                  <c:v>121030.78</c:v>
                </c:pt>
                <c:pt idx="2029">
                  <c:v>973189.39000000013</c:v>
                </c:pt>
                <c:pt idx="2030">
                  <c:v>183619.62</c:v>
                </c:pt>
                <c:pt idx="2031">
                  <c:v>294282.52</c:v>
                </c:pt>
                <c:pt idx="2032">
                  <c:v>831238.75</c:v>
                </c:pt>
                <c:pt idx="2033">
                  <c:v>308593.73</c:v>
                </c:pt>
                <c:pt idx="2034">
                  <c:v>245777.78</c:v>
                </c:pt>
                <c:pt idx="2035">
                  <c:v>1675922.9</c:v>
                </c:pt>
                <c:pt idx="2036">
                  <c:v>1060207.8899999999</c:v>
                </c:pt>
                <c:pt idx="2037">
                  <c:v>539006.51</c:v>
                </c:pt>
                <c:pt idx="2038">
                  <c:v>174930.48</c:v>
                </c:pt>
                <c:pt idx="2039">
                  <c:v>433633.3</c:v>
                </c:pt>
                <c:pt idx="2040">
                  <c:v>394432.77</c:v>
                </c:pt>
                <c:pt idx="2041">
                  <c:v>1728818.1</c:v>
                </c:pt>
                <c:pt idx="2042">
                  <c:v>270917.05</c:v>
                </c:pt>
                <c:pt idx="2043">
                  <c:v>292408.83999999997</c:v>
                </c:pt>
                <c:pt idx="2044">
                  <c:v>386155.17000000004</c:v>
                </c:pt>
                <c:pt idx="2045">
                  <c:v>3314020.58</c:v>
                </c:pt>
                <c:pt idx="2046">
                  <c:v>147385.34</c:v>
                </c:pt>
                <c:pt idx="2047">
                  <c:v>1186740.96</c:v>
                </c:pt>
                <c:pt idx="2048">
                  <c:v>297822.74</c:v>
                </c:pt>
                <c:pt idx="2049">
                  <c:v>448057.59999999998</c:v>
                </c:pt>
                <c:pt idx="2050">
                  <c:v>2173019.4699999997</c:v>
                </c:pt>
                <c:pt idx="2051">
                  <c:v>664892.78</c:v>
                </c:pt>
                <c:pt idx="2052">
                  <c:v>658452.81000000006</c:v>
                </c:pt>
                <c:pt idx="2053">
                  <c:v>717424.24</c:v>
                </c:pt>
                <c:pt idx="2054">
                  <c:v>1435058.9899999998</c:v>
                </c:pt>
                <c:pt idx="2055">
                  <c:v>119943.73000000001</c:v>
                </c:pt>
                <c:pt idx="2056">
                  <c:v>878976.45</c:v>
                </c:pt>
                <c:pt idx="2057">
                  <c:v>387428.56000000006</c:v>
                </c:pt>
                <c:pt idx="2058">
                  <c:v>345716.58999999997</c:v>
                </c:pt>
                <c:pt idx="2059">
                  <c:v>241982.14</c:v>
                </c:pt>
                <c:pt idx="2060">
                  <c:v>497304.97</c:v>
                </c:pt>
                <c:pt idx="2061">
                  <c:v>581878.12</c:v>
                </c:pt>
                <c:pt idx="2062">
                  <c:v>833319.14999999991</c:v>
                </c:pt>
                <c:pt idx="2063">
                  <c:v>744338.89999999991</c:v>
                </c:pt>
                <c:pt idx="2064">
                  <c:v>541493.48</c:v>
                </c:pt>
                <c:pt idx="2065">
                  <c:v>109772.19</c:v>
                </c:pt>
                <c:pt idx="2066">
                  <c:v>186996.75</c:v>
                </c:pt>
                <c:pt idx="2067">
                  <c:v>88469.82</c:v>
                </c:pt>
                <c:pt idx="2068">
                  <c:v>740192.51</c:v>
                </c:pt>
                <c:pt idx="2069">
                  <c:v>1063152.3</c:v>
                </c:pt>
                <c:pt idx="2070">
                  <c:v>106200.31999999999</c:v>
                </c:pt>
                <c:pt idx="2071">
                  <c:v>769226.22</c:v>
                </c:pt>
                <c:pt idx="2072">
                  <c:v>874882.70000000007</c:v>
                </c:pt>
                <c:pt idx="2073">
                  <c:v>100175.95999999999</c:v>
                </c:pt>
                <c:pt idx="2074">
                  <c:v>687468.23</c:v>
                </c:pt>
                <c:pt idx="2075">
                  <c:v>176596.33000000002</c:v>
                </c:pt>
                <c:pt idx="2076">
                  <c:v>287364.2</c:v>
                </c:pt>
                <c:pt idx="2077">
                  <c:v>781364.36</c:v>
                </c:pt>
                <c:pt idx="2078">
                  <c:v>298706.57</c:v>
                </c:pt>
                <c:pt idx="2079">
                  <c:v>227485.78999999998</c:v>
                </c:pt>
                <c:pt idx="2080">
                  <c:v>1576426.9499999997</c:v>
                </c:pt>
                <c:pt idx="2081">
                  <c:v>866237.15</c:v>
                </c:pt>
                <c:pt idx="2082">
                  <c:v>501460.56</c:v>
                </c:pt>
                <c:pt idx="2083">
                  <c:v>316432.32</c:v>
                </c:pt>
                <c:pt idx="2084">
                  <c:v>330815.87</c:v>
                </c:pt>
                <c:pt idx="2085">
                  <c:v>358507.38999999996</c:v>
                </c:pt>
                <c:pt idx="2086">
                  <c:v>1576959.1400000001</c:v>
                </c:pt>
                <c:pt idx="2087">
                  <c:v>229996.58</c:v>
                </c:pt>
                <c:pt idx="2088">
                  <c:v>281070.23</c:v>
                </c:pt>
                <c:pt idx="2089">
                  <c:v>399019.53</c:v>
                </c:pt>
                <c:pt idx="2090">
                  <c:v>2870609.01</c:v>
                </c:pt>
                <c:pt idx="2091">
                  <c:v>142729.76999999999</c:v>
                </c:pt>
                <c:pt idx="2092">
                  <c:v>1176497.22</c:v>
                </c:pt>
                <c:pt idx="2093">
                  <c:v>283586.34999999998</c:v>
                </c:pt>
                <c:pt idx="2094">
                  <c:v>349431.25</c:v>
                </c:pt>
                <c:pt idx="2095">
                  <c:v>1796208.81</c:v>
                </c:pt>
                <c:pt idx="2096">
                  <c:v>508967.18</c:v>
                </c:pt>
                <c:pt idx="2097">
                  <c:v>637957.43999999994</c:v>
                </c:pt>
                <c:pt idx="2098">
                  <c:v>523640.82999999996</c:v>
                </c:pt>
                <c:pt idx="2099">
                  <c:v>1599351.84</c:v>
                </c:pt>
                <c:pt idx="2100">
                  <c:v>116639.89000000001</c:v>
                </c:pt>
                <c:pt idx="2101">
                  <c:v>567146.98</c:v>
                </c:pt>
                <c:pt idx="2102">
                  <c:v>382444.85</c:v>
                </c:pt>
                <c:pt idx="2103">
                  <c:v>328309.02</c:v>
                </c:pt>
                <c:pt idx="2104">
                  <c:v>231512.64</c:v>
                </c:pt>
                <c:pt idx="2105">
                  <c:v>504891.45999999996</c:v>
                </c:pt>
                <c:pt idx="2106">
                  <c:v>496156.07999999996</c:v>
                </c:pt>
                <c:pt idx="2107">
                  <c:v>865141.89</c:v>
                </c:pt>
                <c:pt idx="2108">
                  <c:v>458433.77999999997</c:v>
                </c:pt>
                <c:pt idx="2109">
                  <c:v>525800.71</c:v>
                </c:pt>
                <c:pt idx="2110">
                  <c:v>82073.09</c:v>
                </c:pt>
                <c:pt idx="2111">
                  <c:v>202905.87</c:v>
                </c:pt>
                <c:pt idx="2112">
                  <c:v>79293.649999999994</c:v>
                </c:pt>
                <c:pt idx="2113">
                  <c:v>699985.63</c:v>
                </c:pt>
                <c:pt idx="2114">
                  <c:v>987040.14</c:v>
                </c:pt>
                <c:pt idx="2115">
                  <c:v>130748.31000000001</c:v>
                </c:pt>
                <c:pt idx="2116">
                  <c:v>732848.77</c:v>
                </c:pt>
                <c:pt idx="2117">
                  <c:v>966456.53</c:v>
                </c:pt>
                <c:pt idx="2118">
                  <c:v>106913.61</c:v>
                </c:pt>
                <c:pt idx="2119">
                  <c:v>712064.53</c:v>
                </c:pt>
                <c:pt idx="2120">
                  <c:v>184474.05000000002</c:v>
                </c:pt>
                <c:pt idx="2121">
                  <c:v>294474.69</c:v>
                </c:pt>
                <c:pt idx="2122">
                  <c:v>714214.71</c:v>
                </c:pt>
                <c:pt idx="2123">
                  <c:v>432364.82999999996</c:v>
                </c:pt>
                <c:pt idx="2124">
                  <c:v>217572.66999999998</c:v>
                </c:pt>
                <c:pt idx="2125">
                  <c:v>1732537.9300000002</c:v>
                </c:pt>
                <c:pt idx="2126">
                  <c:v>817850.1100000001</c:v>
                </c:pt>
                <c:pt idx="2127">
                  <c:v>389994.81999999995</c:v>
                </c:pt>
                <c:pt idx="2128">
                  <c:v>214885.18000000002</c:v>
                </c:pt>
                <c:pt idx="2129">
                  <c:v>359105.35000000003</c:v>
                </c:pt>
                <c:pt idx="2130">
                  <c:v>385054.31999999995</c:v>
                </c:pt>
                <c:pt idx="2131">
                  <c:v>1534690.19</c:v>
                </c:pt>
                <c:pt idx="2132">
                  <c:v>220073.33999999997</c:v>
                </c:pt>
                <c:pt idx="2133">
                  <c:v>231089.99000000002</c:v>
                </c:pt>
                <c:pt idx="2134">
                  <c:v>400884.23</c:v>
                </c:pt>
                <c:pt idx="2135">
                  <c:v>3746804.53</c:v>
                </c:pt>
                <c:pt idx="2136">
                  <c:v>148735.53</c:v>
                </c:pt>
                <c:pt idx="2137">
                  <c:v>961563.82</c:v>
                </c:pt>
                <c:pt idx="2138">
                  <c:v>296295.64</c:v>
                </c:pt>
                <c:pt idx="2139">
                  <c:v>348707.93000000005</c:v>
                </c:pt>
                <c:pt idx="2140">
                  <c:v>1721711.53</c:v>
                </c:pt>
                <c:pt idx="2141">
                  <c:v>527184.24</c:v>
                </c:pt>
                <c:pt idx="2142">
                  <c:v>548028.49</c:v>
                </c:pt>
                <c:pt idx="2143">
                  <c:v>517864.85</c:v>
                </c:pt>
                <c:pt idx="2144">
                  <c:v>1379416.94</c:v>
                </c:pt>
                <c:pt idx="2145">
                  <c:v>179820.37</c:v>
                </c:pt>
                <c:pt idx="2146">
                  <c:v>675339.84000000008</c:v>
                </c:pt>
                <c:pt idx="2147">
                  <c:v>394653.8</c:v>
                </c:pt>
                <c:pt idx="2148">
                  <c:v>328187.66000000003</c:v>
                </c:pt>
                <c:pt idx="2149">
                  <c:v>222658.75</c:v>
                </c:pt>
                <c:pt idx="2150">
                  <c:v>520748.49</c:v>
                </c:pt>
                <c:pt idx="2151">
                  <c:v>760662.85</c:v>
                </c:pt>
                <c:pt idx="2152">
                  <c:v>849495.7</c:v>
                </c:pt>
                <c:pt idx="2153">
                  <c:v>670997.07999999996</c:v>
                </c:pt>
                <c:pt idx="2154">
                  <c:v>491890.20999999996</c:v>
                </c:pt>
                <c:pt idx="2155">
                  <c:v>118002.78</c:v>
                </c:pt>
                <c:pt idx="2156">
                  <c:v>194809.95</c:v>
                </c:pt>
                <c:pt idx="2157">
                  <c:v>92370.760000000009</c:v>
                </c:pt>
                <c:pt idx="2158">
                  <c:v>591340.71</c:v>
                </c:pt>
                <c:pt idx="2159">
                  <c:v>950056.90999999992</c:v>
                </c:pt>
                <c:pt idx="2160">
                  <c:v>109572.01</c:v>
                </c:pt>
                <c:pt idx="2161">
                  <c:v>785440.79</c:v>
                </c:pt>
                <c:pt idx="2162">
                  <c:v>895247.42999999993</c:v>
                </c:pt>
                <c:pt idx="2163">
                  <c:v>100904.32999999999</c:v>
                </c:pt>
                <c:pt idx="2164">
                  <c:v>768125.03999999992</c:v>
                </c:pt>
                <c:pt idx="2165">
                  <c:v>179223.55</c:v>
                </c:pt>
                <c:pt idx="2166">
                  <c:v>326237.92</c:v>
                </c:pt>
                <c:pt idx="2167">
                  <c:v>656144.90999999992</c:v>
                </c:pt>
                <c:pt idx="2168">
                  <c:v>480319.89</c:v>
                </c:pt>
                <c:pt idx="2169">
                  <c:v>297096.86</c:v>
                </c:pt>
                <c:pt idx="2170">
                  <c:v>1601593.4</c:v>
                </c:pt>
                <c:pt idx="2171">
                  <c:v>1161232.95</c:v>
                </c:pt>
                <c:pt idx="2172">
                  <c:v>542284.88</c:v>
                </c:pt>
                <c:pt idx="2173">
                  <c:v>161300.17000000001</c:v>
                </c:pt>
                <c:pt idx="2174">
                  <c:v>356398.39</c:v>
                </c:pt>
                <c:pt idx="2175">
                  <c:v>382924.73</c:v>
                </c:pt>
                <c:pt idx="2176">
                  <c:v>1302553.46</c:v>
                </c:pt>
                <c:pt idx="2177">
                  <c:v>287883.67000000004</c:v>
                </c:pt>
                <c:pt idx="2178">
                  <c:v>291207.30000000005</c:v>
                </c:pt>
                <c:pt idx="2179">
                  <c:v>418788.98</c:v>
                </c:pt>
                <c:pt idx="2180">
                  <c:v>3138508.58</c:v>
                </c:pt>
                <c:pt idx="2181">
                  <c:v>126968.37</c:v>
                </c:pt>
                <c:pt idx="2182">
                  <c:v>1299829.4500000002</c:v>
                </c:pt>
                <c:pt idx="2183">
                  <c:v>286133.52</c:v>
                </c:pt>
                <c:pt idx="2184">
                  <c:v>340524.95</c:v>
                </c:pt>
                <c:pt idx="2185">
                  <c:v>1939034.36</c:v>
                </c:pt>
                <c:pt idx="2186">
                  <c:v>495797.97</c:v>
                </c:pt>
                <c:pt idx="2187">
                  <c:v>682172.8</c:v>
                </c:pt>
                <c:pt idx="2188">
                  <c:v>532754.99000000011</c:v>
                </c:pt>
                <c:pt idx="2189">
                  <c:v>1369734.27</c:v>
                </c:pt>
                <c:pt idx="2190">
                  <c:v>127738.26</c:v>
                </c:pt>
                <c:pt idx="2191">
                  <c:v>694242.52</c:v>
                </c:pt>
                <c:pt idx="2192">
                  <c:v>428180.08999999997</c:v>
                </c:pt>
                <c:pt idx="2193">
                  <c:v>321737.49</c:v>
                </c:pt>
                <c:pt idx="2194">
                  <c:v>201637.9</c:v>
                </c:pt>
                <c:pt idx="2195">
                  <c:v>520616.64999999997</c:v>
                </c:pt>
                <c:pt idx="2196">
                  <c:v>533008.52</c:v>
                </c:pt>
                <c:pt idx="2197">
                  <c:v>901476.44000000006</c:v>
                </c:pt>
                <c:pt idx="2198">
                  <c:v>547304.12</c:v>
                </c:pt>
                <c:pt idx="2199">
                  <c:v>528041.08000000007</c:v>
                </c:pt>
                <c:pt idx="2200">
                  <c:v>95752.829999999987</c:v>
                </c:pt>
                <c:pt idx="2201">
                  <c:v>220298.72</c:v>
                </c:pt>
                <c:pt idx="2202">
                  <c:v>85815.28</c:v>
                </c:pt>
                <c:pt idx="2203">
                  <c:v>761815.98</c:v>
                </c:pt>
                <c:pt idx="2204">
                  <c:v>1026127.3999999999</c:v>
                </c:pt>
                <c:pt idx="2205">
                  <c:v>181735.5</c:v>
                </c:pt>
                <c:pt idx="2206">
                  <c:v>797655.96</c:v>
                </c:pt>
                <c:pt idx="2207">
                  <c:v>955402.56</c:v>
                </c:pt>
                <c:pt idx="2208">
                  <c:v>112994.28</c:v>
                </c:pt>
                <c:pt idx="2209">
                  <c:v>821633.15999999992</c:v>
                </c:pt>
                <c:pt idx="2210">
                  <c:v>205970.53</c:v>
                </c:pt>
                <c:pt idx="2211">
                  <c:v>309541.23</c:v>
                </c:pt>
                <c:pt idx="2212">
                  <c:v>727358.84</c:v>
                </c:pt>
                <c:pt idx="2213">
                  <c:v>511687.56000000006</c:v>
                </c:pt>
                <c:pt idx="2214">
                  <c:v>225285.37</c:v>
                </c:pt>
                <c:pt idx="2215">
                  <c:v>1826751.49</c:v>
                </c:pt>
                <c:pt idx="2216">
                  <c:v>933621.34000000008</c:v>
                </c:pt>
                <c:pt idx="2217">
                  <c:v>550839.77</c:v>
                </c:pt>
                <c:pt idx="2218">
                  <c:v>187434.91999999998</c:v>
                </c:pt>
                <c:pt idx="2219">
                  <c:v>360413.87</c:v>
                </c:pt>
                <c:pt idx="2220">
                  <c:v>410315.09000000008</c:v>
                </c:pt>
                <c:pt idx="2221">
                  <c:v>1989401.21</c:v>
                </c:pt>
                <c:pt idx="2222">
                  <c:v>257701.03000000003</c:v>
                </c:pt>
                <c:pt idx="2223">
                  <c:v>236499.93</c:v>
                </c:pt>
                <c:pt idx="2224">
                  <c:v>421843.22</c:v>
                </c:pt>
                <c:pt idx="2225">
                  <c:v>3323658.3099999996</c:v>
                </c:pt>
                <c:pt idx="2226">
                  <c:v>142085.18</c:v>
                </c:pt>
                <c:pt idx="2227">
                  <c:v>1008565.03</c:v>
                </c:pt>
                <c:pt idx="2228">
                  <c:v>312948.44</c:v>
                </c:pt>
                <c:pt idx="2229">
                  <c:v>351894.05</c:v>
                </c:pt>
                <c:pt idx="2230">
                  <c:v>2127689.2599999998</c:v>
                </c:pt>
                <c:pt idx="2231">
                  <c:v>808678.15</c:v>
                </c:pt>
                <c:pt idx="2232">
                  <c:v>541244.13</c:v>
                </c:pt>
                <c:pt idx="2233">
                  <c:v>604597.25</c:v>
                </c:pt>
                <c:pt idx="2234">
                  <c:v>1420429.23</c:v>
                </c:pt>
                <c:pt idx="2235">
                  <c:v>127601.55</c:v>
                </c:pt>
                <c:pt idx="2236">
                  <c:v>755389.32000000007</c:v>
                </c:pt>
                <c:pt idx="2237">
                  <c:v>422344.22000000003</c:v>
                </c:pt>
                <c:pt idx="2238">
                  <c:v>358126.64</c:v>
                </c:pt>
                <c:pt idx="2239">
                  <c:v>230630.99</c:v>
                </c:pt>
                <c:pt idx="2240">
                  <c:v>517387.39999999997</c:v>
                </c:pt>
                <c:pt idx="2241">
                  <c:v>574362.07000000007</c:v>
                </c:pt>
                <c:pt idx="2242">
                  <c:v>908137.8600000001</c:v>
                </c:pt>
                <c:pt idx="2243">
                  <c:v>585967.66999999993</c:v>
                </c:pt>
                <c:pt idx="2244">
                  <c:v>505605.47</c:v>
                </c:pt>
                <c:pt idx="2245">
                  <c:v>104653.26000000001</c:v>
                </c:pt>
                <c:pt idx="2246">
                  <c:v>208240.72999999998</c:v>
                </c:pt>
                <c:pt idx="2247">
                  <c:v>105587.74999999999</c:v>
                </c:pt>
                <c:pt idx="2248">
                  <c:v>580729.39999999991</c:v>
                </c:pt>
                <c:pt idx="2249">
                  <c:v>968618.14999999991</c:v>
                </c:pt>
                <c:pt idx="2250">
                  <c:v>108441.54</c:v>
                </c:pt>
                <c:pt idx="2251">
                  <c:v>837232.67999999993</c:v>
                </c:pt>
                <c:pt idx="2252">
                  <c:v>1003660.1099999999</c:v>
                </c:pt>
                <c:pt idx="2253">
                  <c:v>120985.13</c:v>
                </c:pt>
                <c:pt idx="2254">
                  <c:v>738023.08</c:v>
                </c:pt>
                <c:pt idx="2255">
                  <c:v>198287.46</c:v>
                </c:pt>
                <c:pt idx="2256">
                  <c:v>411352.89</c:v>
                </c:pt>
                <c:pt idx="2257">
                  <c:v>796937.09000000008</c:v>
                </c:pt>
                <c:pt idx="2258">
                  <c:v>422742.5</c:v>
                </c:pt>
                <c:pt idx="2259">
                  <c:v>246036.33</c:v>
                </c:pt>
                <c:pt idx="2260">
                  <c:v>1793962.0199999998</c:v>
                </c:pt>
                <c:pt idx="2261">
                  <c:v>1076718.81</c:v>
                </c:pt>
                <c:pt idx="2262">
                  <c:v>702180.39</c:v>
                </c:pt>
                <c:pt idx="2263">
                  <c:v>376224.71</c:v>
                </c:pt>
                <c:pt idx="2264">
                  <c:v>361993.49</c:v>
                </c:pt>
                <c:pt idx="2265">
                  <c:v>362439.04</c:v>
                </c:pt>
                <c:pt idx="2266">
                  <c:v>1855990.58</c:v>
                </c:pt>
                <c:pt idx="2267">
                  <c:v>270587.81</c:v>
                </c:pt>
                <c:pt idx="2268">
                  <c:v>302512.53000000003</c:v>
                </c:pt>
                <c:pt idx="2269">
                  <c:v>378976.94</c:v>
                </c:pt>
                <c:pt idx="2270">
                  <c:v>3898882.0900000003</c:v>
                </c:pt>
                <c:pt idx="2271">
                  <c:v>139994.40000000002</c:v>
                </c:pt>
                <c:pt idx="2272">
                  <c:v>1262651.95</c:v>
                </c:pt>
                <c:pt idx="2273">
                  <c:v>308208.41000000003</c:v>
                </c:pt>
                <c:pt idx="2274">
                  <c:v>385800.44</c:v>
                </c:pt>
                <c:pt idx="2275">
                  <c:v>1936482.83</c:v>
                </c:pt>
                <c:pt idx="2276">
                  <c:v>476963.87000000005</c:v>
                </c:pt>
                <c:pt idx="2277">
                  <c:v>669193.52</c:v>
                </c:pt>
                <c:pt idx="2278">
                  <c:v>582732.26</c:v>
                </c:pt>
                <c:pt idx="2279">
                  <c:v>1388609.6300000001</c:v>
                </c:pt>
                <c:pt idx="2280">
                  <c:v>137302.16999999998</c:v>
                </c:pt>
                <c:pt idx="2281">
                  <c:v>795508.27</c:v>
                </c:pt>
                <c:pt idx="2282">
                  <c:v>525365.13</c:v>
                </c:pt>
                <c:pt idx="2283">
                  <c:v>403475.45</c:v>
                </c:pt>
                <c:pt idx="2284">
                  <c:v>235458.16</c:v>
                </c:pt>
                <c:pt idx="2285">
                  <c:v>508770.47000000003</c:v>
                </c:pt>
                <c:pt idx="2286">
                  <c:v>771786.42</c:v>
                </c:pt>
                <c:pt idx="2287">
                  <c:v>991806.78</c:v>
                </c:pt>
                <c:pt idx="2288">
                  <c:v>684651.27</c:v>
                </c:pt>
                <c:pt idx="2289">
                  <c:v>580638.99</c:v>
                </c:pt>
                <c:pt idx="2290">
                  <c:v>120435.94</c:v>
                </c:pt>
                <c:pt idx="2291">
                  <c:v>226707.61000000002</c:v>
                </c:pt>
                <c:pt idx="2292">
                  <c:v>85396.87</c:v>
                </c:pt>
                <c:pt idx="2293">
                  <c:v>747084.7</c:v>
                </c:pt>
                <c:pt idx="2294">
                  <c:v>1005623.73</c:v>
                </c:pt>
                <c:pt idx="2295">
                  <c:v>157694.28</c:v>
                </c:pt>
                <c:pt idx="2296">
                  <c:v>710287.11</c:v>
                </c:pt>
                <c:pt idx="2297">
                  <c:v>985498.73</c:v>
                </c:pt>
                <c:pt idx="2298">
                  <c:v>115081.14000000001</c:v>
                </c:pt>
                <c:pt idx="2299">
                  <c:v>835837.52</c:v>
                </c:pt>
                <c:pt idx="2300">
                  <c:v>225927.39</c:v>
                </c:pt>
                <c:pt idx="2301">
                  <c:v>321546.28999999998</c:v>
                </c:pt>
                <c:pt idx="2302">
                  <c:v>708200.89</c:v>
                </c:pt>
                <c:pt idx="2303">
                  <c:v>392328.95</c:v>
                </c:pt>
                <c:pt idx="2304">
                  <c:v>276163.93</c:v>
                </c:pt>
                <c:pt idx="2305">
                  <c:v>1807644.76</c:v>
                </c:pt>
                <c:pt idx="2306">
                  <c:v>998082.11</c:v>
                </c:pt>
                <c:pt idx="2307">
                  <c:v>569270.74</c:v>
                </c:pt>
                <c:pt idx="2308">
                  <c:v>162380.62</c:v>
                </c:pt>
                <c:pt idx="2309">
                  <c:v>410010.54000000004</c:v>
                </c:pt>
                <c:pt idx="2310">
                  <c:v>442661.64999999997</c:v>
                </c:pt>
                <c:pt idx="2311">
                  <c:v>1641355.83</c:v>
                </c:pt>
                <c:pt idx="2312">
                  <c:v>287819.58999999997</c:v>
                </c:pt>
                <c:pt idx="2313">
                  <c:v>247696.72999999998</c:v>
                </c:pt>
                <c:pt idx="2314">
                  <c:v>426823.54</c:v>
                </c:pt>
                <c:pt idx="2315">
                  <c:v>3292570.45</c:v>
                </c:pt>
                <c:pt idx="2316">
                  <c:v>127614.65</c:v>
                </c:pt>
                <c:pt idx="2317">
                  <c:v>1021256.0800000001</c:v>
                </c:pt>
                <c:pt idx="2318">
                  <c:v>291150.42000000004</c:v>
                </c:pt>
                <c:pt idx="2319">
                  <c:v>376785.69000000006</c:v>
                </c:pt>
                <c:pt idx="2320">
                  <c:v>2650324.9299999997</c:v>
                </c:pt>
                <c:pt idx="2321">
                  <c:v>595706.62</c:v>
                </c:pt>
                <c:pt idx="2322">
                  <c:v>559316.91999999993</c:v>
                </c:pt>
                <c:pt idx="2323">
                  <c:v>763092.04</c:v>
                </c:pt>
                <c:pt idx="2324">
                  <c:v>1591387.48</c:v>
                </c:pt>
                <c:pt idx="2325">
                  <c:v>189950.27</c:v>
                </c:pt>
                <c:pt idx="2326">
                  <c:v>854610.82000000007</c:v>
                </c:pt>
                <c:pt idx="2327">
                  <c:v>425862.29999999993</c:v>
                </c:pt>
                <c:pt idx="2328">
                  <c:v>318495.25</c:v>
                </c:pt>
                <c:pt idx="2329">
                  <c:v>216412.93</c:v>
                </c:pt>
                <c:pt idx="2330">
                  <c:v>544019.02</c:v>
                </c:pt>
                <c:pt idx="2331">
                  <c:v>580227.15</c:v>
                </c:pt>
                <c:pt idx="2332">
                  <c:v>1054477.8899999999</c:v>
                </c:pt>
                <c:pt idx="2333">
                  <c:v>637460.77</c:v>
                </c:pt>
                <c:pt idx="2334">
                  <c:v>476740.53</c:v>
                </c:pt>
                <c:pt idx="2335">
                  <c:v>112777.09</c:v>
                </c:pt>
                <c:pt idx="2336">
                  <c:v>211280.68</c:v>
                </c:pt>
                <c:pt idx="2337">
                  <c:v>111779.71999999999</c:v>
                </c:pt>
                <c:pt idx="2338">
                  <c:v>598498.24</c:v>
                </c:pt>
                <c:pt idx="2339">
                  <c:v>963929.35</c:v>
                </c:pt>
                <c:pt idx="2340">
                  <c:v>114676.3</c:v>
                </c:pt>
                <c:pt idx="2341">
                  <c:v>748668.25</c:v>
                </c:pt>
                <c:pt idx="2342">
                  <c:v>1046070.36</c:v>
                </c:pt>
                <c:pt idx="2343">
                  <c:v>104652.1</c:v>
                </c:pt>
                <c:pt idx="2344">
                  <c:v>722354.83</c:v>
                </c:pt>
                <c:pt idx="2345">
                  <c:v>204288.05</c:v>
                </c:pt>
                <c:pt idx="2346">
                  <c:v>325507.73</c:v>
                </c:pt>
                <c:pt idx="2347">
                  <c:v>710626.73</c:v>
                </c:pt>
                <c:pt idx="2348">
                  <c:v>321141.97000000003</c:v>
                </c:pt>
                <c:pt idx="2349">
                  <c:v>237018.09000000003</c:v>
                </c:pt>
                <c:pt idx="2350">
                  <c:v>1826843.9100000001</c:v>
                </c:pt>
                <c:pt idx="2351">
                  <c:v>847611.67999999993</c:v>
                </c:pt>
                <c:pt idx="2352">
                  <c:v>481550.18</c:v>
                </c:pt>
                <c:pt idx="2353">
                  <c:v>165538.9</c:v>
                </c:pt>
                <c:pt idx="2354">
                  <c:v>366482.43</c:v>
                </c:pt>
                <c:pt idx="2355">
                  <c:v>360689.77999999997</c:v>
                </c:pt>
                <c:pt idx="2356">
                  <c:v>1726708.04</c:v>
                </c:pt>
                <c:pt idx="2357">
                  <c:v>242135.82</c:v>
                </c:pt>
                <c:pt idx="2358">
                  <c:v>305377.07999999996</c:v>
                </c:pt>
                <c:pt idx="2359">
                  <c:v>498060.53</c:v>
                </c:pt>
                <c:pt idx="2360">
                  <c:v>3153338.4000000004</c:v>
                </c:pt>
                <c:pt idx="2361">
                  <c:v>122017.70999999999</c:v>
                </c:pt>
                <c:pt idx="2362">
                  <c:v>1292756.0499999998</c:v>
                </c:pt>
                <c:pt idx="2363">
                  <c:v>301591.86</c:v>
                </c:pt>
                <c:pt idx="2364">
                  <c:v>381221.11</c:v>
                </c:pt>
                <c:pt idx="2365">
                  <c:v>1849885.73</c:v>
                </c:pt>
                <c:pt idx="2366">
                  <c:v>491985.91999999998</c:v>
                </c:pt>
                <c:pt idx="2367">
                  <c:v>673468.63</c:v>
                </c:pt>
                <c:pt idx="2368">
                  <c:v>557094.30000000005</c:v>
                </c:pt>
                <c:pt idx="2369">
                  <c:v>1680223.25</c:v>
                </c:pt>
                <c:pt idx="2370">
                  <c:v>186453.93</c:v>
                </c:pt>
                <c:pt idx="2371">
                  <c:v>633039.81000000006</c:v>
                </c:pt>
                <c:pt idx="2372">
                  <c:v>421986.26</c:v>
                </c:pt>
                <c:pt idx="2373">
                  <c:v>325616.55</c:v>
                </c:pt>
                <c:pt idx="2374">
                  <c:v>202186.87</c:v>
                </c:pt>
                <c:pt idx="2375">
                  <c:v>551115.81999999995</c:v>
                </c:pt>
                <c:pt idx="2376">
                  <c:v>577460.6399999999</c:v>
                </c:pt>
                <c:pt idx="2377">
                  <c:v>862363.1100000001</c:v>
                </c:pt>
                <c:pt idx="2378">
                  <c:v>511856.13999999996</c:v>
                </c:pt>
                <c:pt idx="2379">
                  <c:v>537028.48</c:v>
                </c:pt>
                <c:pt idx="2380">
                  <c:v>92239.63</c:v>
                </c:pt>
                <c:pt idx="2381">
                  <c:v>245577.32</c:v>
                </c:pt>
                <c:pt idx="2382">
                  <c:v>93538.93</c:v>
                </c:pt>
                <c:pt idx="2383">
                  <c:v>742664.8899999999</c:v>
                </c:pt>
                <c:pt idx="2384">
                  <c:v>1061296.06</c:v>
                </c:pt>
                <c:pt idx="2385">
                  <c:v>170158.95</c:v>
                </c:pt>
                <c:pt idx="2386">
                  <c:v>779696.47</c:v>
                </c:pt>
                <c:pt idx="2387">
                  <c:v>1013932.9099999999</c:v>
                </c:pt>
                <c:pt idx="2388">
                  <c:v>129689.04</c:v>
                </c:pt>
                <c:pt idx="2389">
                  <c:v>906205.6</c:v>
                </c:pt>
                <c:pt idx="2390">
                  <c:v>215810.11</c:v>
                </c:pt>
                <c:pt idx="2391">
                  <c:v>424142.56999999995</c:v>
                </c:pt>
                <c:pt idx="2392">
                  <c:v>923686.28999999992</c:v>
                </c:pt>
                <c:pt idx="2393">
                  <c:v>303359.5</c:v>
                </c:pt>
                <c:pt idx="2394">
                  <c:v>244693.08000000002</c:v>
                </c:pt>
                <c:pt idx="2395">
                  <c:v>1760481.73</c:v>
                </c:pt>
                <c:pt idx="2396">
                  <c:v>1206186.1299999999</c:v>
                </c:pt>
                <c:pt idx="2397">
                  <c:v>616433.07000000007</c:v>
                </c:pt>
                <c:pt idx="2398">
                  <c:v>319542.5</c:v>
                </c:pt>
                <c:pt idx="2399">
                  <c:v>376168.33</c:v>
                </c:pt>
                <c:pt idx="2400">
                  <c:v>378489.36</c:v>
                </c:pt>
                <c:pt idx="2401">
                  <c:v>1607610.59</c:v>
                </c:pt>
                <c:pt idx="2402">
                  <c:v>258181.13</c:v>
                </c:pt>
                <c:pt idx="2403">
                  <c:v>255557.45</c:v>
                </c:pt>
                <c:pt idx="2404">
                  <c:v>464267.92</c:v>
                </c:pt>
                <c:pt idx="2405">
                  <c:v>3801303.66</c:v>
                </c:pt>
                <c:pt idx="2406">
                  <c:v>168374.61</c:v>
                </c:pt>
                <c:pt idx="2407">
                  <c:v>1064676.1200000001</c:v>
                </c:pt>
                <c:pt idx="2408">
                  <c:v>340305.05000000005</c:v>
                </c:pt>
                <c:pt idx="2409">
                  <c:v>417191.37</c:v>
                </c:pt>
                <c:pt idx="2410">
                  <c:v>1808178.9200000002</c:v>
                </c:pt>
                <c:pt idx="2411">
                  <c:v>829872.41</c:v>
                </c:pt>
                <c:pt idx="2412">
                  <c:v>565077.04</c:v>
                </c:pt>
                <c:pt idx="2413">
                  <c:v>622339.19999999995</c:v>
                </c:pt>
                <c:pt idx="2414">
                  <c:v>1490234.75</c:v>
                </c:pt>
                <c:pt idx="2415">
                  <c:v>201451.19</c:v>
                </c:pt>
                <c:pt idx="2416">
                  <c:v>881530.41</c:v>
                </c:pt>
                <c:pt idx="2417">
                  <c:v>566937.72</c:v>
                </c:pt>
                <c:pt idx="2418">
                  <c:v>413895.95</c:v>
                </c:pt>
                <c:pt idx="2419">
                  <c:v>263265.03000000003</c:v>
                </c:pt>
                <c:pt idx="2420">
                  <c:v>637918.37</c:v>
                </c:pt>
                <c:pt idx="2421">
                  <c:v>653109.19999999995</c:v>
                </c:pt>
                <c:pt idx="2422">
                  <c:v>1236733.27</c:v>
                </c:pt>
                <c:pt idx="2423">
                  <c:v>696265.73</c:v>
                </c:pt>
                <c:pt idx="2424">
                  <c:v>570790.87</c:v>
                </c:pt>
                <c:pt idx="2425">
                  <c:v>126939.01000000001</c:v>
                </c:pt>
                <c:pt idx="2426">
                  <c:v>211362.1</c:v>
                </c:pt>
                <c:pt idx="2427">
                  <c:v>107227.54999999999</c:v>
                </c:pt>
                <c:pt idx="2428">
                  <c:v>615350.78</c:v>
                </c:pt>
                <c:pt idx="2429">
                  <c:v>1101706.1499999999</c:v>
                </c:pt>
                <c:pt idx="2430">
                  <c:v>101624.43</c:v>
                </c:pt>
                <c:pt idx="2431">
                  <c:v>797341.7699999999</c:v>
                </c:pt>
                <c:pt idx="2432">
                  <c:v>983207.42999999993</c:v>
                </c:pt>
                <c:pt idx="2433">
                  <c:v>111053.29</c:v>
                </c:pt>
                <c:pt idx="2434">
                  <c:v>1038055.28</c:v>
                </c:pt>
                <c:pt idx="2435">
                  <c:v>194801.72999999998</c:v>
                </c:pt>
                <c:pt idx="2436">
                  <c:v>270791.87</c:v>
                </c:pt>
                <c:pt idx="2437">
                  <c:v>621756.75</c:v>
                </c:pt>
                <c:pt idx="2438">
                  <c:v>269933.19</c:v>
                </c:pt>
                <c:pt idx="2439">
                  <c:v>300303.09999999998</c:v>
                </c:pt>
                <c:pt idx="2440">
                  <c:v>1691329.08</c:v>
                </c:pt>
                <c:pt idx="2441">
                  <c:v>1078733.4500000002</c:v>
                </c:pt>
                <c:pt idx="2442">
                  <c:v>667028.42999999993</c:v>
                </c:pt>
                <c:pt idx="2443">
                  <c:v>177550.78</c:v>
                </c:pt>
                <c:pt idx="2444">
                  <c:v>334662.05999999994</c:v>
                </c:pt>
                <c:pt idx="2445">
                  <c:v>566877.44999999995</c:v>
                </c:pt>
                <c:pt idx="2446">
                  <c:v>1586415.28</c:v>
                </c:pt>
                <c:pt idx="2447">
                  <c:v>298321.84999999998</c:v>
                </c:pt>
                <c:pt idx="2448">
                  <c:v>228162.15999999997</c:v>
                </c:pt>
                <c:pt idx="2449">
                  <c:v>434866.81</c:v>
                </c:pt>
                <c:pt idx="2450">
                  <c:v>4127622.8200000003</c:v>
                </c:pt>
                <c:pt idx="2451">
                  <c:v>164624.93</c:v>
                </c:pt>
                <c:pt idx="2452">
                  <c:v>935521.79999999993</c:v>
                </c:pt>
                <c:pt idx="2453">
                  <c:v>344984.45</c:v>
                </c:pt>
                <c:pt idx="2454">
                  <c:v>349215.58</c:v>
                </c:pt>
                <c:pt idx="2455">
                  <c:v>2308270.34</c:v>
                </c:pt>
                <c:pt idx="2456">
                  <c:v>472881.14999999997</c:v>
                </c:pt>
                <c:pt idx="2457">
                  <c:v>517604.57999999996</c:v>
                </c:pt>
                <c:pt idx="2458">
                  <c:v>497615.74</c:v>
                </c:pt>
                <c:pt idx="2459">
                  <c:v>1298918.2</c:v>
                </c:pt>
                <c:pt idx="2460">
                  <c:v>137410.78</c:v>
                </c:pt>
                <c:pt idx="2461">
                  <c:v>684515.95</c:v>
                </c:pt>
                <c:pt idx="2462">
                  <c:v>362567.98</c:v>
                </c:pt>
                <c:pt idx="2463">
                  <c:v>331533.36</c:v>
                </c:pt>
                <c:pt idx="2464">
                  <c:v>221677.93</c:v>
                </c:pt>
                <c:pt idx="2465">
                  <c:v>487552.85</c:v>
                </c:pt>
                <c:pt idx="2466">
                  <c:v>870142.84</c:v>
                </c:pt>
                <c:pt idx="2467">
                  <c:v>1015212.6199999999</c:v>
                </c:pt>
                <c:pt idx="2468">
                  <c:v>613385.87000000011</c:v>
                </c:pt>
                <c:pt idx="2469">
                  <c:v>487179.4</c:v>
                </c:pt>
                <c:pt idx="2470">
                  <c:v>115098.48</c:v>
                </c:pt>
                <c:pt idx="2471">
                  <c:v>220101.46000000002</c:v>
                </c:pt>
                <c:pt idx="2472">
                  <c:v>80172.75</c:v>
                </c:pt>
                <c:pt idx="2473">
                  <c:v>560659.78</c:v>
                </c:pt>
                <c:pt idx="2474">
                  <c:v>1015320.89</c:v>
                </c:pt>
                <c:pt idx="2475">
                  <c:v>109870.73999999999</c:v>
                </c:pt>
                <c:pt idx="2476">
                  <c:v>666177.11</c:v>
                </c:pt>
                <c:pt idx="2477">
                  <c:v>890934.3</c:v>
                </c:pt>
                <c:pt idx="2478">
                  <c:v>91281.23000000001</c:v>
                </c:pt>
                <c:pt idx="2479">
                  <c:v>494545.8</c:v>
                </c:pt>
                <c:pt idx="2480">
                  <c:v>172992.26</c:v>
                </c:pt>
                <c:pt idx="2481">
                  <c:v>285604.63</c:v>
                </c:pt>
                <c:pt idx="2482">
                  <c:v>573322.98</c:v>
                </c:pt>
                <c:pt idx="2483">
                  <c:v>264774.33999999997</c:v>
                </c:pt>
                <c:pt idx="2484">
                  <c:v>261534.31</c:v>
                </c:pt>
                <c:pt idx="2485">
                  <c:v>1629353.4</c:v>
                </c:pt>
                <c:pt idx="2486">
                  <c:v>1009699.6400000001</c:v>
                </c:pt>
                <c:pt idx="2487">
                  <c:v>591513.80999999994</c:v>
                </c:pt>
                <c:pt idx="2488">
                  <c:v>179342</c:v>
                </c:pt>
                <c:pt idx="2489">
                  <c:v>351099.13</c:v>
                </c:pt>
                <c:pt idx="2490">
                  <c:v>244674.64999999997</c:v>
                </c:pt>
                <c:pt idx="2491">
                  <c:v>1531738.3</c:v>
                </c:pt>
                <c:pt idx="2492">
                  <c:v>260633.84</c:v>
                </c:pt>
                <c:pt idx="2493">
                  <c:v>219702.51</c:v>
                </c:pt>
                <c:pt idx="2494">
                  <c:v>370341.08999999997</c:v>
                </c:pt>
                <c:pt idx="2495">
                  <c:v>2890600.33</c:v>
                </c:pt>
                <c:pt idx="2496">
                  <c:v>123231.01000000001</c:v>
                </c:pt>
                <c:pt idx="2497">
                  <c:v>880424.72</c:v>
                </c:pt>
                <c:pt idx="2498">
                  <c:v>291855.39</c:v>
                </c:pt>
                <c:pt idx="2499">
                  <c:v>308143.24</c:v>
                </c:pt>
                <c:pt idx="2500">
                  <c:v>1549354.11</c:v>
                </c:pt>
                <c:pt idx="2501">
                  <c:v>504612.43000000005</c:v>
                </c:pt>
                <c:pt idx="2502">
                  <c:v>488683.86</c:v>
                </c:pt>
                <c:pt idx="2503">
                  <c:v>493910.72</c:v>
                </c:pt>
                <c:pt idx="2504">
                  <c:v>1252916.52</c:v>
                </c:pt>
                <c:pt idx="2505">
                  <c:v>131680.71000000002</c:v>
                </c:pt>
                <c:pt idx="2506">
                  <c:v>489156.5</c:v>
                </c:pt>
                <c:pt idx="2507">
                  <c:v>366534.32</c:v>
                </c:pt>
                <c:pt idx="2508">
                  <c:v>293678.40000000002</c:v>
                </c:pt>
                <c:pt idx="2509">
                  <c:v>183557.39</c:v>
                </c:pt>
                <c:pt idx="2510">
                  <c:v>430276.46000000008</c:v>
                </c:pt>
                <c:pt idx="2511">
                  <c:v>525242.77</c:v>
                </c:pt>
                <c:pt idx="2512">
                  <c:v>870509.11999999988</c:v>
                </c:pt>
                <c:pt idx="2513">
                  <c:v>468014.42</c:v>
                </c:pt>
                <c:pt idx="2514">
                  <c:v>464023.01</c:v>
                </c:pt>
                <c:pt idx="2515">
                  <c:v>87455.45</c:v>
                </c:pt>
                <c:pt idx="2516">
                  <c:v>171601.77000000002</c:v>
                </c:pt>
                <c:pt idx="2517">
                  <c:v>81159.53</c:v>
                </c:pt>
                <c:pt idx="2518">
                  <c:v>523516.76</c:v>
                </c:pt>
                <c:pt idx="2519">
                  <c:v>919275.40999999992</c:v>
                </c:pt>
                <c:pt idx="2520">
                  <c:v>92531.609999999986</c:v>
                </c:pt>
                <c:pt idx="2521">
                  <c:v>627503.83000000007</c:v>
                </c:pt>
                <c:pt idx="2522">
                  <c:v>902666</c:v>
                </c:pt>
                <c:pt idx="2523">
                  <c:v>87945.83</c:v>
                </c:pt>
                <c:pt idx="2524">
                  <c:v>502404.17000000004</c:v>
                </c:pt>
                <c:pt idx="2525">
                  <c:v>151286.09</c:v>
                </c:pt>
                <c:pt idx="2526">
                  <c:v>287912.96999999997</c:v>
                </c:pt>
                <c:pt idx="2527">
                  <c:v>558630.25</c:v>
                </c:pt>
                <c:pt idx="2528">
                  <c:v>277950.98</c:v>
                </c:pt>
                <c:pt idx="2529">
                  <c:v>167846.53</c:v>
                </c:pt>
                <c:pt idx="2530">
                  <c:v>1388502.0499999998</c:v>
                </c:pt>
                <c:pt idx="2531">
                  <c:v>836648.20000000007</c:v>
                </c:pt>
                <c:pt idx="2532">
                  <c:v>314082.23</c:v>
                </c:pt>
                <c:pt idx="2533">
                  <c:v>155775.04999999999</c:v>
                </c:pt>
                <c:pt idx="2534">
                  <c:v>308067.28000000003</c:v>
                </c:pt>
                <c:pt idx="2535">
                  <c:v>239335.76</c:v>
                </c:pt>
                <c:pt idx="2536">
                  <c:v>1195255.7000000002</c:v>
                </c:pt>
                <c:pt idx="2537">
                  <c:v>188586.2</c:v>
                </c:pt>
                <c:pt idx="2538">
                  <c:v>225446.96</c:v>
                </c:pt>
                <c:pt idx="2539">
                  <c:v>298337.95</c:v>
                </c:pt>
                <c:pt idx="2540">
                  <c:v>2463023.2400000002</c:v>
                </c:pt>
                <c:pt idx="2541">
                  <c:v>96304.459999999992</c:v>
                </c:pt>
                <c:pt idx="2542">
                  <c:v>920151.55</c:v>
                </c:pt>
                <c:pt idx="2543">
                  <c:v>255401.16999999998</c:v>
                </c:pt>
                <c:pt idx="2544">
                  <c:v>313558.81999999995</c:v>
                </c:pt>
                <c:pt idx="2545">
                  <c:v>1522153.5099999998</c:v>
                </c:pt>
                <c:pt idx="2546">
                  <c:v>460535.75</c:v>
                </c:pt>
                <c:pt idx="2547">
                  <c:v>507893.37</c:v>
                </c:pt>
                <c:pt idx="2548">
                  <c:v>456571.61</c:v>
                </c:pt>
                <c:pt idx="2549">
                  <c:v>974675.7</c:v>
                </c:pt>
                <c:pt idx="2550">
                  <c:v>139404.45000000001</c:v>
                </c:pt>
                <c:pt idx="2551">
                  <c:v>486741.92</c:v>
                </c:pt>
                <c:pt idx="2552">
                  <c:v>374611.56</c:v>
                </c:pt>
                <c:pt idx="2553">
                  <c:v>277444.84999999998</c:v>
                </c:pt>
                <c:pt idx="2554">
                  <c:v>163275.73000000001</c:v>
                </c:pt>
                <c:pt idx="2555">
                  <c:v>415450.30000000005</c:v>
                </c:pt>
                <c:pt idx="2556">
                  <c:v>455748.49</c:v>
                </c:pt>
                <c:pt idx="2557">
                  <c:v>816181.17</c:v>
                </c:pt>
                <c:pt idx="2558">
                  <c:v>451560.65</c:v>
                </c:pt>
                <c:pt idx="2559">
                  <c:v>462692.97</c:v>
                </c:pt>
                <c:pt idx="2560">
                  <c:v>81003.94</c:v>
                </c:pt>
                <c:pt idx="2561">
                  <c:v>194705.99</c:v>
                </c:pt>
                <c:pt idx="2562">
                  <c:v>70747.27</c:v>
                </c:pt>
                <c:pt idx="2563">
                  <c:v>542202.18999999994</c:v>
                </c:pt>
                <c:pt idx="2564">
                  <c:v>838724.22</c:v>
                </c:pt>
                <c:pt idx="2565">
                  <c:v>176984.38</c:v>
                </c:pt>
                <c:pt idx="2566">
                  <c:v>873982.67999999993</c:v>
                </c:pt>
                <c:pt idx="2567">
                  <c:v>1228664.1800000002</c:v>
                </c:pt>
                <c:pt idx="2568">
                  <c:v>131321.28999999998</c:v>
                </c:pt>
                <c:pt idx="2569">
                  <c:v>800271.25</c:v>
                </c:pt>
                <c:pt idx="2570">
                  <c:v>195796.35</c:v>
                </c:pt>
                <c:pt idx="2571">
                  <c:v>426132.67000000004</c:v>
                </c:pt>
                <c:pt idx="2572">
                  <c:v>753297.02</c:v>
                </c:pt>
                <c:pt idx="2573">
                  <c:v>304183.13</c:v>
                </c:pt>
                <c:pt idx="2574">
                  <c:v>282253.98</c:v>
                </c:pt>
                <c:pt idx="2575">
                  <c:v>1685346.11</c:v>
                </c:pt>
                <c:pt idx="2576">
                  <c:v>1085176.8</c:v>
                </c:pt>
                <c:pt idx="2577">
                  <c:v>569876.32000000007</c:v>
                </c:pt>
                <c:pt idx="2578">
                  <c:v>209605.77000000002</c:v>
                </c:pt>
                <c:pt idx="2579">
                  <c:v>349528.26</c:v>
                </c:pt>
                <c:pt idx="2580">
                  <c:v>484454.83999999997</c:v>
                </c:pt>
                <c:pt idx="2581">
                  <c:v>1751093.83</c:v>
                </c:pt>
                <c:pt idx="2582">
                  <c:v>286512.36</c:v>
                </c:pt>
                <c:pt idx="2583">
                  <c:v>296140.03000000003</c:v>
                </c:pt>
                <c:pt idx="2584">
                  <c:v>438156.46</c:v>
                </c:pt>
                <c:pt idx="2585">
                  <c:v>3457682.6900000004</c:v>
                </c:pt>
                <c:pt idx="2586">
                  <c:v>155597.82</c:v>
                </c:pt>
                <c:pt idx="2587">
                  <c:v>1144314.49</c:v>
                </c:pt>
                <c:pt idx="2588">
                  <c:v>354262</c:v>
                </c:pt>
                <c:pt idx="2589">
                  <c:v>420840.72000000003</c:v>
                </c:pt>
                <c:pt idx="2590">
                  <c:v>1994542.35</c:v>
                </c:pt>
                <c:pt idx="2591">
                  <c:v>834164.35</c:v>
                </c:pt>
                <c:pt idx="2592">
                  <c:v>611333.57000000007</c:v>
                </c:pt>
                <c:pt idx="2593">
                  <c:v>555680.8600000001</c:v>
                </c:pt>
                <c:pt idx="2594">
                  <c:v>1577905.1099999999</c:v>
                </c:pt>
                <c:pt idx="2595">
                  <c:v>260321.29</c:v>
                </c:pt>
                <c:pt idx="2596">
                  <c:v>878737.65</c:v>
                </c:pt>
                <c:pt idx="2597">
                  <c:v>526054.61</c:v>
                </c:pt>
                <c:pt idx="2598">
                  <c:v>397197.79000000004</c:v>
                </c:pt>
                <c:pt idx="2599">
                  <c:v>246410.47000000003</c:v>
                </c:pt>
                <c:pt idx="2600">
                  <c:v>651413.93000000005</c:v>
                </c:pt>
                <c:pt idx="2601">
                  <c:v>581644.51</c:v>
                </c:pt>
                <c:pt idx="2602">
                  <c:v>1201736.49</c:v>
                </c:pt>
                <c:pt idx="2603">
                  <c:v>697253.92999999993</c:v>
                </c:pt>
                <c:pt idx="2604">
                  <c:v>613806.49</c:v>
                </c:pt>
                <c:pt idx="2605">
                  <c:v>131814.49</c:v>
                </c:pt>
                <c:pt idx="2606">
                  <c:v>350680.89</c:v>
                </c:pt>
                <c:pt idx="2607">
                  <c:v>95583.48</c:v>
                </c:pt>
                <c:pt idx="2608">
                  <c:v>693018.53</c:v>
                </c:pt>
                <c:pt idx="2609">
                  <c:v>1052848.5</c:v>
                </c:pt>
                <c:pt idx="2610">
                  <c:v>124333.79</c:v>
                </c:pt>
                <c:pt idx="2611">
                  <c:v>745499.73</c:v>
                </c:pt>
                <c:pt idx="2612">
                  <c:v>1105907.1399999999</c:v>
                </c:pt>
                <c:pt idx="2613">
                  <c:v>100581.59</c:v>
                </c:pt>
                <c:pt idx="2614">
                  <c:v>842038.62</c:v>
                </c:pt>
                <c:pt idx="2615">
                  <c:v>206288.31</c:v>
                </c:pt>
                <c:pt idx="2616">
                  <c:v>292402.57999999996</c:v>
                </c:pt>
                <c:pt idx="2617">
                  <c:v>697782.38</c:v>
                </c:pt>
                <c:pt idx="2618">
                  <c:v>301930.26</c:v>
                </c:pt>
                <c:pt idx="2619">
                  <c:v>257874.13999999998</c:v>
                </c:pt>
                <c:pt idx="2620">
                  <c:v>1686960.78</c:v>
                </c:pt>
                <c:pt idx="2621">
                  <c:v>1043868.7999999999</c:v>
                </c:pt>
                <c:pt idx="2622">
                  <c:v>541014.81000000006</c:v>
                </c:pt>
                <c:pt idx="2623">
                  <c:v>186741.58000000002</c:v>
                </c:pt>
                <c:pt idx="2624">
                  <c:v>403977.33</c:v>
                </c:pt>
                <c:pt idx="2625">
                  <c:v>414027.02999999991</c:v>
                </c:pt>
                <c:pt idx="2626">
                  <c:v>1690183.92</c:v>
                </c:pt>
                <c:pt idx="2627">
                  <c:v>238208.59</c:v>
                </c:pt>
                <c:pt idx="2628">
                  <c:v>218404.83000000002</c:v>
                </c:pt>
                <c:pt idx="2629">
                  <c:v>368281.2</c:v>
                </c:pt>
                <c:pt idx="2630">
                  <c:v>2999676.49</c:v>
                </c:pt>
                <c:pt idx="2631">
                  <c:v>135208.13</c:v>
                </c:pt>
                <c:pt idx="2632">
                  <c:v>926021.07000000007</c:v>
                </c:pt>
                <c:pt idx="2633">
                  <c:v>310105.91000000003</c:v>
                </c:pt>
                <c:pt idx="2634">
                  <c:v>344418.35</c:v>
                </c:pt>
                <c:pt idx="2635">
                  <c:v>1982568.2999999998</c:v>
                </c:pt>
                <c:pt idx="2636">
                  <c:v>579137.29</c:v>
                </c:pt>
                <c:pt idx="2637">
                  <c:v>490215.44000000006</c:v>
                </c:pt>
                <c:pt idx="2638">
                  <c:v>626805.82000000007</c:v>
                </c:pt>
                <c:pt idx="2639">
                  <c:v>1273297.0099999998</c:v>
                </c:pt>
                <c:pt idx="2640">
                  <c:v>181027.43</c:v>
                </c:pt>
                <c:pt idx="2641">
                  <c:v>671682.51</c:v>
                </c:pt>
                <c:pt idx="2642">
                  <c:v>389349.11</c:v>
                </c:pt>
                <c:pt idx="2643">
                  <c:v>373755.01</c:v>
                </c:pt>
                <c:pt idx="2644">
                  <c:v>271813.86</c:v>
                </c:pt>
                <c:pt idx="2645">
                  <c:v>465485.81999999995</c:v>
                </c:pt>
                <c:pt idx="2646">
                  <c:v>506037.98</c:v>
                </c:pt>
                <c:pt idx="2647">
                  <c:v>784331.74</c:v>
                </c:pt>
                <c:pt idx="2648">
                  <c:v>571378.74</c:v>
                </c:pt>
                <c:pt idx="2649">
                  <c:v>491607.32000000007</c:v>
                </c:pt>
                <c:pt idx="2650">
                  <c:v>105407.38</c:v>
                </c:pt>
                <c:pt idx="2651">
                  <c:v>231204.9</c:v>
                </c:pt>
                <c:pt idx="2652">
                  <c:v>94404.510000000009</c:v>
                </c:pt>
                <c:pt idx="2653">
                  <c:v>545819.38</c:v>
                </c:pt>
                <c:pt idx="2654">
                  <c:v>915021.37</c:v>
                </c:pt>
                <c:pt idx="2655">
                  <c:v>139856.74</c:v>
                </c:pt>
                <c:pt idx="2656">
                  <c:v>658753.73</c:v>
                </c:pt>
                <c:pt idx="2657">
                  <c:v>940556.71</c:v>
                </c:pt>
                <c:pt idx="2658">
                  <c:v>96882.87</c:v>
                </c:pt>
                <c:pt idx="2659">
                  <c:v>715007.73</c:v>
                </c:pt>
                <c:pt idx="2660">
                  <c:v>197217.03</c:v>
                </c:pt>
                <c:pt idx="2661">
                  <c:v>372783.41</c:v>
                </c:pt>
                <c:pt idx="2662">
                  <c:v>683094.56</c:v>
                </c:pt>
                <c:pt idx="2663">
                  <c:v>271055.43</c:v>
                </c:pt>
                <c:pt idx="2664">
                  <c:v>226796.58</c:v>
                </c:pt>
                <c:pt idx="2665">
                  <c:v>1464266.31</c:v>
                </c:pt>
                <c:pt idx="2666">
                  <c:v>805713.9</c:v>
                </c:pt>
                <c:pt idx="2667">
                  <c:v>429149.39</c:v>
                </c:pt>
                <c:pt idx="2668">
                  <c:v>202946.81</c:v>
                </c:pt>
                <c:pt idx="2669">
                  <c:v>345473.17</c:v>
                </c:pt>
                <c:pt idx="2670">
                  <c:v>383412.9</c:v>
                </c:pt>
                <c:pt idx="2671">
                  <c:v>1230769.83</c:v>
                </c:pt>
                <c:pt idx="2672">
                  <c:v>212922.89</c:v>
                </c:pt>
                <c:pt idx="2673">
                  <c:v>223010.18</c:v>
                </c:pt>
                <c:pt idx="2674">
                  <c:v>310986.37</c:v>
                </c:pt>
                <c:pt idx="2675">
                  <c:v>2466281.3499999996</c:v>
                </c:pt>
                <c:pt idx="2676">
                  <c:v>106806.79000000001</c:v>
                </c:pt>
                <c:pt idx="2677">
                  <c:v>905778.38</c:v>
                </c:pt>
                <c:pt idx="2678">
                  <c:v>277705.65000000002</c:v>
                </c:pt>
                <c:pt idx="2679">
                  <c:v>325333.61</c:v>
                </c:pt>
                <c:pt idx="2680">
                  <c:v>1701722.73</c:v>
                </c:pt>
                <c:pt idx="2681">
                  <c:v>523635.56</c:v>
                </c:pt>
                <c:pt idx="2682">
                  <c:v>469780.69999999995</c:v>
                </c:pt>
                <c:pt idx="2683">
                  <c:v>536309.85000000009</c:v>
                </c:pt>
                <c:pt idx="2684">
                  <c:v>1100021.3899999999</c:v>
                </c:pt>
                <c:pt idx="2685">
                  <c:v>141612.88</c:v>
                </c:pt>
                <c:pt idx="2686">
                  <c:v>484296.49</c:v>
                </c:pt>
                <c:pt idx="2687">
                  <c:v>500509.22</c:v>
                </c:pt>
                <c:pt idx="2688">
                  <c:v>351090.51</c:v>
                </c:pt>
                <c:pt idx="2689">
                  <c:v>223937.77000000002</c:v>
                </c:pt>
                <c:pt idx="2690">
                  <c:v>487967.23000000004</c:v>
                </c:pt>
                <c:pt idx="2691">
                  <c:v>448063.20999999996</c:v>
                </c:pt>
                <c:pt idx="2692">
                  <c:v>846157.12999999989</c:v>
                </c:pt>
                <c:pt idx="2693">
                  <c:v>481229.45999999996</c:v>
                </c:pt>
                <c:pt idx="2694">
                  <c:v>496278.1</c:v>
                </c:pt>
                <c:pt idx="2695">
                  <c:v>82245.110000000015</c:v>
                </c:pt>
                <c:pt idx="2696">
                  <c:v>199515.03000000003</c:v>
                </c:pt>
                <c:pt idx="2697">
                  <c:v>95386.78</c:v>
                </c:pt>
                <c:pt idx="2698">
                  <c:v>530975.19000000006</c:v>
                </c:pt>
                <c:pt idx="2699">
                  <c:v>832105.47</c:v>
                </c:pt>
                <c:pt idx="2700">
                  <c:v>185688.42999999996</c:v>
                </c:pt>
                <c:pt idx="2701">
                  <c:v>812755.45</c:v>
                </c:pt>
                <c:pt idx="2702">
                  <c:v>1040583.3600000001</c:v>
                </c:pt>
                <c:pt idx="2703">
                  <c:v>121921.1</c:v>
                </c:pt>
                <c:pt idx="2704">
                  <c:v>762475.92</c:v>
                </c:pt>
                <c:pt idx="2705">
                  <c:v>193953.89</c:v>
                </c:pt>
                <c:pt idx="2706">
                  <c:v>336572.70999999996</c:v>
                </c:pt>
                <c:pt idx="2707">
                  <c:v>807582.31</c:v>
                </c:pt>
                <c:pt idx="2708">
                  <c:v>356146.76</c:v>
                </c:pt>
                <c:pt idx="2709">
                  <c:v>251781</c:v>
                </c:pt>
                <c:pt idx="2710">
                  <c:v>1600871.6600000001</c:v>
                </c:pt>
                <c:pt idx="2711">
                  <c:v>1037906.96</c:v>
                </c:pt>
                <c:pt idx="2712">
                  <c:v>527800.24</c:v>
                </c:pt>
                <c:pt idx="2713">
                  <c:v>220500.51</c:v>
                </c:pt>
                <c:pt idx="2714">
                  <c:v>394956.19</c:v>
                </c:pt>
                <c:pt idx="2715">
                  <c:v>395520.35</c:v>
                </c:pt>
                <c:pt idx="2716">
                  <c:v>1441237.76</c:v>
                </c:pt>
                <c:pt idx="2717">
                  <c:v>289110.15000000002</c:v>
                </c:pt>
                <c:pt idx="2718">
                  <c:v>302972.46999999997</c:v>
                </c:pt>
                <c:pt idx="2719">
                  <c:v>386024.55</c:v>
                </c:pt>
                <c:pt idx="2720">
                  <c:v>3067211.9</c:v>
                </c:pt>
                <c:pt idx="2721">
                  <c:v>133723.06</c:v>
                </c:pt>
                <c:pt idx="2722">
                  <c:v>1285675.8900000001</c:v>
                </c:pt>
                <c:pt idx="2723">
                  <c:v>287253.98</c:v>
                </c:pt>
                <c:pt idx="2724">
                  <c:v>340228.52</c:v>
                </c:pt>
                <c:pt idx="2725">
                  <c:v>2294310.67</c:v>
                </c:pt>
                <c:pt idx="2726">
                  <c:v>834766.42</c:v>
                </c:pt>
                <c:pt idx="2727">
                  <c:v>705584.26</c:v>
                </c:pt>
                <c:pt idx="2728">
                  <c:v>674360.75</c:v>
                </c:pt>
                <c:pt idx="2729">
                  <c:v>1370165.65</c:v>
                </c:pt>
                <c:pt idx="2730">
                  <c:v>112236.27</c:v>
                </c:pt>
                <c:pt idx="2731">
                  <c:v>918027.06</c:v>
                </c:pt>
                <c:pt idx="2732">
                  <c:v>427144.26</c:v>
                </c:pt>
                <c:pt idx="2733">
                  <c:v>364862.36</c:v>
                </c:pt>
                <c:pt idx="2734">
                  <c:v>217201.63</c:v>
                </c:pt>
                <c:pt idx="2735">
                  <c:v>577695.31999999995</c:v>
                </c:pt>
                <c:pt idx="2736">
                  <c:v>572790.32000000007</c:v>
                </c:pt>
                <c:pt idx="2737">
                  <c:v>950897.52</c:v>
                </c:pt>
                <c:pt idx="2738">
                  <c:v>747999.67999999993</c:v>
                </c:pt>
                <c:pt idx="2739">
                  <c:v>524843.87</c:v>
                </c:pt>
                <c:pt idx="2740">
                  <c:v>117502.84</c:v>
                </c:pt>
                <c:pt idx="2741">
                  <c:v>223047.21999999997</c:v>
                </c:pt>
                <c:pt idx="2742">
                  <c:v>105873.63</c:v>
                </c:pt>
                <c:pt idx="2743">
                  <c:v>775191.5</c:v>
                </c:pt>
                <c:pt idx="2744">
                  <c:v>893503.74</c:v>
                </c:pt>
                <c:pt idx="2745">
                  <c:v>134040.63</c:v>
                </c:pt>
                <c:pt idx="2746">
                  <c:v>844402.2</c:v>
                </c:pt>
                <c:pt idx="2747">
                  <c:v>948410.14</c:v>
                </c:pt>
                <c:pt idx="2748">
                  <c:v>141505.85</c:v>
                </c:pt>
                <c:pt idx="2749">
                  <c:v>712912.97</c:v>
                </c:pt>
                <c:pt idx="2750">
                  <c:v>215290.65999999997</c:v>
                </c:pt>
                <c:pt idx="2751">
                  <c:v>333879.89</c:v>
                </c:pt>
                <c:pt idx="2752">
                  <c:v>667264.66999999993</c:v>
                </c:pt>
                <c:pt idx="2753">
                  <c:v>407672.05</c:v>
                </c:pt>
                <c:pt idx="2754">
                  <c:v>285629.64</c:v>
                </c:pt>
                <c:pt idx="2755">
                  <c:v>1666475.0699999998</c:v>
                </c:pt>
                <c:pt idx="2756">
                  <c:v>843040.7</c:v>
                </c:pt>
                <c:pt idx="2757">
                  <c:v>645737.1</c:v>
                </c:pt>
                <c:pt idx="2758">
                  <c:v>183161.26</c:v>
                </c:pt>
                <c:pt idx="2759">
                  <c:v>392328.44999999995</c:v>
                </c:pt>
                <c:pt idx="2760">
                  <c:v>357414.94000000006</c:v>
                </c:pt>
                <c:pt idx="2761">
                  <c:v>1501410.3599999999</c:v>
                </c:pt>
                <c:pt idx="2762">
                  <c:v>309427.71999999997</c:v>
                </c:pt>
                <c:pt idx="2763">
                  <c:v>296838.69</c:v>
                </c:pt>
                <c:pt idx="2764">
                  <c:v>390807</c:v>
                </c:pt>
                <c:pt idx="2765">
                  <c:v>3125806.23</c:v>
                </c:pt>
                <c:pt idx="2766">
                  <c:v>153618.29</c:v>
                </c:pt>
                <c:pt idx="2767">
                  <c:v>1243129.55</c:v>
                </c:pt>
                <c:pt idx="2768">
                  <c:v>292711.82</c:v>
                </c:pt>
                <c:pt idx="2769">
                  <c:v>366937.73</c:v>
                </c:pt>
                <c:pt idx="2770">
                  <c:v>1902160.83</c:v>
                </c:pt>
                <c:pt idx="2771">
                  <c:v>568595.43999999994</c:v>
                </c:pt>
                <c:pt idx="2772">
                  <c:v>694537.67999999993</c:v>
                </c:pt>
                <c:pt idx="2773">
                  <c:v>619887.76</c:v>
                </c:pt>
                <c:pt idx="2774">
                  <c:v>1634363.86</c:v>
                </c:pt>
                <c:pt idx="2775">
                  <c:v>164531.75</c:v>
                </c:pt>
                <c:pt idx="2776">
                  <c:v>883330.82000000007</c:v>
                </c:pt>
                <c:pt idx="2777">
                  <c:v>419458.91000000003</c:v>
                </c:pt>
                <c:pt idx="2778">
                  <c:v>362789.16000000003</c:v>
                </c:pt>
                <c:pt idx="2779">
                  <c:v>233067.94</c:v>
                </c:pt>
                <c:pt idx="2780">
                  <c:v>543009.72</c:v>
                </c:pt>
                <c:pt idx="2781">
                  <c:v>591414.23</c:v>
                </c:pt>
                <c:pt idx="2782">
                  <c:v>1043794.72</c:v>
                </c:pt>
                <c:pt idx="2783">
                  <c:v>804411.53</c:v>
                </c:pt>
                <c:pt idx="2784">
                  <c:v>532531.30000000005</c:v>
                </c:pt>
                <c:pt idx="2785">
                  <c:v>121910.14000000001</c:v>
                </c:pt>
                <c:pt idx="2786">
                  <c:v>198308.63</c:v>
                </c:pt>
                <c:pt idx="2787">
                  <c:v>102508.91</c:v>
                </c:pt>
                <c:pt idx="2788">
                  <c:v>739108.24</c:v>
                </c:pt>
                <c:pt idx="2789">
                  <c:v>1036010.46</c:v>
                </c:pt>
                <c:pt idx="2790">
                  <c:v>158753.71</c:v>
                </c:pt>
                <c:pt idx="2791">
                  <c:v>824648.09</c:v>
                </c:pt>
                <c:pt idx="2792">
                  <c:v>1077672.0100000002</c:v>
                </c:pt>
                <c:pt idx="2793">
                  <c:v>148024.21</c:v>
                </c:pt>
                <c:pt idx="2794">
                  <c:v>804999.29</c:v>
                </c:pt>
                <c:pt idx="2795">
                  <c:v>222502.62</c:v>
                </c:pt>
                <c:pt idx="2796">
                  <c:v>399349.37</c:v>
                </c:pt>
                <c:pt idx="2797">
                  <c:v>777961.96</c:v>
                </c:pt>
                <c:pt idx="2798">
                  <c:v>381314.44000000006</c:v>
                </c:pt>
                <c:pt idx="2799">
                  <c:v>281703.83999999997</c:v>
                </c:pt>
                <c:pt idx="2800">
                  <c:v>1685126.21</c:v>
                </c:pt>
                <c:pt idx="2801">
                  <c:v>1129506.04</c:v>
                </c:pt>
                <c:pt idx="2802">
                  <c:v>622423.15</c:v>
                </c:pt>
                <c:pt idx="2803">
                  <c:v>247192.6</c:v>
                </c:pt>
                <c:pt idx="2804">
                  <c:v>386397.87</c:v>
                </c:pt>
                <c:pt idx="2805">
                  <c:v>357087.87999999995</c:v>
                </c:pt>
                <c:pt idx="2806">
                  <c:v>1474122.53</c:v>
                </c:pt>
                <c:pt idx="2807">
                  <c:v>331424.49</c:v>
                </c:pt>
                <c:pt idx="2808">
                  <c:v>303720.63</c:v>
                </c:pt>
                <c:pt idx="2809">
                  <c:v>527011.94999999995</c:v>
                </c:pt>
                <c:pt idx="2810">
                  <c:v>3550567.3899999997</c:v>
                </c:pt>
                <c:pt idx="2811">
                  <c:v>164601.85</c:v>
                </c:pt>
                <c:pt idx="2812">
                  <c:v>1257729.06</c:v>
                </c:pt>
                <c:pt idx="2813">
                  <c:v>345846.02999999997</c:v>
                </c:pt>
                <c:pt idx="2814">
                  <c:v>386974.51</c:v>
                </c:pt>
                <c:pt idx="2815">
                  <c:v>1842152.94</c:v>
                </c:pt>
                <c:pt idx="2816">
                  <c:v>839194.80999999994</c:v>
                </c:pt>
                <c:pt idx="2817">
                  <c:v>714427.97</c:v>
                </c:pt>
                <c:pt idx="2818">
                  <c:v>591127.21</c:v>
                </c:pt>
                <c:pt idx="2819">
                  <c:v>1671959.19</c:v>
                </c:pt>
                <c:pt idx="2820">
                  <c:v>162854.91</c:v>
                </c:pt>
                <c:pt idx="2821">
                  <c:v>816554</c:v>
                </c:pt>
                <c:pt idx="2822">
                  <c:v>482966.64999999997</c:v>
                </c:pt>
                <c:pt idx="2823">
                  <c:v>376193.89</c:v>
                </c:pt>
                <c:pt idx="2824">
                  <c:v>218368.11</c:v>
                </c:pt>
                <c:pt idx="2825">
                  <c:v>562968.36</c:v>
                </c:pt>
                <c:pt idx="2826">
                  <c:v>724159.97</c:v>
                </c:pt>
                <c:pt idx="2827">
                  <c:v>887496.47000000009</c:v>
                </c:pt>
                <c:pt idx="2828">
                  <c:v>692560.66</c:v>
                </c:pt>
                <c:pt idx="2829">
                  <c:v>567618.44999999995</c:v>
                </c:pt>
                <c:pt idx="2830">
                  <c:v>120472.57999999999</c:v>
                </c:pt>
                <c:pt idx="2831">
                  <c:v>191237.93</c:v>
                </c:pt>
                <c:pt idx="2832">
                  <c:v>112245.09</c:v>
                </c:pt>
                <c:pt idx="2833">
                  <c:v>793065.51</c:v>
                </c:pt>
                <c:pt idx="2834">
                  <c:v>1047282.64</c:v>
                </c:pt>
                <c:pt idx="2835">
                  <c:v>119807.76999999999</c:v>
                </c:pt>
                <c:pt idx="2836">
                  <c:v>827996.78</c:v>
                </c:pt>
                <c:pt idx="2837">
                  <c:v>1123603.3599999999</c:v>
                </c:pt>
                <c:pt idx="2838">
                  <c:v>122496.42000000001</c:v>
                </c:pt>
                <c:pt idx="2839">
                  <c:v>756344.44</c:v>
                </c:pt>
                <c:pt idx="2840">
                  <c:v>223188.78999999998</c:v>
                </c:pt>
                <c:pt idx="2841">
                  <c:v>331725.23</c:v>
                </c:pt>
                <c:pt idx="2842">
                  <c:v>791837.62</c:v>
                </c:pt>
                <c:pt idx="2843">
                  <c:v>310883.68</c:v>
                </c:pt>
                <c:pt idx="2844">
                  <c:v>221323.90000000002</c:v>
                </c:pt>
                <c:pt idx="2845">
                  <c:v>1728276.4900000002</c:v>
                </c:pt>
                <c:pt idx="2846">
                  <c:v>1060946.24</c:v>
                </c:pt>
                <c:pt idx="2847">
                  <c:v>557814.72</c:v>
                </c:pt>
                <c:pt idx="2848">
                  <c:v>218922.97</c:v>
                </c:pt>
                <c:pt idx="2849">
                  <c:v>403323.15</c:v>
                </c:pt>
                <c:pt idx="2850">
                  <c:v>348108.88</c:v>
                </c:pt>
                <c:pt idx="2851">
                  <c:v>1365359.58</c:v>
                </c:pt>
                <c:pt idx="2852">
                  <c:v>279908.90999999997</c:v>
                </c:pt>
                <c:pt idx="2853">
                  <c:v>308177.73</c:v>
                </c:pt>
                <c:pt idx="2854">
                  <c:v>306793.82</c:v>
                </c:pt>
                <c:pt idx="2855">
                  <c:v>2875214.61</c:v>
                </c:pt>
                <c:pt idx="2856">
                  <c:v>131426.15</c:v>
                </c:pt>
                <c:pt idx="2857">
                  <c:v>1258435.5</c:v>
                </c:pt>
                <c:pt idx="2858">
                  <c:v>311469.94000000006</c:v>
                </c:pt>
                <c:pt idx="2859">
                  <c:v>421091.55000000005</c:v>
                </c:pt>
                <c:pt idx="2860">
                  <c:v>1945274.0499999998</c:v>
                </c:pt>
                <c:pt idx="2861">
                  <c:v>574653.43999999994</c:v>
                </c:pt>
                <c:pt idx="2862">
                  <c:v>724667.83000000007</c:v>
                </c:pt>
                <c:pt idx="2863">
                  <c:v>646555.44999999995</c:v>
                </c:pt>
                <c:pt idx="2864">
                  <c:v>1090571.6200000001</c:v>
                </c:pt>
                <c:pt idx="2865">
                  <c:v>121952.43</c:v>
                </c:pt>
                <c:pt idx="2866">
                  <c:v>666539.66999999993</c:v>
                </c:pt>
                <c:pt idx="2867">
                  <c:v>418324.57</c:v>
                </c:pt>
                <c:pt idx="2868">
                  <c:v>341373.38</c:v>
                </c:pt>
                <c:pt idx="2869">
                  <c:v>196648.62</c:v>
                </c:pt>
                <c:pt idx="2870">
                  <c:v>460668.56000000006</c:v>
                </c:pt>
                <c:pt idx="2871">
                  <c:v>529787.84</c:v>
                </c:pt>
                <c:pt idx="2872">
                  <c:v>824772</c:v>
                </c:pt>
                <c:pt idx="2873">
                  <c:v>590965</c:v>
                </c:pt>
                <c:pt idx="2874">
                  <c:v>538876.13</c:v>
                </c:pt>
                <c:pt idx="2875">
                  <c:v>108653.22</c:v>
                </c:pt>
                <c:pt idx="2876">
                  <c:v>214579.41999999998</c:v>
                </c:pt>
                <c:pt idx="2877">
                  <c:v>104440.04999999999</c:v>
                </c:pt>
                <c:pt idx="2878">
                  <c:v>784980.23</c:v>
                </c:pt>
                <c:pt idx="2879">
                  <c:v>915939.36</c:v>
                </c:pt>
                <c:pt idx="2880">
                  <c:v>211532.44</c:v>
                </c:pt>
                <c:pt idx="2881">
                  <c:v>1011539.76</c:v>
                </c:pt>
                <c:pt idx="2882">
                  <c:v>1282598.3700000001</c:v>
                </c:pt>
                <c:pt idx="2883">
                  <c:v>157296.28999999998</c:v>
                </c:pt>
                <c:pt idx="2884">
                  <c:v>859319.82</c:v>
                </c:pt>
                <c:pt idx="2885">
                  <c:v>258671.76</c:v>
                </c:pt>
                <c:pt idx="2886">
                  <c:v>488751.85</c:v>
                </c:pt>
                <c:pt idx="2887">
                  <c:v>1507323.3599999999</c:v>
                </c:pt>
                <c:pt idx="2888">
                  <c:v>472906.72</c:v>
                </c:pt>
                <c:pt idx="2889">
                  <c:v>345776.33999999997</c:v>
                </c:pt>
                <c:pt idx="2890">
                  <c:v>2165376.0300000003</c:v>
                </c:pt>
                <c:pt idx="2891">
                  <c:v>1384951.69</c:v>
                </c:pt>
                <c:pt idx="2892">
                  <c:v>899959.8899999999</c:v>
                </c:pt>
                <c:pt idx="2893">
                  <c:v>404414.31</c:v>
                </c:pt>
                <c:pt idx="2894">
                  <c:v>415435.12</c:v>
                </c:pt>
                <c:pt idx="2895">
                  <c:v>504436.46</c:v>
                </c:pt>
                <c:pt idx="2896">
                  <c:v>1844743.02</c:v>
                </c:pt>
                <c:pt idx="2897">
                  <c:v>398754.54000000004</c:v>
                </c:pt>
                <c:pt idx="2898">
                  <c:v>371039.8</c:v>
                </c:pt>
                <c:pt idx="2899">
                  <c:v>456825.89999999997</c:v>
                </c:pt>
                <c:pt idx="2900">
                  <c:v>5383597.8999999994</c:v>
                </c:pt>
                <c:pt idx="2901">
                  <c:v>172561.58000000002</c:v>
                </c:pt>
                <c:pt idx="2902">
                  <c:v>1515888.7399999998</c:v>
                </c:pt>
                <c:pt idx="2903">
                  <c:v>370280.16000000003</c:v>
                </c:pt>
                <c:pt idx="2904">
                  <c:v>572910.37</c:v>
                </c:pt>
                <c:pt idx="2905">
                  <c:v>3043878.5100000002</c:v>
                </c:pt>
                <c:pt idx="2906">
                  <c:v>851592.6</c:v>
                </c:pt>
                <c:pt idx="2907">
                  <c:v>820587.57</c:v>
                </c:pt>
                <c:pt idx="2908">
                  <c:v>752075.14</c:v>
                </c:pt>
                <c:pt idx="2909">
                  <c:v>1714623.5</c:v>
                </c:pt>
                <c:pt idx="2910">
                  <c:v>177110.14</c:v>
                </c:pt>
                <c:pt idx="2911">
                  <c:v>988467.11</c:v>
                </c:pt>
                <c:pt idx="2912">
                  <c:v>634425.44999999995</c:v>
                </c:pt>
                <c:pt idx="2913">
                  <c:v>502575.4</c:v>
                </c:pt>
                <c:pt idx="2914">
                  <c:v>288859.21999999997</c:v>
                </c:pt>
                <c:pt idx="2915">
                  <c:v>810953.94</c:v>
                </c:pt>
                <c:pt idx="2916">
                  <c:v>1100167.1000000001</c:v>
                </c:pt>
                <c:pt idx="2917">
                  <c:v>1469440.6</c:v>
                </c:pt>
                <c:pt idx="2918">
                  <c:v>801237.11</c:v>
                </c:pt>
                <c:pt idx="2919">
                  <c:v>697351.05</c:v>
                </c:pt>
                <c:pt idx="2920">
                  <c:v>140713.83000000002</c:v>
                </c:pt>
                <c:pt idx="2921">
                  <c:v>307137.84999999998</c:v>
                </c:pt>
                <c:pt idx="2922">
                  <c:v>140506.77000000002</c:v>
                </c:pt>
                <c:pt idx="2923">
                  <c:v>890295.47</c:v>
                </c:pt>
                <c:pt idx="2924">
                  <c:v>1275439.33</c:v>
                </c:pt>
                <c:pt idx="2925">
                  <c:v>128069.92</c:v>
                </c:pt>
                <c:pt idx="2926">
                  <c:v>874514.6399999999</c:v>
                </c:pt>
                <c:pt idx="2927">
                  <c:v>1196450.98</c:v>
                </c:pt>
                <c:pt idx="2928">
                  <c:v>138762.65</c:v>
                </c:pt>
                <c:pt idx="2929">
                  <c:v>820684.32000000007</c:v>
                </c:pt>
                <c:pt idx="2930">
                  <c:v>202013.58</c:v>
                </c:pt>
                <c:pt idx="2931">
                  <c:v>337217.22</c:v>
                </c:pt>
                <c:pt idx="2932">
                  <c:v>819224.47</c:v>
                </c:pt>
                <c:pt idx="2933">
                  <c:v>411678.83</c:v>
                </c:pt>
                <c:pt idx="2934">
                  <c:v>273894.07</c:v>
                </c:pt>
                <c:pt idx="2935">
                  <c:v>1847053.3599999999</c:v>
                </c:pt>
                <c:pt idx="2936">
                  <c:v>1131741.25</c:v>
                </c:pt>
                <c:pt idx="2937">
                  <c:v>543880.81000000006</c:v>
                </c:pt>
                <c:pt idx="2938">
                  <c:v>181904.25</c:v>
                </c:pt>
                <c:pt idx="2939">
                  <c:v>477559.63999999996</c:v>
                </c:pt>
                <c:pt idx="2940">
                  <c:v>419147.98000000004</c:v>
                </c:pt>
                <c:pt idx="2941">
                  <c:v>1643929.0899999999</c:v>
                </c:pt>
                <c:pt idx="2942">
                  <c:v>289232.95</c:v>
                </c:pt>
                <c:pt idx="2943">
                  <c:v>269266.19</c:v>
                </c:pt>
                <c:pt idx="2944">
                  <c:v>415438.55</c:v>
                </c:pt>
                <c:pt idx="2945">
                  <c:v>3419597.99</c:v>
                </c:pt>
                <c:pt idx="2946">
                  <c:v>141569.26</c:v>
                </c:pt>
                <c:pt idx="2947">
                  <c:v>1084311.24</c:v>
                </c:pt>
                <c:pt idx="2948">
                  <c:v>312298.91000000003</c:v>
                </c:pt>
                <c:pt idx="2949">
                  <c:v>367921.30999999994</c:v>
                </c:pt>
                <c:pt idx="2950">
                  <c:v>2349123.7599999998</c:v>
                </c:pt>
                <c:pt idx="2951">
                  <c:v>613459.06000000006</c:v>
                </c:pt>
                <c:pt idx="2952">
                  <c:v>632691.27</c:v>
                </c:pt>
                <c:pt idx="2953">
                  <c:v>798501.28</c:v>
                </c:pt>
                <c:pt idx="2954">
                  <c:v>1438239.82</c:v>
                </c:pt>
                <c:pt idx="2955">
                  <c:v>116638.18</c:v>
                </c:pt>
                <c:pt idx="2956">
                  <c:v>757961.84</c:v>
                </c:pt>
                <c:pt idx="2957">
                  <c:v>439415.93</c:v>
                </c:pt>
                <c:pt idx="2958">
                  <c:v>371930.56</c:v>
                </c:pt>
                <c:pt idx="2959">
                  <c:v>229301.09000000003</c:v>
                </c:pt>
                <c:pt idx="2960">
                  <c:v>473639.45999999996</c:v>
                </c:pt>
                <c:pt idx="2961">
                  <c:v>605227.62</c:v>
                </c:pt>
                <c:pt idx="2962">
                  <c:v>870197.42999999993</c:v>
                </c:pt>
                <c:pt idx="2963">
                  <c:v>633151.38</c:v>
                </c:pt>
                <c:pt idx="2964">
                  <c:v>545002.18999999994</c:v>
                </c:pt>
                <c:pt idx="2965">
                  <c:v>111345.03</c:v>
                </c:pt>
                <c:pt idx="2966">
                  <c:v>204217.59999999998</c:v>
                </c:pt>
                <c:pt idx="2967">
                  <c:v>92372.209999999992</c:v>
                </c:pt>
                <c:pt idx="2968">
                  <c:v>674002.93</c:v>
                </c:pt>
                <c:pt idx="2969">
                  <c:v>1146002.9099999999</c:v>
                </c:pt>
                <c:pt idx="2970">
                  <c:v>111113.13</c:v>
                </c:pt>
                <c:pt idx="2971">
                  <c:v>759742.92999999993</c:v>
                </c:pt>
                <c:pt idx="2972">
                  <c:v>947108.57</c:v>
                </c:pt>
                <c:pt idx="2973">
                  <c:v>121103.73999999999</c:v>
                </c:pt>
                <c:pt idx="2974">
                  <c:v>682139.78</c:v>
                </c:pt>
                <c:pt idx="2975">
                  <c:v>164631.78</c:v>
                </c:pt>
                <c:pt idx="2976">
                  <c:v>323782.36</c:v>
                </c:pt>
                <c:pt idx="2977">
                  <c:v>713673.83000000007</c:v>
                </c:pt>
                <c:pt idx="2978">
                  <c:v>279529.09999999998</c:v>
                </c:pt>
                <c:pt idx="2979">
                  <c:v>201903.65999999997</c:v>
                </c:pt>
                <c:pt idx="2980">
                  <c:v>1660163.44</c:v>
                </c:pt>
                <c:pt idx="2981">
                  <c:v>940026.13</c:v>
                </c:pt>
                <c:pt idx="2982">
                  <c:v>443582.22</c:v>
                </c:pt>
                <c:pt idx="2983">
                  <c:v>153339.65</c:v>
                </c:pt>
                <c:pt idx="2984">
                  <c:v>381911.91</c:v>
                </c:pt>
                <c:pt idx="2985">
                  <c:v>345687.55000000005</c:v>
                </c:pt>
                <c:pt idx="2986">
                  <c:v>1317948.42</c:v>
                </c:pt>
                <c:pt idx="2987">
                  <c:v>220644.81</c:v>
                </c:pt>
                <c:pt idx="2988">
                  <c:v>242995.58999999997</c:v>
                </c:pt>
                <c:pt idx="2989">
                  <c:v>413785.00999999995</c:v>
                </c:pt>
                <c:pt idx="2990">
                  <c:v>2835062.56</c:v>
                </c:pt>
                <c:pt idx="2991">
                  <c:v>121175.95</c:v>
                </c:pt>
                <c:pt idx="2992">
                  <c:v>1068544.17</c:v>
                </c:pt>
                <c:pt idx="2993">
                  <c:v>283345.8</c:v>
                </c:pt>
                <c:pt idx="2994">
                  <c:v>349225.49</c:v>
                </c:pt>
                <c:pt idx="2995">
                  <c:v>1686830.22</c:v>
                </c:pt>
                <c:pt idx="2996">
                  <c:v>500748.91000000003</c:v>
                </c:pt>
                <c:pt idx="2997">
                  <c:v>586371.74</c:v>
                </c:pt>
                <c:pt idx="2998">
                  <c:v>553513.46</c:v>
                </c:pt>
                <c:pt idx="2999">
                  <c:v>1636874.33</c:v>
                </c:pt>
                <c:pt idx="3000">
                  <c:v>110686.83</c:v>
                </c:pt>
                <c:pt idx="3001">
                  <c:v>660385.88</c:v>
                </c:pt>
                <c:pt idx="3002">
                  <c:v>411222.66000000003</c:v>
                </c:pt>
                <c:pt idx="3003">
                  <c:v>358809.52</c:v>
                </c:pt>
                <c:pt idx="3004">
                  <c:v>211300.78999999998</c:v>
                </c:pt>
                <c:pt idx="3005">
                  <c:v>566935.86</c:v>
                </c:pt>
                <c:pt idx="3006">
                  <c:v>512625.22</c:v>
                </c:pt>
                <c:pt idx="3007">
                  <c:v>1173570.81</c:v>
                </c:pt>
                <c:pt idx="3008">
                  <c:v>570294.63</c:v>
                </c:pt>
                <c:pt idx="3009">
                  <c:v>509177.08999999997</c:v>
                </c:pt>
                <c:pt idx="3010">
                  <c:v>107805.7</c:v>
                </c:pt>
                <c:pt idx="3011">
                  <c:v>177317.6</c:v>
                </c:pt>
                <c:pt idx="3012">
                  <c:v>79909.48000000001</c:v>
                </c:pt>
                <c:pt idx="3013">
                  <c:v>644775.89999999991</c:v>
                </c:pt>
                <c:pt idx="3014">
                  <c:v>996275.47</c:v>
                </c:pt>
                <c:pt idx="3015">
                  <c:v>137400.43</c:v>
                </c:pt>
                <c:pt idx="3016">
                  <c:v>739776.91</c:v>
                </c:pt>
                <c:pt idx="3017">
                  <c:v>971156.57000000007</c:v>
                </c:pt>
                <c:pt idx="3018">
                  <c:v>140135.72</c:v>
                </c:pt>
                <c:pt idx="3019">
                  <c:v>741423.57000000007</c:v>
                </c:pt>
                <c:pt idx="3020">
                  <c:v>176173.75</c:v>
                </c:pt>
                <c:pt idx="3021">
                  <c:v>339522.04000000004</c:v>
                </c:pt>
                <c:pt idx="3022">
                  <c:v>699283.03</c:v>
                </c:pt>
                <c:pt idx="3023">
                  <c:v>316744.15000000002</c:v>
                </c:pt>
                <c:pt idx="3024">
                  <c:v>228210.16999999998</c:v>
                </c:pt>
                <c:pt idx="3025">
                  <c:v>1693283.99</c:v>
                </c:pt>
                <c:pt idx="3026">
                  <c:v>1054022.18</c:v>
                </c:pt>
                <c:pt idx="3027">
                  <c:v>631269.18999999994</c:v>
                </c:pt>
                <c:pt idx="3028">
                  <c:v>199948.45</c:v>
                </c:pt>
                <c:pt idx="3029">
                  <c:v>352589.3</c:v>
                </c:pt>
                <c:pt idx="3030">
                  <c:v>348730.58</c:v>
                </c:pt>
                <c:pt idx="3031">
                  <c:v>1486884.5299999998</c:v>
                </c:pt>
                <c:pt idx="3032">
                  <c:v>268717.73</c:v>
                </c:pt>
                <c:pt idx="3033">
                  <c:v>237364.01</c:v>
                </c:pt>
                <c:pt idx="3034">
                  <c:v>403049.63</c:v>
                </c:pt>
                <c:pt idx="3035">
                  <c:v>3747775.0700000003</c:v>
                </c:pt>
                <c:pt idx="3036">
                  <c:v>134478.22999999998</c:v>
                </c:pt>
                <c:pt idx="3037">
                  <c:v>1013154.96</c:v>
                </c:pt>
                <c:pt idx="3038">
                  <c:v>307392.93</c:v>
                </c:pt>
                <c:pt idx="3039">
                  <c:v>301006.74</c:v>
                </c:pt>
                <c:pt idx="3040">
                  <c:v>1519918.52</c:v>
                </c:pt>
                <c:pt idx="3041">
                  <c:v>598681.96</c:v>
                </c:pt>
                <c:pt idx="3042">
                  <c:v>578904.85</c:v>
                </c:pt>
                <c:pt idx="3043">
                  <c:v>475268.67</c:v>
                </c:pt>
                <c:pt idx="3044">
                  <c:v>1547087.17</c:v>
                </c:pt>
                <c:pt idx="3045">
                  <c:v>119223.93</c:v>
                </c:pt>
                <c:pt idx="3046">
                  <c:v>897227.15</c:v>
                </c:pt>
                <c:pt idx="3047">
                  <c:v>438975.4</c:v>
                </c:pt>
                <c:pt idx="3048">
                  <c:v>361827.36</c:v>
                </c:pt>
                <c:pt idx="3049">
                  <c:v>210979.64</c:v>
                </c:pt>
                <c:pt idx="3050">
                  <c:v>509140.32</c:v>
                </c:pt>
                <c:pt idx="3051">
                  <c:v>807001.48</c:v>
                </c:pt>
                <c:pt idx="3052">
                  <c:v>899133.18</c:v>
                </c:pt>
                <c:pt idx="3053">
                  <c:v>645809.32999999996</c:v>
                </c:pt>
                <c:pt idx="3054">
                  <c:v>512651.79000000004</c:v>
                </c:pt>
                <c:pt idx="3055">
                  <c:v>120926.71</c:v>
                </c:pt>
                <c:pt idx="3056">
                  <c:v>187602.81</c:v>
                </c:pt>
                <c:pt idx="3057">
                  <c:v>92988.98000000001</c:v>
                </c:pt>
                <c:pt idx="3058">
                  <c:v>634028.39999999991</c:v>
                </c:pt>
                <c:pt idx="3059">
                  <c:v>944378.30999999994</c:v>
                </c:pt>
                <c:pt idx="3060">
                  <c:v>116416.79999999999</c:v>
                </c:pt>
                <c:pt idx="3061">
                  <c:v>760479.78</c:v>
                </c:pt>
                <c:pt idx="3062">
                  <c:v>1059786.04</c:v>
                </c:pt>
                <c:pt idx="3063">
                  <c:v>130061.11</c:v>
                </c:pt>
                <c:pt idx="3064">
                  <c:v>734100.47</c:v>
                </c:pt>
                <c:pt idx="3065">
                  <c:v>198992.12</c:v>
                </c:pt>
                <c:pt idx="3066">
                  <c:v>371896.41</c:v>
                </c:pt>
                <c:pt idx="3067">
                  <c:v>698076.03</c:v>
                </c:pt>
                <c:pt idx="3068">
                  <c:v>359194.73000000004</c:v>
                </c:pt>
                <c:pt idx="3069">
                  <c:v>270229.7</c:v>
                </c:pt>
                <c:pt idx="3070">
                  <c:v>1728694.75</c:v>
                </c:pt>
                <c:pt idx="3071">
                  <c:v>1131613.1200000001</c:v>
                </c:pt>
                <c:pt idx="3072">
                  <c:v>520239.12</c:v>
                </c:pt>
                <c:pt idx="3073">
                  <c:v>133344.95000000001</c:v>
                </c:pt>
                <c:pt idx="3074">
                  <c:v>333975.56</c:v>
                </c:pt>
                <c:pt idx="3075">
                  <c:v>340980.27</c:v>
                </c:pt>
                <c:pt idx="3076">
                  <c:v>1530534.01</c:v>
                </c:pt>
                <c:pt idx="3077">
                  <c:v>266776.18</c:v>
                </c:pt>
                <c:pt idx="3078">
                  <c:v>235537.82</c:v>
                </c:pt>
                <c:pt idx="3079">
                  <c:v>302824.73</c:v>
                </c:pt>
                <c:pt idx="3080">
                  <c:v>2831311.5</c:v>
                </c:pt>
                <c:pt idx="3081">
                  <c:v>123527.39000000001</c:v>
                </c:pt>
                <c:pt idx="3082">
                  <c:v>988464.5</c:v>
                </c:pt>
                <c:pt idx="3083">
                  <c:v>301015.16000000003</c:v>
                </c:pt>
                <c:pt idx="3084">
                  <c:v>358790.72</c:v>
                </c:pt>
                <c:pt idx="3085">
                  <c:v>1670324.44</c:v>
                </c:pt>
                <c:pt idx="3086">
                  <c:v>520694.56</c:v>
                </c:pt>
                <c:pt idx="3087">
                  <c:v>571494.88</c:v>
                </c:pt>
                <c:pt idx="3088">
                  <c:v>503242</c:v>
                </c:pt>
                <c:pt idx="3089">
                  <c:v>1250204.03</c:v>
                </c:pt>
                <c:pt idx="3090">
                  <c:v>121116.14</c:v>
                </c:pt>
                <c:pt idx="3091">
                  <c:v>850983.10000000009</c:v>
                </c:pt>
                <c:pt idx="3092">
                  <c:v>464392.37</c:v>
                </c:pt>
                <c:pt idx="3093">
                  <c:v>355770.05000000005</c:v>
                </c:pt>
                <c:pt idx="3094">
                  <c:v>213167.69</c:v>
                </c:pt>
                <c:pt idx="3095">
                  <c:v>477107.02999999997</c:v>
                </c:pt>
                <c:pt idx="3096">
                  <c:v>538974.56000000006</c:v>
                </c:pt>
                <c:pt idx="3097">
                  <c:v>899029.84</c:v>
                </c:pt>
                <c:pt idx="3098">
                  <c:v>678618.25</c:v>
                </c:pt>
                <c:pt idx="3099">
                  <c:v>534011.35</c:v>
                </c:pt>
                <c:pt idx="3100">
                  <c:v>120302.61</c:v>
                </c:pt>
                <c:pt idx="3101">
                  <c:v>212834.86</c:v>
                </c:pt>
                <c:pt idx="3102">
                  <c:v>91358.58</c:v>
                </c:pt>
                <c:pt idx="3103">
                  <c:v>632365.44999999995</c:v>
                </c:pt>
                <c:pt idx="3104">
                  <c:v>933699.68</c:v>
                </c:pt>
                <c:pt idx="3105">
                  <c:v>156156.46</c:v>
                </c:pt>
                <c:pt idx="3106">
                  <c:v>802451.89</c:v>
                </c:pt>
                <c:pt idx="3107">
                  <c:v>1004867.9700000001</c:v>
                </c:pt>
                <c:pt idx="3108">
                  <c:v>135166.29999999999</c:v>
                </c:pt>
                <c:pt idx="3109">
                  <c:v>786793.48</c:v>
                </c:pt>
                <c:pt idx="3110">
                  <c:v>221595.57</c:v>
                </c:pt>
                <c:pt idx="3111">
                  <c:v>327171.64</c:v>
                </c:pt>
                <c:pt idx="3112">
                  <c:v>743084.2</c:v>
                </c:pt>
                <c:pt idx="3113">
                  <c:v>374686.02</c:v>
                </c:pt>
                <c:pt idx="3114">
                  <c:v>285307.28999999998</c:v>
                </c:pt>
                <c:pt idx="3115">
                  <c:v>1643955.23</c:v>
                </c:pt>
                <c:pt idx="3116">
                  <c:v>1197552.97</c:v>
                </c:pt>
                <c:pt idx="3117">
                  <c:v>586137.82000000007</c:v>
                </c:pt>
                <c:pt idx="3118">
                  <c:v>219214.21000000002</c:v>
                </c:pt>
                <c:pt idx="3119">
                  <c:v>381910.07999999996</c:v>
                </c:pt>
                <c:pt idx="3120">
                  <c:v>391865.28</c:v>
                </c:pt>
                <c:pt idx="3121">
                  <c:v>1399514.72</c:v>
                </c:pt>
                <c:pt idx="3122">
                  <c:v>273900.06</c:v>
                </c:pt>
                <c:pt idx="3123">
                  <c:v>231188.72999999998</c:v>
                </c:pt>
                <c:pt idx="3124">
                  <c:v>341073.99</c:v>
                </c:pt>
                <c:pt idx="3125">
                  <c:v>2797533.92</c:v>
                </c:pt>
                <c:pt idx="3126">
                  <c:v>132024.04999999999</c:v>
                </c:pt>
                <c:pt idx="3127">
                  <c:v>987532.15000000014</c:v>
                </c:pt>
                <c:pt idx="3128">
                  <c:v>302142.88</c:v>
                </c:pt>
                <c:pt idx="3129">
                  <c:v>329544.07999999996</c:v>
                </c:pt>
                <c:pt idx="3130">
                  <c:v>1912334.1099999999</c:v>
                </c:pt>
                <c:pt idx="3131">
                  <c:v>615963.15999999992</c:v>
                </c:pt>
                <c:pt idx="3132">
                  <c:v>561732.1</c:v>
                </c:pt>
                <c:pt idx="3133">
                  <c:v>574369.97</c:v>
                </c:pt>
                <c:pt idx="3134">
                  <c:v>1251852.9100000001</c:v>
                </c:pt>
                <c:pt idx="3135">
                  <c:v>168327.36</c:v>
                </c:pt>
                <c:pt idx="3136">
                  <c:v>650087.57000000007</c:v>
                </c:pt>
                <c:pt idx="3137">
                  <c:v>428178.00999999995</c:v>
                </c:pt>
                <c:pt idx="3138">
                  <c:v>364183.52</c:v>
                </c:pt>
                <c:pt idx="3139">
                  <c:v>208567.09</c:v>
                </c:pt>
                <c:pt idx="3140">
                  <c:v>511136.18000000005</c:v>
                </c:pt>
                <c:pt idx="3141">
                  <c:v>517872.77</c:v>
                </c:pt>
                <c:pt idx="3142">
                  <c:v>1078340.6099999999</c:v>
                </c:pt>
                <c:pt idx="3143">
                  <c:v>624048.18000000005</c:v>
                </c:pt>
                <c:pt idx="3144">
                  <c:v>515122.52</c:v>
                </c:pt>
                <c:pt idx="3145">
                  <c:v>107057.53</c:v>
                </c:pt>
                <c:pt idx="3146">
                  <c:v>221330.59</c:v>
                </c:pt>
                <c:pt idx="3147">
                  <c:v>106668.19</c:v>
                </c:pt>
                <c:pt idx="3148">
                  <c:v>620872.27</c:v>
                </c:pt>
                <c:pt idx="3149">
                  <c:v>926001.27</c:v>
                </c:pt>
                <c:pt idx="3150">
                  <c:v>153814.51</c:v>
                </c:pt>
                <c:pt idx="3151">
                  <c:v>1003594.6799999999</c:v>
                </c:pt>
                <c:pt idx="3152">
                  <c:v>1161981.01</c:v>
                </c:pt>
                <c:pt idx="3153">
                  <c:v>131063.13</c:v>
                </c:pt>
                <c:pt idx="3154">
                  <c:v>822209.27</c:v>
                </c:pt>
                <c:pt idx="3155">
                  <c:v>255471.62</c:v>
                </c:pt>
                <c:pt idx="3156">
                  <c:v>418874.20999999996</c:v>
                </c:pt>
                <c:pt idx="3157">
                  <c:v>843714.88</c:v>
                </c:pt>
                <c:pt idx="3158">
                  <c:v>368203.59</c:v>
                </c:pt>
                <c:pt idx="3159">
                  <c:v>285293.29000000004</c:v>
                </c:pt>
                <c:pt idx="3160">
                  <c:v>1986094.8</c:v>
                </c:pt>
                <c:pt idx="3161">
                  <c:v>1264191.57</c:v>
                </c:pt>
                <c:pt idx="3162">
                  <c:v>581216.34</c:v>
                </c:pt>
                <c:pt idx="3163">
                  <c:v>216748.13999999998</c:v>
                </c:pt>
                <c:pt idx="3164">
                  <c:v>429187.39</c:v>
                </c:pt>
                <c:pt idx="3165">
                  <c:v>434088.92</c:v>
                </c:pt>
                <c:pt idx="3166">
                  <c:v>1765194.4</c:v>
                </c:pt>
                <c:pt idx="3167">
                  <c:v>314322.27999999997</c:v>
                </c:pt>
                <c:pt idx="3168">
                  <c:v>277685.71999999997</c:v>
                </c:pt>
                <c:pt idx="3169">
                  <c:v>485946.36</c:v>
                </c:pt>
                <c:pt idx="3170">
                  <c:v>3552073.74</c:v>
                </c:pt>
                <c:pt idx="3171">
                  <c:v>155342.41</c:v>
                </c:pt>
                <c:pt idx="3172">
                  <c:v>1229956.2</c:v>
                </c:pt>
                <c:pt idx="3173">
                  <c:v>372081.93</c:v>
                </c:pt>
                <c:pt idx="3174">
                  <c:v>423012.36</c:v>
                </c:pt>
                <c:pt idx="3175">
                  <c:v>2244410.56</c:v>
                </c:pt>
                <c:pt idx="3176">
                  <c:v>693676.74</c:v>
                </c:pt>
                <c:pt idx="3177">
                  <c:v>666212.61</c:v>
                </c:pt>
                <c:pt idx="3178">
                  <c:v>742606.53</c:v>
                </c:pt>
                <c:pt idx="3179">
                  <c:v>1615386.29</c:v>
                </c:pt>
                <c:pt idx="3180">
                  <c:v>153946.34000000003</c:v>
                </c:pt>
                <c:pt idx="3181">
                  <c:v>783904.37</c:v>
                </c:pt>
                <c:pt idx="3182">
                  <c:v>531418.55000000005</c:v>
                </c:pt>
                <c:pt idx="3183">
                  <c:v>471085.43000000005</c:v>
                </c:pt>
                <c:pt idx="3184">
                  <c:v>257788.24</c:v>
                </c:pt>
                <c:pt idx="3185">
                  <c:v>581877.89</c:v>
                </c:pt>
                <c:pt idx="3186">
                  <c:v>776125.55999999994</c:v>
                </c:pt>
                <c:pt idx="3187">
                  <c:v>1081607.55</c:v>
                </c:pt>
                <c:pt idx="3188">
                  <c:v>626458.64999999991</c:v>
                </c:pt>
                <c:pt idx="3189">
                  <c:v>637234.49</c:v>
                </c:pt>
                <c:pt idx="3190">
                  <c:v>113859.81999999999</c:v>
                </c:pt>
                <c:pt idx="3191">
                  <c:v>246899.27000000002</c:v>
                </c:pt>
                <c:pt idx="3192">
                  <c:v>112159.94999999998</c:v>
                </c:pt>
                <c:pt idx="3193">
                  <c:v>716129.49</c:v>
                </c:pt>
                <c:pt idx="3194">
                  <c:v>1180899.8700000001</c:v>
                </c:pt>
                <c:pt idx="3195">
                  <c:v>182491.92</c:v>
                </c:pt>
                <c:pt idx="3196">
                  <c:v>907780.4</c:v>
                </c:pt>
                <c:pt idx="3197">
                  <c:v>1194384.67</c:v>
                </c:pt>
                <c:pt idx="3198">
                  <c:v>143357.22999999998</c:v>
                </c:pt>
                <c:pt idx="3199">
                  <c:v>824190.41999999993</c:v>
                </c:pt>
                <c:pt idx="3200">
                  <c:v>199662.94</c:v>
                </c:pt>
                <c:pt idx="3201">
                  <c:v>366466.57</c:v>
                </c:pt>
                <c:pt idx="3202">
                  <c:v>821435.40999999992</c:v>
                </c:pt>
                <c:pt idx="3203">
                  <c:v>378854.12</c:v>
                </c:pt>
                <c:pt idx="3204">
                  <c:v>276681.77</c:v>
                </c:pt>
                <c:pt idx="3205">
                  <c:v>2019907.1800000002</c:v>
                </c:pt>
                <c:pt idx="3206">
                  <c:v>1176425.17</c:v>
                </c:pt>
                <c:pt idx="3207">
                  <c:v>616455.72</c:v>
                </c:pt>
                <c:pt idx="3208">
                  <c:v>212203.19</c:v>
                </c:pt>
                <c:pt idx="3209">
                  <c:v>423734.22</c:v>
                </c:pt>
                <c:pt idx="3210">
                  <c:v>429038.43</c:v>
                </c:pt>
                <c:pt idx="3211">
                  <c:v>1742649.52</c:v>
                </c:pt>
                <c:pt idx="3212">
                  <c:v>329262.46999999997</c:v>
                </c:pt>
                <c:pt idx="3213">
                  <c:v>290118.36</c:v>
                </c:pt>
                <c:pt idx="3214">
                  <c:v>420565.19999999995</c:v>
                </c:pt>
                <c:pt idx="3215">
                  <c:v>2843211.59</c:v>
                </c:pt>
                <c:pt idx="3216">
                  <c:v>143601.96000000002</c:v>
                </c:pt>
                <c:pt idx="3217">
                  <c:v>1308921.25</c:v>
                </c:pt>
                <c:pt idx="3218">
                  <c:v>353686.02</c:v>
                </c:pt>
                <c:pt idx="3219">
                  <c:v>369923.68</c:v>
                </c:pt>
                <c:pt idx="3220">
                  <c:v>2025257.8900000001</c:v>
                </c:pt>
                <c:pt idx="3221">
                  <c:v>682029.66</c:v>
                </c:pt>
                <c:pt idx="3222">
                  <c:v>719787.23</c:v>
                </c:pt>
                <c:pt idx="3223">
                  <c:v>642833.44000000006</c:v>
                </c:pt>
                <c:pt idx="3224">
                  <c:v>1559597.9300000002</c:v>
                </c:pt>
                <c:pt idx="3225">
                  <c:v>144916.02000000002</c:v>
                </c:pt>
                <c:pt idx="3226">
                  <c:v>864569.15</c:v>
                </c:pt>
                <c:pt idx="3227">
                  <c:v>457030.49</c:v>
                </c:pt>
                <c:pt idx="3228">
                  <c:v>409457.07999999996</c:v>
                </c:pt>
                <c:pt idx="3229">
                  <c:v>238521.26</c:v>
                </c:pt>
                <c:pt idx="3230">
                  <c:v>475948.95999999996</c:v>
                </c:pt>
                <c:pt idx="3231">
                  <c:v>550646.82000000007</c:v>
                </c:pt>
                <c:pt idx="3232">
                  <c:v>867674.71</c:v>
                </c:pt>
                <c:pt idx="3233">
                  <c:v>691580.74</c:v>
                </c:pt>
                <c:pt idx="3234">
                  <c:v>588433.49</c:v>
                </c:pt>
                <c:pt idx="3235">
                  <c:v>112218.69</c:v>
                </c:pt>
                <c:pt idx="3236">
                  <c:v>266433.44999999995</c:v>
                </c:pt>
                <c:pt idx="3237">
                  <c:v>104258.79000000001</c:v>
                </c:pt>
                <c:pt idx="3238">
                  <c:v>747033.47</c:v>
                </c:pt>
                <c:pt idx="3239">
                  <c:v>1100474.3700000001</c:v>
                </c:pt>
                <c:pt idx="3240">
                  <c:v>161994.75</c:v>
                </c:pt>
                <c:pt idx="3241">
                  <c:v>900903.60999999987</c:v>
                </c:pt>
                <c:pt idx="3242">
                  <c:v>1177873.26</c:v>
                </c:pt>
                <c:pt idx="3243">
                  <c:v>123897.01000000001</c:v>
                </c:pt>
                <c:pt idx="3244">
                  <c:v>849725.83000000007</c:v>
                </c:pt>
                <c:pt idx="3245">
                  <c:v>195425.7</c:v>
                </c:pt>
                <c:pt idx="3246">
                  <c:v>370128.61</c:v>
                </c:pt>
                <c:pt idx="3247">
                  <c:v>848440.26</c:v>
                </c:pt>
                <c:pt idx="3248">
                  <c:v>384240.78</c:v>
                </c:pt>
                <c:pt idx="3249">
                  <c:v>284082.42</c:v>
                </c:pt>
                <c:pt idx="3250">
                  <c:v>1687570.7799999998</c:v>
                </c:pt>
                <c:pt idx="3251">
                  <c:v>1075444.3599999999</c:v>
                </c:pt>
                <c:pt idx="3252">
                  <c:v>604554.83000000007</c:v>
                </c:pt>
                <c:pt idx="3253">
                  <c:v>241777.31</c:v>
                </c:pt>
                <c:pt idx="3254">
                  <c:v>375614.4</c:v>
                </c:pt>
                <c:pt idx="3255">
                  <c:v>387971.31999999995</c:v>
                </c:pt>
                <c:pt idx="3256">
                  <c:v>1608774.6600000001</c:v>
                </c:pt>
                <c:pt idx="3257">
                  <c:v>291479.47000000003</c:v>
                </c:pt>
                <c:pt idx="3258">
                  <c:v>271480.59999999998</c:v>
                </c:pt>
                <c:pt idx="3259">
                  <c:v>364151.98</c:v>
                </c:pt>
                <c:pt idx="3260">
                  <c:v>2955287.84</c:v>
                </c:pt>
                <c:pt idx="3261">
                  <c:v>158840.06</c:v>
                </c:pt>
                <c:pt idx="3262">
                  <c:v>1168463.6099999999</c:v>
                </c:pt>
                <c:pt idx="3263">
                  <c:v>314494.79000000004</c:v>
                </c:pt>
                <c:pt idx="3264">
                  <c:v>328687.51</c:v>
                </c:pt>
                <c:pt idx="3265">
                  <c:v>2005974.08</c:v>
                </c:pt>
                <c:pt idx="3266">
                  <c:v>764712.99</c:v>
                </c:pt>
                <c:pt idx="3267">
                  <c:v>656117.33000000007</c:v>
                </c:pt>
                <c:pt idx="3268">
                  <c:v>603470.44999999995</c:v>
                </c:pt>
                <c:pt idx="3269">
                  <c:v>1279189.47</c:v>
                </c:pt>
                <c:pt idx="3270">
                  <c:v>176014.68</c:v>
                </c:pt>
                <c:pt idx="3271">
                  <c:v>730876.67</c:v>
                </c:pt>
                <c:pt idx="3272">
                  <c:v>483595.91999999993</c:v>
                </c:pt>
                <c:pt idx="3273">
                  <c:v>383054.86000000004</c:v>
                </c:pt>
                <c:pt idx="3274">
                  <c:v>217721.32</c:v>
                </c:pt>
                <c:pt idx="3275">
                  <c:v>492736.40999999992</c:v>
                </c:pt>
                <c:pt idx="3276">
                  <c:v>602844.28</c:v>
                </c:pt>
                <c:pt idx="3277">
                  <c:v>1007343.22</c:v>
                </c:pt>
                <c:pt idx="3278">
                  <c:v>610892.11</c:v>
                </c:pt>
                <c:pt idx="3279">
                  <c:v>571543.64999999991</c:v>
                </c:pt>
                <c:pt idx="3280">
                  <c:v>99838.680000000008</c:v>
                </c:pt>
                <c:pt idx="3281">
                  <c:v>237868.89</c:v>
                </c:pt>
                <c:pt idx="3282">
                  <c:v>93761.760000000009</c:v>
                </c:pt>
                <c:pt idx="3283">
                  <c:v>661173.64</c:v>
                </c:pt>
                <c:pt idx="3284">
                  <c:v>993056.58000000007</c:v>
                </c:pt>
                <c:pt idx="3285">
                  <c:v>142597.54999999999</c:v>
                </c:pt>
                <c:pt idx="3286">
                  <c:v>1012971.1599999999</c:v>
                </c:pt>
                <c:pt idx="3287">
                  <c:v>1308030.42</c:v>
                </c:pt>
                <c:pt idx="3288">
                  <c:v>132580.15</c:v>
                </c:pt>
                <c:pt idx="3289">
                  <c:v>876892.76</c:v>
                </c:pt>
                <c:pt idx="3290">
                  <c:v>230068.4</c:v>
                </c:pt>
                <c:pt idx="3291">
                  <c:v>379109.87</c:v>
                </c:pt>
                <c:pt idx="3292">
                  <c:v>838147.95</c:v>
                </c:pt>
                <c:pt idx="3293">
                  <c:v>442996.83999999997</c:v>
                </c:pt>
                <c:pt idx="3294">
                  <c:v>311225.2</c:v>
                </c:pt>
                <c:pt idx="3295">
                  <c:v>1793380.76</c:v>
                </c:pt>
                <c:pt idx="3296">
                  <c:v>1100058.1300000001</c:v>
                </c:pt>
                <c:pt idx="3297">
                  <c:v>573957.32000000007</c:v>
                </c:pt>
                <c:pt idx="3298">
                  <c:v>208105.87</c:v>
                </c:pt>
                <c:pt idx="3299">
                  <c:v>404766.82999999996</c:v>
                </c:pt>
                <c:pt idx="3300">
                  <c:v>439570.00000000012</c:v>
                </c:pt>
                <c:pt idx="3301">
                  <c:v>1813357.04</c:v>
                </c:pt>
                <c:pt idx="3302">
                  <c:v>324191.05</c:v>
                </c:pt>
                <c:pt idx="3303">
                  <c:v>279372.31</c:v>
                </c:pt>
                <c:pt idx="3304">
                  <c:v>437332.41000000003</c:v>
                </c:pt>
                <c:pt idx="3305">
                  <c:v>3241375.94</c:v>
                </c:pt>
                <c:pt idx="3306">
                  <c:v>166873.49</c:v>
                </c:pt>
                <c:pt idx="3307">
                  <c:v>1201964.92</c:v>
                </c:pt>
                <c:pt idx="3308">
                  <c:v>346272.80000000005</c:v>
                </c:pt>
                <c:pt idx="3309">
                  <c:v>366356.64</c:v>
                </c:pt>
                <c:pt idx="3310">
                  <c:v>2189933.35</c:v>
                </c:pt>
                <c:pt idx="3311">
                  <c:v>607413.93999999994</c:v>
                </c:pt>
                <c:pt idx="3312">
                  <c:v>657548.27</c:v>
                </c:pt>
                <c:pt idx="3313">
                  <c:v>666297.76</c:v>
                </c:pt>
                <c:pt idx="3314">
                  <c:v>1365429.19</c:v>
                </c:pt>
                <c:pt idx="3315">
                  <c:v>125230.41</c:v>
                </c:pt>
                <c:pt idx="3316">
                  <c:v>825183.77</c:v>
                </c:pt>
                <c:pt idx="3317">
                  <c:v>485568.17999999993</c:v>
                </c:pt>
                <c:pt idx="3318">
                  <c:v>430213.68999999994</c:v>
                </c:pt>
                <c:pt idx="3319">
                  <c:v>245539.74000000002</c:v>
                </c:pt>
                <c:pt idx="3320">
                  <c:v>583616.07999999996</c:v>
                </c:pt>
                <c:pt idx="3321">
                  <c:v>600708.78</c:v>
                </c:pt>
                <c:pt idx="3322">
                  <c:v>1255110.3</c:v>
                </c:pt>
                <c:pt idx="3323">
                  <c:v>683993.91999999993</c:v>
                </c:pt>
                <c:pt idx="3324">
                  <c:v>637621.91</c:v>
                </c:pt>
                <c:pt idx="3325">
                  <c:v>125941.26999999999</c:v>
                </c:pt>
                <c:pt idx="3326">
                  <c:v>267771.13</c:v>
                </c:pt>
                <c:pt idx="3327">
                  <c:v>102164.65</c:v>
                </c:pt>
                <c:pt idx="3328">
                  <c:v>666800.55000000005</c:v>
                </c:pt>
                <c:pt idx="3329">
                  <c:v>1104047.8700000001</c:v>
                </c:pt>
                <c:pt idx="3330">
                  <c:v>149128.13</c:v>
                </c:pt>
                <c:pt idx="3331">
                  <c:v>860374.37999999989</c:v>
                </c:pt>
                <c:pt idx="3332">
                  <c:v>1259048.49</c:v>
                </c:pt>
                <c:pt idx="3333">
                  <c:v>134663.82</c:v>
                </c:pt>
                <c:pt idx="3334">
                  <c:v>902950.90999999992</c:v>
                </c:pt>
                <c:pt idx="3335">
                  <c:v>256728.59999999998</c:v>
                </c:pt>
                <c:pt idx="3336">
                  <c:v>372769.3</c:v>
                </c:pt>
                <c:pt idx="3337">
                  <c:v>893700.40999999992</c:v>
                </c:pt>
                <c:pt idx="3338">
                  <c:v>376994.69999999995</c:v>
                </c:pt>
                <c:pt idx="3339">
                  <c:v>279614.43</c:v>
                </c:pt>
                <c:pt idx="3340">
                  <c:v>1749550.51</c:v>
                </c:pt>
                <c:pt idx="3341">
                  <c:v>1114310.3400000001</c:v>
                </c:pt>
                <c:pt idx="3342">
                  <c:v>593486</c:v>
                </c:pt>
                <c:pt idx="3343">
                  <c:v>197898.58000000002</c:v>
                </c:pt>
                <c:pt idx="3344">
                  <c:v>419160.21</c:v>
                </c:pt>
                <c:pt idx="3345">
                  <c:v>408507.79</c:v>
                </c:pt>
                <c:pt idx="3346">
                  <c:v>1819577.23</c:v>
                </c:pt>
                <c:pt idx="3347">
                  <c:v>315138.94</c:v>
                </c:pt>
                <c:pt idx="3348">
                  <c:v>237887.07</c:v>
                </c:pt>
                <c:pt idx="3349">
                  <c:v>400297.1</c:v>
                </c:pt>
                <c:pt idx="3350">
                  <c:v>3286615.7399999998</c:v>
                </c:pt>
                <c:pt idx="3351">
                  <c:v>146425.39000000001</c:v>
                </c:pt>
                <c:pt idx="3352">
                  <c:v>1050036.72</c:v>
                </c:pt>
                <c:pt idx="3353">
                  <c:v>325901.17000000004</c:v>
                </c:pt>
                <c:pt idx="3354">
                  <c:v>342378.93</c:v>
                </c:pt>
                <c:pt idx="3355">
                  <c:v>2069103.19</c:v>
                </c:pt>
                <c:pt idx="3356">
                  <c:v>650767.48</c:v>
                </c:pt>
                <c:pt idx="3357">
                  <c:v>606746.05000000005</c:v>
                </c:pt>
                <c:pt idx="3358">
                  <c:v>658106.07000000007</c:v>
                </c:pt>
                <c:pt idx="3359">
                  <c:v>1313175.29</c:v>
                </c:pt>
                <c:pt idx="3360">
                  <c:v>126836.83</c:v>
                </c:pt>
                <c:pt idx="3361">
                  <c:v>797977.87</c:v>
                </c:pt>
                <c:pt idx="3362">
                  <c:v>486222.55999999994</c:v>
                </c:pt>
                <c:pt idx="3363">
                  <c:v>415050.23999999999</c:v>
                </c:pt>
                <c:pt idx="3364">
                  <c:v>223589.92</c:v>
                </c:pt>
                <c:pt idx="3365">
                  <c:v>510780.69999999995</c:v>
                </c:pt>
                <c:pt idx="3366">
                  <c:v>619866.59</c:v>
                </c:pt>
                <c:pt idx="3367">
                  <c:v>821431.15</c:v>
                </c:pt>
                <c:pt idx="3368">
                  <c:v>708915.46</c:v>
                </c:pt>
                <c:pt idx="3369">
                  <c:v>589052.22</c:v>
                </c:pt>
                <c:pt idx="3370">
                  <c:v>124411.38</c:v>
                </c:pt>
                <c:pt idx="3371">
                  <c:v>239372.46</c:v>
                </c:pt>
                <c:pt idx="3372">
                  <c:v>111555.58</c:v>
                </c:pt>
                <c:pt idx="3373">
                  <c:v>613163.84000000008</c:v>
                </c:pt>
                <c:pt idx="3374">
                  <c:v>1081277.96</c:v>
                </c:pt>
                <c:pt idx="3375">
                  <c:v>138887.31999999998</c:v>
                </c:pt>
                <c:pt idx="3376">
                  <c:v>927544.06</c:v>
                </c:pt>
                <c:pt idx="3377">
                  <c:v>1190966.77</c:v>
                </c:pt>
                <c:pt idx="3378">
                  <c:v>120090.94</c:v>
                </c:pt>
                <c:pt idx="3379">
                  <c:v>870968.42</c:v>
                </c:pt>
                <c:pt idx="3380">
                  <c:v>221134.52000000002</c:v>
                </c:pt>
                <c:pt idx="3381">
                  <c:v>399171.08</c:v>
                </c:pt>
                <c:pt idx="3382">
                  <c:v>868184.45</c:v>
                </c:pt>
                <c:pt idx="3383">
                  <c:v>338682.45999999996</c:v>
                </c:pt>
                <c:pt idx="3384">
                  <c:v>269016.51</c:v>
                </c:pt>
                <c:pt idx="3385">
                  <c:v>1967582.29</c:v>
                </c:pt>
                <c:pt idx="3386">
                  <c:v>1097187.76</c:v>
                </c:pt>
                <c:pt idx="3387">
                  <c:v>566541.88</c:v>
                </c:pt>
                <c:pt idx="3388">
                  <c:v>187338.87</c:v>
                </c:pt>
                <c:pt idx="3389">
                  <c:v>375191.47000000003</c:v>
                </c:pt>
                <c:pt idx="3390">
                  <c:v>409971.49</c:v>
                </c:pt>
                <c:pt idx="3391">
                  <c:v>1898693.37</c:v>
                </c:pt>
                <c:pt idx="3392">
                  <c:v>279648.39</c:v>
                </c:pt>
                <c:pt idx="3393">
                  <c:v>266140.19</c:v>
                </c:pt>
                <c:pt idx="3394">
                  <c:v>463740.95999999996</c:v>
                </c:pt>
                <c:pt idx="3395">
                  <c:v>3587854.83</c:v>
                </c:pt>
                <c:pt idx="3396">
                  <c:v>129956.39000000001</c:v>
                </c:pt>
                <c:pt idx="3397">
                  <c:v>1157122.26</c:v>
                </c:pt>
                <c:pt idx="3398">
                  <c:v>336740.47</c:v>
                </c:pt>
                <c:pt idx="3399">
                  <c:v>412109.35</c:v>
                </c:pt>
                <c:pt idx="3400">
                  <c:v>1949917.7999999998</c:v>
                </c:pt>
                <c:pt idx="3401">
                  <c:v>629676.74</c:v>
                </c:pt>
                <c:pt idx="3402">
                  <c:v>671907.98</c:v>
                </c:pt>
                <c:pt idx="3403">
                  <c:v>612093.83000000007</c:v>
                </c:pt>
                <c:pt idx="3404">
                  <c:v>1460258.21</c:v>
                </c:pt>
                <c:pt idx="3405">
                  <c:v>234056.32000000001</c:v>
                </c:pt>
                <c:pt idx="3406">
                  <c:v>856613.37999999989</c:v>
                </c:pt>
                <c:pt idx="3407">
                  <c:v>505899.09</c:v>
                </c:pt>
                <c:pt idx="3408">
                  <c:v>389291.53</c:v>
                </c:pt>
                <c:pt idx="3409">
                  <c:v>227460.02000000002</c:v>
                </c:pt>
                <c:pt idx="3410">
                  <c:v>552309</c:v>
                </c:pt>
                <c:pt idx="3411">
                  <c:v>732693.74</c:v>
                </c:pt>
                <c:pt idx="3412">
                  <c:v>1010744.19</c:v>
                </c:pt>
                <c:pt idx="3413">
                  <c:v>709205.89</c:v>
                </c:pt>
                <c:pt idx="3414">
                  <c:v>619144.93999999994</c:v>
                </c:pt>
                <c:pt idx="3415">
                  <c:v>114782.15</c:v>
                </c:pt>
                <c:pt idx="3416">
                  <c:v>271940.68</c:v>
                </c:pt>
                <c:pt idx="3417">
                  <c:v>101424.7</c:v>
                </c:pt>
                <c:pt idx="3418">
                  <c:v>682391.99</c:v>
                </c:pt>
                <c:pt idx="3419">
                  <c:v>1288125</c:v>
                </c:pt>
                <c:pt idx="3420">
                  <c:v>185207.02</c:v>
                </c:pt>
                <c:pt idx="3421">
                  <c:v>934465.6399999999</c:v>
                </c:pt>
                <c:pt idx="3422">
                  <c:v>1264401.98</c:v>
                </c:pt>
                <c:pt idx="3423">
                  <c:v>123545.44</c:v>
                </c:pt>
                <c:pt idx="3424">
                  <c:v>846157.24</c:v>
                </c:pt>
                <c:pt idx="3425">
                  <c:v>247270.33</c:v>
                </c:pt>
                <c:pt idx="3426">
                  <c:v>402867.22</c:v>
                </c:pt>
                <c:pt idx="3427">
                  <c:v>898129.35</c:v>
                </c:pt>
                <c:pt idx="3428">
                  <c:v>388909.20999999996</c:v>
                </c:pt>
                <c:pt idx="3429">
                  <c:v>290912.21999999997</c:v>
                </c:pt>
                <c:pt idx="3430">
                  <c:v>1787658.42</c:v>
                </c:pt>
                <c:pt idx="3431">
                  <c:v>1150875.8700000001</c:v>
                </c:pt>
                <c:pt idx="3432">
                  <c:v>627178.32000000007</c:v>
                </c:pt>
                <c:pt idx="3433">
                  <c:v>206167.96999999997</c:v>
                </c:pt>
                <c:pt idx="3434">
                  <c:v>444283.99</c:v>
                </c:pt>
                <c:pt idx="3435">
                  <c:v>467536.06000000006</c:v>
                </c:pt>
                <c:pt idx="3436">
                  <c:v>1769655.3</c:v>
                </c:pt>
                <c:pt idx="3437">
                  <c:v>317154.18000000005</c:v>
                </c:pt>
                <c:pt idx="3438">
                  <c:v>287022.2</c:v>
                </c:pt>
                <c:pt idx="3439">
                  <c:v>534971.61</c:v>
                </c:pt>
                <c:pt idx="3440">
                  <c:v>3373838.5300000003</c:v>
                </c:pt>
                <c:pt idx="3441">
                  <c:v>138486.16999999998</c:v>
                </c:pt>
                <c:pt idx="3442">
                  <c:v>1215213.19</c:v>
                </c:pt>
                <c:pt idx="3443">
                  <c:v>345858.95</c:v>
                </c:pt>
                <c:pt idx="3444">
                  <c:v>403805.97</c:v>
                </c:pt>
                <c:pt idx="3445">
                  <c:v>2803285.41</c:v>
                </c:pt>
                <c:pt idx="3446">
                  <c:v>685987.09000000008</c:v>
                </c:pt>
                <c:pt idx="3447">
                  <c:v>663937.80000000005</c:v>
                </c:pt>
                <c:pt idx="3448">
                  <c:v>803349.86999999988</c:v>
                </c:pt>
                <c:pt idx="3449">
                  <c:v>1699830.4700000002</c:v>
                </c:pt>
                <c:pt idx="3450">
                  <c:v>143299.95000000001</c:v>
                </c:pt>
                <c:pt idx="3451">
                  <c:v>794336.45</c:v>
                </c:pt>
                <c:pt idx="3452">
                  <c:v>499564.05999999994</c:v>
                </c:pt>
                <c:pt idx="3453">
                  <c:v>426666.37</c:v>
                </c:pt>
                <c:pt idx="3454">
                  <c:v>243817.83000000002</c:v>
                </c:pt>
                <c:pt idx="3455">
                  <c:v>560885.37</c:v>
                </c:pt>
                <c:pt idx="3456">
                  <c:v>661927.36</c:v>
                </c:pt>
                <c:pt idx="3457">
                  <c:v>989641.1100000001</c:v>
                </c:pt>
                <c:pt idx="3458">
                  <c:v>804183.74</c:v>
                </c:pt>
                <c:pt idx="3459">
                  <c:v>630531.75</c:v>
                </c:pt>
                <c:pt idx="3460">
                  <c:v>141676.94</c:v>
                </c:pt>
                <c:pt idx="3461">
                  <c:v>296296.19999999995</c:v>
                </c:pt>
                <c:pt idx="3462">
                  <c:v>121115.28</c:v>
                </c:pt>
                <c:pt idx="3463">
                  <c:v>673949.91999999993</c:v>
                </c:pt>
                <c:pt idx="3464">
                  <c:v>1174568.1000000001</c:v>
                </c:pt>
                <c:pt idx="3465">
                  <c:v>167927</c:v>
                </c:pt>
                <c:pt idx="3466">
                  <c:v>1132758.55</c:v>
                </c:pt>
                <c:pt idx="3467">
                  <c:v>1535357.81</c:v>
                </c:pt>
                <c:pt idx="3468">
                  <c:v>158650.96</c:v>
                </c:pt>
                <c:pt idx="3469">
                  <c:v>972719.16</c:v>
                </c:pt>
                <c:pt idx="3470">
                  <c:v>257398.02000000002</c:v>
                </c:pt>
                <c:pt idx="3471">
                  <c:v>614520.35000000009</c:v>
                </c:pt>
                <c:pt idx="3472">
                  <c:v>2025925.36</c:v>
                </c:pt>
                <c:pt idx="3473">
                  <c:v>456925.51</c:v>
                </c:pt>
                <c:pt idx="3474">
                  <c:v>363311.52</c:v>
                </c:pt>
                <c:pt idx="3475">
                  <c:v>1917926.87</c:v>
                </c:pt>
                <c:pt idx="3476">
                  <c:v>1314788.6499999999</c:v>
                </c:pt>
                <c:pt idx="3477">
                  <c:v>674960.04</c:v>
                </c:pt>
                <c:pt idx="3478">
                  <c:v>219273.5</c:v>
                </c:pt>
                <c:pt idx="3479">
                  <c:v>459038.30999999994</c:v>
                </c:pt>
                <c:pt idx="3480">
                  <c:v>485155.65</c:v>
                </c:pt>
                <c:pt idx="3481">
                  <c:v>1885116.02</c:v>
                </c:pt>
                <c:pt idx="3482">
                  <c:v>360027.43</c:v>
                </c:pt>
                <c:pt idx="3483">
                  <c:v>330664.01</c:v>
                </c:pt>
                <c:pt idx="3484">
                  <c:v>504348.30000000005</c:v>
                </c:pt>
                <c:pt idx="3485">
                  <c:v>4338079.29</c:v>
                </c:pt>
                <c:pt idx="3486">
                  <c:v>176375.34</c:v>
                </c:pt>
                <c:pt idx="3487">
                  <c:v>1356496.17</c:v>
                </c:pt>
                <c:pt idx="3488">
                  <c:v>394513.48</c:v>
                </c:pt>
                <c:pt idx="3489">
                  <c:v>490030.4</c:v>
                </c:pt>
                <c:pt idx="3490">
                  <c:v>2351010.0100000002</c:v>
                </c:pt>
                <c:pt idx="3491">
                  <c:v>723721.49</c:v>
                </c:pt>
                <c:pt idx="3492">
                  <c:v>773385.33000000007</c:v>
                </c:pt>
                <c:pt idx="3493">
                  <c:v>746471.25</c:v>
                </c:pt>
                <c:pt idx="3494">
                  <c:v>1816459.5799999998</c:v>
                </c:pt>
                <c:pt idx="3495">
                  <c:v>234811.68</c:v>
                </c:pt>
                <c:pt idx="3496">
                  <c:v>1087071</c:v>
                </c:pt>
                <c:pt idx="3497">
                  <c:v>707237.1100000001</c:v>
                </c:pt>
                <c:pt idx="3498">
                  <c:v>567530.56999999995</c:v>
                </c:pt>
                <c:pt idx="3499">
                  <c:v>298871.08999999997</c:v>
                </c:pt>
                <c:pt idx="3500">
                  <c:v>847042.39999999991</c:v>
                </c:pt>
                <c:pt idx="3501">
                  <c:v>915550.9</c:v>
                </c:pt>
                <c:pt idx="3502">
                  <c:v>1522654.94</c:v>
                </c:pt>
                <c:pt idx="3503">
                  <c:v>878224.01</c:v>
                </c:pt>
                <c:pt idx="3504">
                  <c:v>823712.8899999999</c:v>
                </c:pt>
                <c:pt idx="3505">
                  <c:v>165273.82999999999</c:v>
                </c:pt>
                <c:pt idx="3506">
                  <c:v>310336.27</c:v>
                </c:pt>
                <c:pt idx="3507">
                  <c:v>116930.36</c:v>
                </c:pt>
                <c:pt idx="3508">
                  <c:v>789379.78</c:v>
                </c:pt>
                <c:pt idx="3509">
                  <c:v>1371086.4500000002</c:v>
                </c:pt>
                <c:pt idx="3510">
                  <c:v>214311.71</c:v>
                </c:pt>
                <c:pt idx="3511">
                  <c:v>988167.29</c:v>
                </c:pt>
                <c:pt idx="3512">
                  <c:v>1548164.8199999998</c:v>
                </c:pt>
                <c:pt idx="3513">
                  <c:v>156546.54</c:v>
                </c:pt>
                <c:pt idx="3514">
                  <c:v>1124288.4099999999</c:v>
                </c:pt>
                <c:pt idx="3515">
                  <c:v>314029.32999999996</c:v>
                </c:pt>
                <c:pt idx="3516">
                  <c:v>397009.33999999997</c:v>
                </c:pt>
                <c:pt idx="3517">
                  <c:v>1063940.98</c:v>
                </c:pt>
                <c:pt idx="3518">
                  <c:v>496504.89999999997</c:v>
                </c:pt>
                <c:pt idx="3519">
                  <c:v>365034.75</c:v>
                </c:pt>
                <c:pt idx="3520">
                  <c:v>2117214.71</c:v>
                </c:pt>
                <c:pt idx="3521">
                  <c:v>1492248.7</c:v>
                </c:pt>
                <c:pt idx="3522">
                  <c:v>780573.99</c:v>
                </c:pt>
                <c:pt idx="3523">
                  <c:v>329754.89</c:v>
                </c:pt>
                <c:pt idx="3524">
                  <c:v>540467.66</c:v>
                </c:pt>
                <c:pt idx="3525">
                  <c:v>507245.67</c:v>
                </c:pt>
                <c:pt idx="3526">
                  <c:v>1999550.9400000002</c:v>
                </c:pt>
                <c:pt idx="3527">
                  <c:v>369636.47</c:v>
                </c:pt>
                <c:pt idx="3528">
                  <c:v>242051.77</c:v>
                </c:pt>
                <c:pt idx="3529">
                  <c:v>521134.48</c:v>
                </c:pt>
                <c:pt idx="3530">
                  <c:v>3969631.8899999997</c:v>
                </c:pt>
                <c:pt idx="3531">
                  <c:v>182400.95</c:v>
                </c:pt>
                <c:pt idx="3532">
                  <c:v>1082709.47</c:v>
                </c:pt>
                <c:pt idx="3533">
                  <c:v>382650.06999999995</c:v>
                </c:pt>
                <c:pt idx="3534">
                  <c:v>479668.80000000005</c:v>
                </c:pt>
                <c:pt idx="3535">
                  <c:v>2715146.11</c:v>
                </c:pt>
                <c:pt idx="3536">
                  <c:v>1012471.14</c:v>
                </c:pt>
                <c:pt idx="3537">
                  <c:v>612568.57000000007</c:v>
                </c:pt>
                <c:pt idx="3538">
                  <c:v>877256.42</c:v>
                </c:pt>
                <c:pt idx="3539">
                  <c:v>1872798.71</c:v>
                </c:pt>
                <c:pt idx="3540">
                  <c:v>178533.61</c:v>
                </c:pt>
                <c:pt idx="3541">
                  <c:v>897731.96</c:v>
                </c:pt>
                <c:pt idx="3542">
                  <c:v>512508.20999999996</c:v>
                </c:pt>
                <c:pt idx="3543">
                  <c:v>490268.32</c:v>
                </c:pt>
                <c:pt idx="3544">
                  <c:v>278283.84000000003</c:v>
                </c:pt>
                <c:pt idx="3545">
                  <c:v>627378.75</c:v>
                </c:pt>
                <c:pt idx="3546">
                  <c:v>755445.2</c:v>
                </c:pt>
                <c:pt idx="3547">
                  <c:v>1035718.52</c:v>
                </c:pt>
                <c:pt idx="3548">
                  <c:v>750110.47</c:v>
                </c:pt>
                <c:pt idx="3549">
                  <c:v>648208.05000000005</c:v>
                </c:pt>
                <c:pt idx="3550">
                  <c:v>136914.02000000002</c:v>
                </c:pt>
                <c:pt idx="3551">
                  <c:v>327857.39</c:v>
                </c:pt>
                <c:pt idx="3552">
                  <c:v>141919.9</c:v>
                </c:pt>
                <c:pt idx="3553">
                  <c:v>604700.62000000011</c:v>
                </c:pt>
                <c:pt idx="3554">
                  <c:v>1379210.96</c:v>
                </c:pt>
                <c:pt idx="3555">
                  <c:v>177787.45</c:v>
                </c:pt>
                <c:pt idx="3556">
                  <c:v>985535.05999999994</c:v>
                </c:pt>
                <c:pt idx="3557">
                  <c:v>1229791.33</c:v>
                </c:pt>
                <c:pt idx="3558">
                  <c:v>140793.35999999999</c:v>
                </c:pt>
                <c:pt idx="3559">
                  <c:v>941667.9800000001</c:v>
                </c:pt>
                <c:pt idx="3560">
                  <c:v>244330.8</c:v>
                </c:pt>
                <c:pt idx="3561">
                  <c:v>423464.87</c:v>
                </c:pt>
                <c:pt idx="3562">
                  <c:v>983203.96</c:v>
                </c:pt>
                <c:pt idx="3563">
                  <c:v>383538.12</c:v>
                </c:pt>
                <c:pt idx="3564">
                  <c:v>291886.57</c:v>
                </c:pt>
                <c:pt idx="3565">
                  <c:v>1873640.0499999998</c:v>
                </c:pt>
                <c:pt idx="3566">
                  <c:v>1135066.7</c:v>
                </c:pt>
                <c:pt idx="3567">
                  <c:v>549106.06000000006</c:v>
                </c:pt>
                <c:pt idx="3568">
                  <c:v>233453.56</c:v>
                </c:pt>
                <c:pt idx="3569">
                  <c:v>463717.23</c:v>
                </c:pt>
                <c:pt idx="3570">
                  <c:v>457906.83999999997</c:v>
                </c:pt>
                <c:pt idx="3571">
                  <c:v>1682407.38</c:v>
                </c:pt>
                <c:pt idx="3572">
                  <c:v>309411.82</c:v>
                </c:pt>
                <c:pt idx="3573">
                  <c:v>251389.16999999998</c:v>
                </c:pt>
                <c:pt idx="3574">
                  <c:v>443235.06</c:v>
                </c:pt>
                <c:pt idx="3575">
                  <c:v>3568521.9299999997</c:v>
                </c:pt>
                <c:pt idx="3576">
                  <c:v>157037.49</c:v>
                </c:pt>
                <c:pt idx="3577">
                  <c:v>1056463.96</c:v>
                </c:pt>
                <c:pt idx="3578">
                  <c:v>363037.80999999994</c:v>
                </c:pt>
                <c:pt idx="3579">
                  <c:v>419846.24</c:v>
                </c:pt>
                <c:pt idx="3580">
                  <c:v>2299718.2999999998</c:v>
                </c:pt>
                <c:pt idx="3581">
                  <c:v>683078.44</c:v>
                </c:pt>
                <c:pt idx="3582">
                  <c:v>601038.30999999994</c:v>
                </c:pt>
                <c:pt idx="3583">
                  <c:v>730702.11</c:v>
                </c:pt>
                <c:pt idx="3584">
                  <c:v>1387316.35</c:v>
                </c:pt>
                <c:pt idx="3585">
                  <c:v>228196.08000000002</c:v>
                </c:pt>
                <c:pt idx="3586">
                  <c:v>870538.29</c:v>
                </c:pt>
                <c:pt idx="3587">
                  <c:v>524007.70999999996</c:v>
                </c:pt>
                <c:pt idx="3588">
                  <c:v>460900.47000000003</c:v>
                </c:pt>
                <c:pt idx="3589">
                  <c:v>262994.63</c:v>
                </c:pt>
                <c:pt idx="3590">
                  <c:v>613505.30000000005</c:v>
                </c:pt>
                <c:pt idx="3591">
                  <c:v>697856.1</c:v>
                </c:pt>
                <c:pt idx="3592">
                  <c:v>1048899.47</c:v>
                </c:pt>
                <c:pt idx="3593">
                  <c:v>708668.84000000008</c:v>
                </c:pt>
                <c:pt idx="3594">
                  <c:v>668732.12</c:v>
                </c:pt>
                <c:pt idx="3595">
                  <c:v>126125.47</c:v>
                </c:pt>
                <c:pt idx="3596">
                  <c:v>288956.17000000004</c:v>
                </c:pt>
                <c:pt idx="3597">
                  <c:v>117231.76</c:v>
                </c:pt>
                <c:pt idx="3598">
                  <c:v>591416.23</c:v>
                </c:pt>
                <c:pt idx="3599">
                  <c:v>1240709.05</c:v>
                </c:pt>
              </c:numCache>
            </c:numRef>
          </c:xVal>
          <c:yVal>
            <c:numRef>
              <c:f>Sheet4!$J$2:$J$3601</c:f>
              <c:numCache>
                <c:formatCode>_("$"* #,##0.00_);_("$"* \(#,##0.00\);_("$"* "-"??_);_(@_)</c:formatCode>
                <c:ptCount val="3600"/>
                <c:pt idx="0">
                  <c:v>142178.679</c:v>
                </c:pt>
                <c:pt idx="1">
                  <c:v>589515.26619999995</c:v>
                </c:pt>
                <c:pt idx="2">
                  <c:v>1173379.0061999999</c:v>
                </c:pt>
                <c:pt idx="3">
                  <c:v>105864.015</c:v>
                </c:pt>
                <c:pt idx="4">
                  <c:v>796090.75410000002</c:v>
                </c:pt>
                <c:pt idx="5">
                  <c:v>216826.10510000004</c:v>
                </c:pt>
                <c:pt idx="6">
                  <c:v>280753.81760000001</c:v>
                </c:pt>
                <c:pt idx="7">
                  <c:v>954125.79839999997</c:v>
                </c:pt>
                <c:pt idx="8">
                  <c:v>233722.31220000001</c:v>
                </c:pt>
                <c:pt idx="9">
                  <c:v>194548.95060000001</c:v>
                </c:pt>
                <c:pt idx="10">
                  <c:v>973041.10800000012</c:v>
                </c:pt>
                <c:pt idx="11">
                  <c:v>777114.76320000004</c:v>
                </c:pt>
                <c:pt idx="12">
                  <c:v>423579.41099999996</c:v>
                </c:pt>
                <c:pt idx="13">
                  <c:v>219339.82980000001</c:v>
                </c:pt>
                <c:pt idx="14">
                  <c:v>357584.04499999998</c:v>
                </c:pt>
                <c:pt idx="15">
                  <c:v>461835.73749999993</c:v>
                </c:pt>
                <c:pt idx="16">
                  <c:v>807808.5713999999</c:v>
                </c:pt>
                <c:pt idx="17">
                  <c:v>191650.5012</c:v>
                </c:pt>
                <c:pt idx="18">
                  <c:v>162947.32949999999</c:v>
                </c:pt>
                <c:pt idx="19">
                  <c:v>333087.15509999997</c:v>
                </c:pt>
                <c:pt idx="20">
                  <c:v>2777655.8862999999</c:v>
                </c:pt>
                <c:pt idx="21">
                  <c:v>101747.23639999999</c:v>
                </c:pt>
                <c:pt idx="22">
                  <c:v>731189.50799999991</c:v>
                </c:pt>
                <c:pt idx="23">
                  <c:v>214279.10279999996</c:v>
                </c:pt>
                <c:pt idx="24">
                  <c:v>253973.13700000002</c:v>
                </c:pt>
                <c:pt idx="25">
                  <c:v>1976376.3500999999</c:v>
                </c:pt>
                <c:pt idx="26">
                  <c:v>505750.84490000003</c:v>
                </c:pt>
                <c:pt idx="27">
                  <c:v>386264.30719999998</c:v>
                </c:pt>
                <c:pt idx="28">
                  <c:v>605686.62029999995</c:v>
                </c:pt>
                <c:pt idx="29">
                  <c:v>831376.50159999996</c:v>
                </c:pt>
                <c:pt idx="30">
                  <c:v>155836.467</c:v>
                </c:pt>
                <c:pt idx="31">
                  <c:v>745999.10849999997</c:v>
                </c:pt>
                <c:pt idx="32">
                  <c:v>372336.94839999994</c:v>
                </c:pt>
                <c:pt idx="33">
                  <c:v>324652.63299999997</c:v>
                </c:pt>
                <c:pt idx="34">
                  <c:v>165061.59729999999</c:v>
                </c:pt>
                <c:pt idx="35">
                  <c:v>582825.92249999987</c:v>
                </c:pt>
                <c:pt idx="36">
                  <c:v>559521.84</c:v>
                </c:pt>
                <c:pt idx="37">
                  <c:v>1163599.9612</c:v>
                </c:pt>
                <c:pt idx="38">
                  <c:v>750449.54399999999</c:v>
                </c:pt>
                <c:pt idx="39">
                  <c:v>405559.22999999992</c:v>
                </c:pt>
                <c:pt idx="40">
                  <c:v>113046.41399999999</c:v>
                </c:pt>
                <c:pt idx="41">
                  <c:v>169402.11720000004</c:v>
                </c:pt>
                <c:pt idx="42">
                  <c:v>96315.333400000003</c:v>
                </c:pt>
                <c:pt idx="43">
                  <c:v>446668.88060000003</c:v>
                </c:pt>
                <c:pt idx="44">
                  <c:v>725664.19560000009</c:v>
                </c:pt>
                <c:pt idx="45">
                  <c:v>137215.70300000001</c:v>
                </c:pt>
                <c:pt idx="46">
                  <c:v>551804.04180000001</c:v>
                </c:pt>
                <c:pt idx="47">
                  <c:v>1109275.8655999999</c:v>
                </c:pt>
                <c:pt idx="48">
                  <c:v>94156.430000000008</c:v>
                </c:pt>
                <c:pt idx="49">
                  <c:v>751369.64500000002</c:v>
                </c:pt>
                <c:pt idx="50">
                  <c:v>217017.40949999998</c:v>
                </c:pt>
                <c:pt idx="51">
                  <c:v>269750.05449999997</c:v>
                </c:pt>
                <c:pt idx="52">
                  <c:v>955489.59629999986</c:v>
                </c:pt>
                <c:pt idx="53">
                  <c:v>263358.07280000002</c:v>
                </c:pt>
                <c:pt idx="54">
                  <c:v>194219.62739999997</c:v>
                </c:pt>
                <c:pt idx="55">
                  <c:v>972801.82299999997</c:v>
                </c:pt>
                <c:pt idx="56">
                  <c:v>841122.58880000003</c:v>
                </c:pt>
                <c:pt idx="57">
                  <c:v>389173.3272</c:v>
                </c:pt>
                <c:pt idx="58">
                  <c:v>214344.37469999999</c:v>
                </c:pt>
                <c:pt idx="59">
                  <c:v>362228.29919999995</c:v>
                </c:pt>
                <c:pt idx="60">
                  <c:v>406672.02290000004</c:v>
                </c:pt>
                <c:pt idx="61">
                  <c:v>854974.62509999995</c:v>
                </c:pt>
                <c:pt idx="62">
                  <c:v>202361.89440000002</c:v>
                </c:pt>
                <c:pt idx="63">
                  <c:v>221701.85639999999</c:v>
                </c:pt>
                <c:pt idx="64">
                  <c:v>327356.13299999997</c:v>
                </c:pt>
                <c:pt idx="65">
                  <c:v>2556190.0647999998</c:v>
                </c:pt>
                <c:pt idx="66">
                  <c:v>94723.115800000014</c:v>
                </c:pt>
                <c:pt idx="67">
                  <c:v>788566.13459999999</c:v>
                </c:pt>
                <c:pt idx="68">
                  <c:v>224204.11859999999</c:v>
                </c:pt>
                <c:pt idx="69">
                  <c:v>293994.09260000003</c:v>
                </c:pt>
                <c:pt idx="70">
                  <c:v>1910284.3751999999</c:v>
                </c:pt>
                <c:pt idx="71">
                  <c:v>526578.70000000007</c:v>
                </c:pt>
                <c:pt idx="72">
                  <c:v>453339.83500000002</c:v>
                </c:pt>
                <c:pt idx="73">
                  <c:v>627466.29119999998</c:v>
                </c:pt>
                <c:pt idx="74">
                  <c:v>882112.2840000001</c:v>
                </c:pt>
                <c:pt idx="75">
                  <c:v>181594.60200000004</c:v>
                </c:pt>
                <c:pt idx="76">
                  <c:v>644406.68350000004</c:v>
                </c:pt>
                <c:pt idx="77">
                  <c:v>352105.56959999999</c:v>
                </c:pt>
                <c:pt idx="78">
                  <c:v>300509.973</c:v>
                </c:pt>
                <c:pt idx="79">
                  <c:v>167547.23579999999</c:v>
                </c:pt>
                <c:pt idx="80">
                  <c:v>563318.01599999995</c:v>
                </c:pt>
                <c:pt idx="81">
                  <c:v>504766.01340000005</c:v>
                </c:pt>
                <c:pt idx="82">
                  <c:v>1043368.6437</c:v>
                </c:pt>
                <c:pt idx="83">
                  <c:v>702649.66110000003</c:v>
                </c:pt>
                <c:pt idx="84">
                  <c:v>421704.57059999998</c:v>
                </c:pt>
                <c:pt idx="85">
                  <c:v>99860.386800000007</c:v>
                </c:pt>
                <c:pt idx="86">
                  <c:v>203430.144</c:v>
                </c:pt>
                <c:pt idx="87">
                  <c:v>96037.508000000002</c:v>
                </c:pt>
                <c:pt idx="88">
                  <c:v>528100.85960000008</c:v>
                </c:pt>
                <c:pt idx="89">
                  <c:v>780076.74439999985</c:v>
                </c:pt>
                <c:pt idx="90">
                  <c:v>204599.99160000001</c:v>
                </c:pt>
                <c:pt idx="91">
                  <c:v>634596.55560000008</c:v>
                </c:pt>
                <c:pt idx="92">
                  <c:v>1174257.5405999999</c:v>
                </c:pt>
                <c:pt idx="93">
                  <c:v>89200.907299999992</c:v>
                </c:pt>
                <c:pt idx="94">
                  <c:v>836306.27639999997</c:v>
                </c:pt>
                <c:pt idx="95">
                  <c:v>215638.85680000001</c:v>
                </c:pt>
                <c:pt idx="96">
                  <c:v>292350.54599999997</c:v>
                </c:pt>
                <c:pt idx="97">
                  <c:v>1022529.4485999999</c:v>
                </c:pt>
                <c:pt idx="98">
                  <c:v>262496.22389999992</c:v>
                </c:pt>
                <c:pt idx="99">
                  <c:v>179336.02960000001</c:v>
                </c:pt>
                <c:pt idx="100">
                  <c:v>968075.42299999984</c:v>
                </c:pt>
                <c:pt idx="101">
                  <c:v>934043.55200000003</c:v>
                </c:pt>
                <c:pt idx="102">
                  <c:v>517935.54119999992</c:v>
                </c:pt>
                <c:pt idx="103">
                  <c:v>296577.52960000001</c:v>
                </c:pt>
                <c:pt idx="104">
                  <c:v>373592.478</c:v>
                </c:pt>
                <c:pt idx="105">
                  <c:v>489027.91349999997</c:v>
                </c:pt>
                <c:pt idx="106">
                  <c:v>761034.30799999996</c:v>
                </c:pt>
                <c:pt idx="107">
                  <c:v>190250.8254</c:v>
                </c:pt>
                <c:pt idx="108">
                  <c:v>224328.47710000002</c:v>
                </c:pt>
                <c:pt idx="109">
                  <c:v>302452.11619999999</c:v>
                </c:pt>
                <c:pt idx="110">
                  <c:v>2613642.5934000001</c:v>
                </c:pt>
                <c:pt idx="111">
                  <c:v>119941.88499999999</c:v>
                </c:pt>
                <c:pt idx="112">
                  <c:v>833189.93099999998</c:v>
                </c:pt>
                <c:pt idx="113">
                  <c:v>218534.8824</c:v>
                </c:pt>
                <c:pt idx="114">
                  <c:v>283371.14620000002</c:v>
                </c:pt>
                <c:pt idx="115">
                  <c:v>2548437.2192000002</c:v>
                </c:pt>
                <c:pt idx="116">
                  <c:v>587744.01269999996</c:v>
                </c:pt>
                <c:pt idx="117">
                  <c:v>481274</c:v>
                </c:pt>
                <c:pt idx="118">
                  <c:v>738911.29729999998</c:v>
                </c:pt>
                <c:pt idx="119">
                  <c:v>864660.2472000001</c:v>
                </c:pt>
                <c:pt idx="120">
                  <c:v>165675.74399999998</c:v>
                </c:pt>
                <c:pt idx="121">
                  <c:v>619060.80180000002</c:v>
                </c:pt>
                <c:pt idx="122">
                  <c:v>372777.321</c:v>
                </c:pt>
                <c:pt idx="123">
                  <c:v>323904.72549999994</c:v>
                </c:pt>
                <c:pt idx="124">
                  <c:v>170038.804</c:v>
                </c:pt>
                <c:pt idx="125">
                  <c:v>522078.37920000002</c:v>
                </c:pt>
                <c:pt idx="126">
                  <c:v>514946.13099999999</c:v>
                </c:pt>
                <c:pt idx="127">
                  <c:v>1024142.3233999999</c:v>
                </c:pt>
                <c:pt idx="128">
                  <c:v>736009.74700000009</c:v>
                </c:pt>
                <c:pt idx="129">
                  <c:v>451738.89</c:v>
                </c:pt>
                <c:pt idx="130">
                  <c:v>99818.84</c:v>
                </c:pt>
                <c:pt idx="131">
                  <c:v>177184.443</c:v>
                </c:pt>
                <c:pt idx="132">
                  <c:v>121386.77440000001</c:v>
                </c:pt>
                <c:pt idx="133">
                  <c:v>547800.42000000004</c:v>
                </c:pt>
                <c:pt idx="134">
                  <c:v>737638.60379999992</c:v>
                </c:pt>
                <c:pt idx="135">
                  <c:v>125006.21289999998</c:v>
                </c:pt>
                <c:pt idx="136">
                  <c:v>596311.00049999997</c:v>
                </c:pt>
                <c:pt idx="137">
                  <c:v>1141046.6625999999</c:v>
                </c:pt>
                <c:pt idx="138">
                  <c:v>97773.522600000011</c:v>
                </c:pt>
                <c:pt idx="139">
                  <c:v>797420.0784</c:v>
                </c:pt>
                <c:pt idx="140">
                  <c:v>223497.27900000004</c:v>
                </c:pt>
                <c:pt idx="141">
                  <c:v>284100.12959999999</c:v>
                </c:pt>
                <c:pt idx="142">
                  <c:v>913549.31800000009</c:v>
                </c:pt>
                <c:pt idx="143">
                  <c:v>231420.75829999999</c:v>
                </c:pt>
                <c:pt idx="144">
                  <c:v>172869.76079999999</c:v>
                </c:pt>
                <c:pt idx="145">
                  <c:v>953593.97030000004</c:v>
                </c:pt>
                <c:pt idx="146">
                  <c:v>932362.59900000005</c:v>
                </c:pt>
                <c:pt idx="147">
                  <c:v>385321.26200000005</c:v>
                </c:pt>
                <c:pt idx="148">
                  <c:v>217045.33800000002</c:v>
                </c:pt>
                <c:pt idx="149">
                  <c:v>334897.22500000003</c:v>
                </c:pt>
                <c:pt idx="150">
                  <c:v>427357.15480000002</c:v>
                </c:pt>
                <c:pt idx="151">
                  <c:v>880936.77699999989</c:v>
                </c:pt>
                <c:pt idx="152">
                  <c:v>194911.47659999999</c:v>
                </c:pt>
                <c:pt idx="153">
                  <c:v>229387.02780000001</c:v>
                </c:pt>
                <c:pt idx="154">
                  <c:v>287505.84510000004</c:v>
                </c:pt>
                <c:pt idx="155">
                  <c:v>2538269.3879999998</c:v>
                </c:pt>
                <c:pt idx="156">
                  <c:v>109331.30599999998</c:v>
                </c:pt>
                <c:pt idx="157">
                  <c:v>792637.53399999999</c:v>
                </c:pt>
                <c:pt idx="158">
                  <c:v>221705.2389</c:v>
                </c:pt>
                <c:pt idx="159">
                  <c:v>333912.16949999996</c:v>
                </c:pt>
                <c:pt idx="160">
                  <c:v>1931257.9944</c:v>
                </c:pt>
                <c:pt idx="161">
                  <c:v>512298.2942</c:v>
                </c:pt>
                <c:pt idx="162">
                  <c:v>451420.49959999998</c:v>
                </c:pt>
                <c:pt idx="163">
                  <c:v>623548.64199999999</c:v>
                </c:pt>
                <c:pt idx="164">
                  <c:v>800702.04079999996</c:v>
                </c:pt>
                <c:pt idx="165">
                  <c:v>135103.55040000001</c:v>
                </c:pt>
                <c:pt idx="166">
                  <c:v>691191.97880000004</c:v>
                </c:pt>
                <c:pt idx="167">
                  <c:v>373274.23139999993</c:v>
                </c:pt>
                <c:pt idx="168">
                  <c:v>306412.22839999996</c:v>
                </c:pt>
                <c:pt idx="169">
                  <c:v>162526.02419999996</c:v>
                </c:pt>
                <c:pt idx="170">
                  <c:v>554356.92599999998</c:v>
                </c:pt>
                <c:pt idx="171">
                  <c:v>504601.51300000004</c:v>
                </c:pt>
                <c:pt idx="172">
                  <c:v>1027905.2006</c:v>
                </c:pt>
                <c:pt idx="173">
                  <c:v>721480.64280000003</c:v>
                </c:pt>
                <c:pt idx="174">
                  <c:v>438906.64290000004</c:v>
                </c:pt>
                <c:pt idx="175">
                  <c:v>94242.077999999994</c:v>
                </c:pt>
                <c:pt idx="176">
                  <c:v>192362.18</c:v>
                </c:pt>
                <c:pt idx="177">
                  <c:v>97661.164800000013</c:v>
                </c:pt>
                <c:pt idx="178">
                  <c:v>538754.15769999998</c:v>
                </c:pt>
                <c:pt idx="179">
                  <c:v>724568.66899999999</c:v>
                </c:pt>
                <c:pt idx="180">
                  <c:v>273488.12919999997</c:v>
                </c:pt>
                <c:pt idx="181">
                  <c:v>737118.74209999992</c:v>
                </c:pt>
                <c:pt idx="182">
                  <c:v>1275784.5268000001</c:v>
                </c:pt>
                <c:pt idx="183">
                  <c:v>122481.60299999999</c:v>
                </c:pt>
                <c:pt idx="184">
                  <c:v>918811.11419999984</c:v>
                </c:pt>
                <c:pt idx="185">
                  <c:v>264015.12199999997</c:v>
                </c:pt>
                <c:pt idx="186">
                  <c:v>341716.93800000002</c:v>
                </c:pt>
                <c:pt idx="187">
                  <c:v>1134877.7789999996</c:v>
                </c:pt>
                <c:pt idx="188">
                  <c:v>267443.05250000005</c:v>
                </c:pt>
                <c:pt idx="189">
                  <c:v>222891.25889999999</c:v>
                </c:pt>
                <c:pt idx="190">
                  <c:v>1152126.0075000001</c:v>
                </c:pt>
                <c:pt idx="191">
                  <c:v>969393.66370000003</c:v>
                </c:pt>
                <c:pt idx="192">
                  <c:v>518504.87649999995</c:v>
                </c:pt>
                <c:pt idx="193">
                  <c:v>316964.04030000005</c:v>
                </c:pt>
                <c:pt idx="194">
                  <c:v>397154.22599999997</c:v>
                </c:pt>
                <c:pt idx="195">
                  <c:v>583850.85600000003</c:v>
                </c:pt>
                <c:pt idx="196">
                  <c:v>1087858.0075000001</c:v>
                </c:pt>
                <c:pt idx="197">
                  <c:v>231883.37760000001</c:v>
                </c:pt>
                <c:pt idx="198">
                  <c:v>294922.49340000004</c:v>
                </c:pt>
                <c:pt idx="199">
                  <c:v>367326.86220000003</c:v>
                </c:pt>
                <c:pt idx="200">
                  <c:v>2899220.3524000002</c:v>
                </c:pt>
                <c:pt idx="201">
                  <c:v>115414.6539</c:v>
                </c:pt>
                <c:pt idx="202">
                  <c:v>1091154.9744000002</c:v>
                </c:pt>
                <c:pt idx="203">
                  <c:v>256849.39600000004</c:v>
                </c:pt>
                <c:pt idx="204">
                  <c:v>386273.38660000003</c:v>
                </c:pt>
                <c:pt idx="205">
                  <c:v>3155159.0192</c:v>
                </c:pt>
                <c:pt idx="206">
                  <c:v>792927.77999999991</c:v>
                </c:pt>
                <c:pt idx="207">
                  <c:v>604520.28049999999</c:v>
                </c:pt>
                <c:pt idx="208">
                  <c:v>826438.60480000009</c:v>
                </c:pt>
                <c:pt idx="209">
                  <c:v>1012253.1242000001</c:v>
                </c:pt>
                <c:pt idx="210">
                  <c:v>161141.28300000002</c:v>
                </c:pt>
                <c:pt idx="211">
                  <c:v>808622.79559999995</c:v>
                </c:pt>
                <c:pt idx="212">
                  <c:v>442124.54499999998</c:v>
                </c:pt>
                <c:pt idx="213">
                  <c:v>379603.83</c:v>
                </c:pt>
                <c:pt idx="214">
                  <c:v>205779.40839999996</c:v>
                </c:pt>
                <c:pt idx="215">
                  <c:v>792632.69259999983</c:v>
                </c:pt>
                <c:pt idx="216">
                  <c:v>562426.74809999997</c:v>
                </c:pt>
                <c:pt idx="217">
                  <c:v>1308699.0419999999</c:v>
                </c:pt>
                <c:pt idx="218">
                  <c:v>830789.61479999998</c:v>
                </c:pt>
                <c:pt idx="219">
                  <c:v>571939.50150000001</c:v>
                </c:pt>
                <c:pt idx="220">
                  <c:v>125997.3144</c:v>
                </c:pt>
                <c:pt idx="221">
                  <c:v>208803.72480000003</c:v>
                </c:pt>
                <c:pt idx="222">
                  <c:v>155000.39389999997</c:v>
                </c:pt>
                <c:pt idx="223">
                  <c:v>705583.71259999997</c:v>
                </c:pt>
                <c:pt idx="224">
                  <c:v>851528.29839999997</c:v>
                </c:pt>
                <c:pt idx="225">
                  <c:v>138046.6348</c:v>
                </c:pt>
                <c:pt idx="226">
                  <c:v>526828.13740000012</c:v>
                </c:pt>
                <c:pt idx="227">
                  <c:v>1147712.5784</c:v>
                </c:pt>
                <c:pt idx="228">
                  <c:v>95829.750799999994</c:v>
                </c:pt>
                <c:pt idx="229">
                  <c:v>886061.57920000015</c:v>
                </c:pt>
                <c:pt idx="230">
                  <c:v>211047.25200000004</c:v>
                </c:pt>
                <c:pt idx="231">
                  <c:v>258452.88750000004</c:v>
                </c:pt>
                <c:pt idx="232">
                  <c:v>918067.02750000008</c:v>
                </c:pt>
                <c:pt idx="233">
                  <c:v>208320.242</c:v>
                </c:pt>
                <c:pt idx="234">
                  <c:v>176689.72619999998</c:v>
                </c:pt>
                <c:pt idx="235">
                  <c:v>995642.15799999994</c:v>
                </c:pt>
                <c:pt idx="236">
                  <c:v>788728.37760000001</c:v>
                </c:pt>
                <c:pt idx="237">
                  <c:v>351945.99800000002</c:v>
                </c:pt>
                <c:pt idx="238">
                  <c:v>199546.54179999998</c:v>
                </c:pt>
                <c:pt idx="239">
                  <c:v>312733.47769999999</c:v>
                </c:pt>
                <c:pt idx="240">
                  <c:v>451417.45079999993</c:v>
                </c:pt>
                <c:pt idx="241">
                  <c:v>824070.41480000003</c:v>
                </c:pt>
                <c:pt idx="242">
                  <c:v>182933.24280000001</c:v>
                </c:pt>
                <c:pt idx="243">
                  <c:v>194730.64200000002</c:v>
                </c:pt>
                <c:pt idx="244">
                  <c:v>292943.5416</c:v>
                </c:pt>
                <c:pt idx="245">
                  <c:v>2320403.6095999996</c:v>
                </c:pt>
                <c:pt idx="246">
                  <c:v>98974.184999999998</c:v>
                </c:pt>
                <c:pt idx="247">
                  <c:v>780828.06830000016</c:v>
                </c:pt>
                <c:pt idx="248">
                  <c:v>179119.71000000002</c:v>
                </c:pt>
                <c:pt idx="249">
                  <c:v>248402.41200000001</c:v>
                </c:pt>
                <c:pt idx="250">
                  <c:v>2326920.5735999998</c:v>
                </c:pt>
                <c:pt idx="251">
                  <c:v>566542.22399999981</c:v>
                </c:pt>
                <c:pt idx="252">
                  <c:v>408592.09299999999</c:v>
                </c:pt>
                <c:pt idx="253">
                  <c:v>680940.90749999997</c:v>
                </c:pt>
                <c:pt idx="254">
                  <c:v>854753.62859999994</c:v>
                </c:pt>
                <c:pt idx="255">
                  <c:v>128275.7632</c:v>
                </c:pt>
                <c:pt idx="256">
                  <c:v>557876.34210000001</c:v>
                </c:pt>
                <c:pt idx="257">
                  <c:v>345274.11239999998</c:v>
                </c:pt>
                <c:pt idx="258">
                  <c:v>288750.30119999999</c:v>
                </c:pt>
                <c:pt idx="259">
                  <c:v>163907.1857</c:v>
                </c:pt>
                <c:pt idx="260">
                  <c:v>457482.82680000004</c:v>
                </c:pt>
                <c:pt idx="261">
                  <c:v>451591.67899999995</c:v>
                </c:pt>
                <c:pt idx="262">
                  <c:v>873220.85939999984</c:v>
                </c:pt>
                <c:pt idx="263">
                  <c:v>577573.85839999991</c:v>
                </c:pt>
                <c:pt idx="264">
                  <c:v>391268.03759999998</c:v>
                </c:pt>
                <c:pt idx="265">
                  <c:v>85078.994000000006</c:v>
                </c:pt>
                <c:pt idx="266">
                  <c:v>151515.17370000001</c:v>
                </c:pt>
                <c:pt idx="267">
                  <c:v>101849.43</c:v>
                </c:pt>
                <c:pt idx="268">
                  <c:v>460425.8125</c:v>
                </c:pt>
                <c:pt idx="269">
                  <c:v>729340.60550000006</c:v>
                </c:pt>
                <c:pt idx="270">
                  <c:v>159443.36689999999</c:v>
                </c:pt>
                <c:pt idx="271">
                  <c:v>484195.99599999998</c:v>
                </c:pt>
                <c:pt idx="272">
                  <c:v>995335.18439999991</c:v>
                </c:pt>
                <c:pt idx="273">
                  <c:v>101258.3322</c:v>
                </c:pt>
                <c:pt idx="274">
                  <c:v>682674.1823000001</c:v>
                </c:pt>
                <c:pt idx="275">
                  <c:v>184478.78399999999</c:v>
                </c:pt>
                <c:pt idx="276">
                  <c:v>264082.00699999998</c:v>
                </c:pt>
                <c:pt idx="277">
                  <c:v>925070.98450000002</c:v>
                </c:pt>
                <c:pt idx="278">
                  <c:v>212202.52199999997</c:v>
                </c:pt>
                <c:pt idx="279">
                  <c:v>170188.4969</c:v>
                </c:pt>
                <c:pt idx="280">
                  <c:v>894757.83439999993</c:v>
                </c:pt>
                <c:pt idx="281">
                  <c:v>855005.98070000007</c:v>
                </c:pt>
                <c:pt idx="282">
                  <c:v>333059.54200000002</c:v>
                </c:pt>
                <c:pt idx="283">
                  <c:v>201321.63599999997</c:v>
                </c:pt>
                <c:pt idx="284">
                  <c:v>287412.73600000003</c:v>
                </c:pt>
                <c:pt idx="285">
                  <c:v>323736.32200000004</c:v>
                </c:pt>
                <c:pt idx="286">
                  <c:v>797774.91610000015</c:v>
                </c:pt>
                <c:pt idx="287">
                  <c:v>168495.1974</c:v>
                </c:pt>
                <c:pt idx="288">
                  <c:v>172138.06949999998</c:v>
                </c:pt>
                <c:pt idx="289">
                  <c:v>296298.54869999998</c:v>
                </c:pt>
                <c:pt idx="290">
                  <c:v>2396795.5439000004</c:v>
                </c:pt>
                <c:pt idx="291">
                  <c:v>89092.062600000005</c:v>
                </c:pt>
                <c:pt idx="292">
                  <c:v>632159.78850000002</c:v>
                </c:pt>
                <c:pt idx="293">
                  <c:v>185044.66859999998</c:v>
                </c:pt>
                <c:pt idx="294">
                  <c:v>244575.45750000002</c:v>
                </c:pt>
                <c:pt idx="295">
                  <c:v>1346729.1647999999</c:v>
                </c:pt>
                <c:pt idx="296">
                  <c:v>514191.41400000005</c:v>
                </c:pt>
                <c:pt idx="297">
                  <c:v>330258.42360000004</c:v>
                </c:pt>
                <c:pt idx="298">
                  <c:v>505919.77870000002</c:v>
                </c:pt>
                <c:pt idx="299">
                  <c:v>785153.99880000018</c:v>
                </c:pt>
                <c:pt idx="300">
                  <c:v>121800.3094</c:v>
                </c:pt>
                <c:pt idx="301">
                  <c:v>660763.70680000004</c:v>
                </c:pt>
                <c:pt idx="302">
                  <c:v>364296.31229999999</c:v>
                </c:pt>
                <c:pt idx="303">
                  <c:v>284394.36059999996</c:v>
                </c:pt>
                <c:pt idx="304">
                  <c:v>158545.81120000003</c:v>
                </c:pt>
                <c:pt idx="305">
                  <c:v>518196.4800000001</c:v>
                </c:pt>
                <c:pt idx="306">
                  <c:v>482413.96060000005</c:v>
                </c:pt>
                <c:pt idx="307">
                  <c:v>1010515.6736999998</c:v>
                </c:pt>
                <c:pt idx="308">
                  <c:v>660231.96840000001</c:v>
                </c:pt>
                <c:pt idx="309">
                  <c:v>377849.12399999995</c:v>
                </c:pt>
                <c:pt idx="310">
                  <c:v>86260.252499999988</c:v>
                </c:pt>
                <c:pt idx="311">
                  <c:v>157532.60970000003</c:v>
                </c:pt>
                <c:pt idx="312">
                  <c:v>105349.90229999999</c:v>
                </c:pt>
                <c:pt idx="313">
                  <c:v>383806.32120000006</c:v>
                </c:pt>
                <c:pt idx="314">
                  <c:v>696287.58400000003</c:v>
                </c:pt>
                <c:pt idx="315">
                  <c:v>123719.52599999998</c:v>
                </c:pt>
                <c:pt idx="316">
                  <c:v>536781.60450000002</c:v>
                </c:pt>
                <c:pt idx="317">
                  <c:v>1205277.9155999999</c:v>
                </c:pt>
                <c:pt idx="318">
                  <c:v>95571.439599999998</c:v>
                </c:pt>
                <c:pt idx="319">
                  <c:v>742980.9432000001</c:v>
                </c:pt>
                <c:pt idx="320">
                  <c:v>206677.58669999999</c:v>
                </c:pt>
                <c:pt idx="321">
                  <c:v>304356.72960000002</c:v>
                </c:pt>
                <c:pt idx="322">
                  <c:v>1086471.5505000001</c:v>
                </c:pt>
                <c:pt idx="323">
                  <c:v>220228.72560000003</c:v>
                </c:pt>
                <c:pt idx="324">
                  <c:v>193886.40959999998</c:v>
                </c:pt>
                <c:pt idx="325">
                  <c:v>1002152.1686999999</c:v>
                </c:pt>
                <c:pt idx="326">
                  <c:v>899581.25549999997</c:v>
                </c:pt>
                <c:pt idx="327">
                  <c:v>448462.06419999996</c:v>
                </c:pt>
                <c:pt idx="328">
                  <c:v>243071.15100000001</c:v>
                </c:pt>
                <c:pt idx="329">
                  <c:v>336358.6764</c:v>
                </c:pt>
                <c:pt idx="330">
                  <c:v>412316.66939999996</c:v>
                </c:pt>
                <c:pt idx="331">
                  <c:v>820088.74250000005</c:v>
                </c:pt>
                <c:pt idx="332">
                  <c:v>192678.46919999999</c:v>
                </c:pt>
                <c:pt idx="333">
                  <c:v>200102.57519999999</c:v>
                </c:pt>
                <c:pt idx="334">
                  <c:v>290055.56570000004</c:v>
                </c:pt>
                <c:pt idx="335">
                  <c:v>2406763.5499999998</c:v>
                </c:pt>
                <c:pt idx="336">
                  <c:v>100793.4515</c:v>
                </c:pt>
                <c:pt idx="337">
                  <c:v>697792.41</c:v>
                </c:pt>
                <c:pt idx="338">
                  <c:v>190279.39919999999</c:v>
                </c:pt>
                <c:pt idx="339">
                  <c:v>301484.5148</c:v>
                </c:pt>
                <c:pt idx="340">
                  <c:v>1924141.4955</c:v>
                </c:pt>
                <c:pt idx="341">
                  <c:v>542751.86249999993</c:v>
                </c:pt>
                <c:pt idx="342">
                  <c:v>384607</c:v>
                </c:pt>
                <c:pt idx="343">
                  <c:v>612412.03710000007</c:v>
                </c:pt>
                <c:pt idx="344">
                  <c:v>745046.81550000014</c:v>
                </c:pt>
                <c:pt idx="345">
                  <c:v>138194.98000000001</c:v>
                </c:pt>
                <c:pt idx="346">
                  <c:v>614343.74399999995</c:v>
                </c:pt>
                <c:pt idx="347">
                  <c:v>398806.6225</c:v>
                </c:pt>
                <c:pt idx="348">
                  <c:v>317893.92779999995</c:v>
                </c:pt>
                <c:pt idx="349">
                  <c:v>173532.0773</c:v>
                </c:pt>
                <c:pt idx="350">
                  <c:v>539202.20400000003</c:v>
                </c:pt>
                <c:pt idx="351">
                  <c:v>503427.23200000002</c:v>
                </c:pt>
                <c:pt idx="352">
                  <c:v>1052192.6305999998</c:v>
                </c:pt>
                <c:pt idx="353">
                  <c:v>658988.16</c:v>
                </c:pt>
                <c:pt idx="354">
                  <c:v>428461.20079999999</c:v>
                </c:pt>
                <c:pt idx="355">
                  <c:v>91943.790000000008</c:v>
                </c:pt>
                <c:pt idx="356">
                  <c:v>183506.91180000003</c:v>
                </c:pt>
                <c:pt idx="357">
                  <c:v>94861.629400000005</c:v>
                </c:pt>
                <c:pt idx="358">
                  <c:v>454285.50630000001</c:v>
                </c:pt>
                <c:pt idx="359">
                  <c:v>682717.33639999991</c:v>
                </c:pt>
                <c:pt idx="360">
                  <c:v>126678.015</c:v>
                </c:pt>
                <c:pt idx="361">
                  <c:v>552271.62959999999</c:v>
                </c:pt>
                <c:pt idx="362">
                  <c:v>1170833.9657000001</c:v>
                </c:pt>
                <c:pt idx="363">
                  <c:v>104133.62880000001</c:v>
                </c:pt>
                <c:pt idx="364">
                  <c:v>806400.30899999989</c:v>
                </c:pt>
                <c:pt idx="365">
                  <c:v>235987.68479999996</c:v>
                </c:pt>
                <c:pt idx="366">
                  <c:v>285599.82870000001</c:v>
                </c:pt>
                <c:pt idx="367">
                  <c:v>1102901.1839999999</c:v>
                </c:pt>
                <c:pt idx="368">
                  <c:v>212931.02220000001</c:v>
                </c:pt>
                <c:pt idx="369">
                  <c:v>189433.48079999996</c:v>
                </c:pt>
                <c:pt idx="370">
                  <c:v>1027727.5155000001</c:v>
                </c:pt>
                <c:pt idx="371">
                  <c:v>844229.08680000005</c:v>
                </c:pt>
                <c:pt idx="372">
                  <c:v>371675.82150000002</c:v>
                </c:pt>
                <c:pt idx="373">
                  <c:v>192305.26499999998</c:v>
                </c:pt>
                <c:pt idx="374">
                  <c:v>325447.50699999998</c:v>
                </c:pt>
                <c:pt idx="375">
                  <c:v>467405.3125</c:v>
                </c:pt>
                <c:pt idx="376">
                  <c:v>822063.01779999991</c:v>
                </c:pt>
                <c:pt idx="377">
                  <c:v>202907.43</c:v>
                </c:pt>
                <c:pt idx="378">
                  <c:v>209948.2476</c:v>
                </c:pt>
                <c:pt idx="379">
                  <c:v>332054.15999999997</c:v>
                </c:pt>
                <c:pt idx="380">
                  <c:v>2741241.5711999997</c:v>
                </c:pt>
                <c:pt idx="381">
                  <c:v>100050.3999</c:v>
                </c:pt>
                <c:pt idx="382">
                  <c:v>775232.18629999994</c:v>
                </c:pt>
                <c:pt idx="383">
                  <c:v>227594.66399999999</c:v>
                </c:pt>
                <c:pt idx="384">
                  <c:v>288050.76339999994</c:v>
                </c:pt>
                <c:pt idx="385">
                  <c:v>2037140.5902999998</c:v>
                </c:pt>
                <c:pt idx="386">
                  <c:v>531063.81299999997</c:v>
                </c:pt>
                <c:pt idx="387">
                  <c:v>419860.29550000001</c:v>
                </c:pt>
                <c:pt idx="388">
                  <c:v>606726.66599999997</c:v>
                </c:pt>
                <c:pt idx="389">
                  <c:v>788544.84200000006</c:v>
                </c:pt>
                <c:pt idx="390">
                  <c:v>178058.4828</c:v>
                </c:pt>
                <c:pt idx="391">
                  <c:v>685791.13760000013</c:v>
                </c:pt>
                <c:pt idx="392">
                  <c:v>372369.80880000006</c:v>
                </c:pt>
                <c:pt idx="393">
                  <c:v>301829.08279999997</c:v>
                </c:pt>
                <c:pt idx="394">
                  <c:v>171623.60799999998</c:v>
                </c:pt>
                <c:pt idx="395">
                  <c:v>569380.08599999989</c:v>
                </c:pt>
                <c:pt idx="396">
                  <c:v>538409.31040000007</c:v>
                </c:pt>
                <c:pt idx="397">
                  <c:v>1068866.0520000001</c:v>
                </c:pt>
                <c:pt idx="398">
                  <c:v>754889.50360000005</c:v>
                </c:pt>
                <c:pt idx="399">
                  <c:v>427247.18590000004</c:v>
                </c:pt>
                <c:pt idx="400">
                  <c:v>109599.272</c:v>
                </c:pt>
                <c:pt idx="401">
                  <c:v>155271.666</c:v>
                </c:pt>
                <c:pt idx="402">
                  <c:v>103302.21679999998</c:v>
                </c:pt>
                <c:pt idx="403">
                  <c:v>465146.27970000007</c:v>
                </c:pt>
                <c:pt idx="404">
                  <c:v>706456.5395999999</c:v>
                </c:pt>
                <c:pt idx="405">
                  <c:v>147398.46660000001</c:v>
                </c:pt>
                <c:pt idx="406">
                  <c:v>567826.30740000005</c:v>
                </c:pt>
                <c:pt idx="407">
                  <c:v>1222053.7280000001</c:v>
                </c:pt>
                <c:pt idx="408">
                  <c:v>110520.57800000001</c:v>
                </c:pt>
                <c:pt idx="409">
                  <c:v>767432.23350000009</c:v>
                </c:pt>
                <c:pt idx="410">
                  <c:v>245642.94079999998</c:v>
                </c:pt>
                <c:pt idx="411">
                  <c:v>320890.34649999999</c:v>
                </c:pt>
                <c:pt idx="412">
                  <c:v>1104505.4351999999</c:v>
                </c:pt>
                <c:pt idx="413">
                  <c:v>256497.93000000002</c:v>
                </c:pt>
                <c:pt idx="414">
                  <c:v>180763.12050000002</c:v>
                </c:pt>
                <c:pt idx="415">
                  <c:v>1053576.639</c:v>
                </c:pt>
                <c:pt idx="416">
                  <c:v>889153.83480000007</c:v>
                </c:pt>
                <c:pt idx="417">
                  <c:v>343024.02720000001</c:v>
                </c:pt>
                <c:pt idx="418">
                  <c:v>224590.2089</c:v>
                </c:pt>
                <c:pt idx="419">
                  <c:v>349217.93039999995</c:v>
                </c:pt>
                <c:pt idx="420">
                  <c:v>410529.75149999995</c:v>
                </c:pt>
                <c:pt idx="421">
                  <c:v>813227.58900000004</c:v>
                </c:pt>
                <c:pt idx="422">
                  <c:v>201579.9345</c:v>
                </c:pt>
                <c:pt idx="423">
                  <c:v>226605.288</c:v>
                </c:pt>
                <c:pt idx="424">
                  <c:v>312290.5797</c:v>
                </c:pt>
                <c:pt idx="425">
                  <c:v>2949603.9328000001</c:v>
                </c:pt>
                <c:pt idx="426">
                  <c:v>100306.12419999999</c:v>
                </c:pt>
                <c:pt idx="427">
                  <c:v>805571.50300000003</c:v>
                </c:pt>
                <c:pt idx="428">
                  <c:v>196372.785</c:v>
                </c:pt>
                <c:pt idx="429">
                  <c:v>315590.57639999996</c:v>
                </c:pt>
                <c:pt idx="430">
                  <c:v>2048117.9312000002</c:v>
                </c:pt>
                <c:pt idx="431">
                  <c:v>560984.24969999993</c:v>
                </c:pt>
                <c:pt idx="432">
                  <c:v>440816.72000000003</c:v>
                </c:pt>
                <c:pt idx="433">
                  <c:v>657052.44899999991</c:v>
                </c:pt>
                <c:pt idx="434">
                  <c:v>821984.96900000004</c:v>
                </c:pt>
                <c:pt idx="435">
                  <c:v>145556.49500000002</c:v>
                </c:pt>
                <c:pt idx="436">
                  <c:v>775269.87719999999</c:v>
                </c:pt>
                <c:pt idx="437">
                  <c:v>399786.48759999999</c:v>
                </c:pt>
                <c:pt idx="438">
                  <c:v>343409.94900000002</c:v>
                </c:pt>
                <c:pt idx="439">
                  <c:v>180992.43539999999</c:v>
                </c:pt>
                <c:pt idx="440">
                  <c:v>571199.95380000002</c:v>
                </c:pt>
                <c:pt idx="441">
                  <c:v>552186.0615999999</c:v>
                </c:pt>
                <c:pt idx="442">
                  <c:v>1117634.7960000001</c:v>
                </c:pt>
                <c:pt idx="443">
                  <c:v>770647.03169999993</c:v>
                </c:pt>
                <c:pt idx="444">
                  <c:v>456168.87400000001</c:v>
                </c:pt>
                <c:pt idx="445">
                  <c:v>110223.80910000001</c:v>
                </c:pt>
                <c:pt idx="446">
                  <c:v>139998.38639999999</c:v>
                </c:pt>
                <c:pt idx="447">
                  <c:v>112974.40440000001</c:v>
                </c:pt>
                <c:pt idx="448">
                  <c:v>486937.25839999999</c:v>
                </c:pt>
                <c:pt idx="449">
                  <c:v>699473.75880000007</c:v>
                </c:pt>
                <c:pt idx="450">
                  <c:v>148439.37600000002</c:v>
                </c:pt>
                <c:pt idx="451">
                  <c:v>576238.51249999995</c:v>
                </c:pt>
                <c:pt idx="452">
                  <c:v>1167551.3174000001</c:v>
                </c:pt>
                <c:pt idx="453">
                  <c:v>99736.532999999996</c:v>
                </c:pt>
                <c:pt idx="454">
                  <c:v>832432.37</c:v>
                </c:pt>
                <c:pt idx="455">
                  <c:v>233247.56840000005</c:v>
                </c:pt>
                <c:pt idx="456">
                  <c:v>303897.15720000002</c:v>
                </c:pt>
                <c:pt idx="457">
                  <c:v>1113392.7364000001</c:v>
                </c:pt>
                <c:pt idx="458">
                  <c:v>250646.03350000005</c:v>
                </c:pt>
                <c:pt idx="459">
                  <c:v>177282.807</c:v>
                </c:pt>
                <c:pt idx="460">
                  <c:v>1084477.3232</c:v>
                </c:pt>
                <c:pt idx="461">
                  <c:v>894963.90720000002</c:v>
                </c:pt>
                <c:pt idx="462">
                  <c:v>387931.96120000002</c:v>
                </c:pt>
                <c:pt idx="463">
                  <c:v>245162.12329999998</c:v>
                </c:pt>
                <c:pt idx="464">
                  <c:v>340571.69999999995</c:v>
                </c:pt>
                <c:pt idx="465">
                  <c:v>421371.57799999998</c:v>
                </c:pt>
                <c:pt idx="466">
                  <c:v>864056.11849999987</c:v>
                </c:pt>
                <c:pt idx="467">
                  <c:v>210413.125</c:v>
                </c:pt>
                <c:pt idx="468">
                  <c:v>215907.21360000002</c:v>
                </c:pt>
                <c:pt idx="469">
                  <c:v>324364.3248</c:v>
                </c:pt>
                <c:pt idx="470">
                  <c:v>3039038.0754</c:v>
                </c:pt>
                <c:pt idx="471">
                  <c:v>95960.597399999999</c:v>
                </c:pt>
                <c:pt idx="472">
                  <c:v>843919.15500000003</c:v>
                </c:pt>
                <c:pt idx="473">
                  <c:v>218902.19519999999</c:v>
                </c:pt>
                <c:pt idx="474">
                  <c:v>305380.53480000002</c:v>
                </c:pt>
                <c:pt idx="475">
                  <c:v>1964987.7719999999</c:v>
                </c:pt>
                <c:pt idx="476">
                  <c:v>544276.1324</c:v>
                </c:pt>
                <c:pt idx="477">
                  <c:v>439409.71170000004</c:v>
                </c:pt>
                <c:pt idx="478">
                  <c:v>619443.37560000003</c:v>
                </c:pt>
                <c:pt idx="479">
                  <c:v>844073.14720000012</c:v>
                </c:pt>
                <c:pt idx="480">
                  <c:v>147772.65400000001</c:v>
                </c:pt>
                <c:pt idx="481">
                  <c:v>703976.29680000001</c:v>
                </c:pt>
                <c:pt idx="482">
                  <c:v>390519.91619999998</c:v>
                </c:pt>
                <c:pt idx="483">
                  <c:v>323108.57040000003</c:v>
                </c:pt>
                <c:pt idx="484">
                  <c:v>174190.3737</c:v>
                </c:pt>
                <c:pt idx="485">
                  <c:v>591823.56720000005</c:v>
                </c:pt>
                <c:pt idx="486">
                  <c:v>575444.9</c:v>
                </c:pt>
                <c:pt idx="487">
                  <c:v>1143900.9678</c:v>
                </c:pt>
                <c:pt idx="488">
                  <c:v>684796.21019999986</c:v>
                </c:pt>
                <c:pt idx="489">
                  <c:v>455942.05540000007</c:v>
                </c:pt>
                <c:pt idx="490">
                  <c:v>102075.3432</c:v>
                </c:pt>
                <c:pt idx="491">
                  <c:v>160830.0116</c:v>
                </c:pt>
                <c:pt idx="492">
                  <c:v>108831.1434</c:v>
                </c:pt>
                <c:pt idx="493">
                  <c:v>493386.71060000005</c:v>
                </c:pt>
                <c:pt idx="494">
                  <c:v>767912.04839999997</c:v>
                </c:pt>
                <c:pt idx="495">
                  <c:v>142623.91399999999</c:v>
                </c:pt>
                <c:pt idx="496">
                  <c:v>585439.73399999994</c:v>
                </c:pt>
                <c:pt idx="497">
                  <c:v>1183002.112</c:v>
                </c:pt>
                <c:pt idx="498">
                  <c:v>110539.36959999999</c:v>
                </c:pt>
                <c:pt idx="499">
                  <c:v>831932.3557999999</c:v>
                </c:pt>
                <c:pt idx="500">
                  <c:v>239885.16570000001</c:v>
                </c:pt>
                <c:pt idx="501">
                  <c:v>333401.86439999996</c:v>
                </c:pt>
                <c:pt idx="502">
                  <c:v>1077275.0492</c:v>
                </c:pt>
                <c:pt idx="503">
                  <c:v>256609.31879999998</c:v>
                </c:pt>
                <c:pt idx="504">
                  <c:v>193426.6698</c:v>
                </c:pt>
                <c:pt idx="505">
                  <c:v>1167345.1335000002</c:v>
                </c:pt>
                <c:pt idx="506">
                  <c:v>895923.38319999992</c:v>
                </c:pt>
                <c:pt idx="507">
                  <c:v>427878.38959999999</c:v>
                </c:pt>
                <c:pt idx="508">
                  <c:v>255610.08179999999</c:v>
                </c:pt>
                <c:pt idx="509">
                  <c:v>351346.90980000002</c:v>
                </c:pt>
                <c:pt idx="510">
                  <c:v>427230.04080000002</c:v>
                </c:pt>
                <c:pt idx="511">
                  <c:v>891852.14780000004</c:v>
                </c:pt>
                <c:pt idx="512">
                  <c:v>230491.20780000003</c:v>
                </c:pt>
                <c:pt idx="513">
                  <c:v>242697.57840000003</c:v>
                </c:pt>
                <c:pt idx="514">
                  <c:v>332249.2818</c:v>
                </c:pt>
                <c:pt idx="515">
                  <c:v>2893322.4096000004</c:v>
                </c:pt>
                <c:pt idx="516">
                  <c:v>111040.1154</c:v>
                </c:pt>
                <c:pt idx="517">
                  <c:v>853268.30009999999</c:v>
                </c:pt>
                <c:pt idx="518">
                  <c:v>251826.92080000002</c:v>
                </c:pt>
                <c:pt idx="519">
                  <c:v>326391.08639999991</c:v>
                </c:pt>
                <c:pt idx="520">
                  <c:v>1986416.8544000001</c:v>
                </c:pt>
                <c:pt idx="521">
                  <c:v>575142.29639999999</c:v>
                </c:pt>
                <c:pt idx="522">
                  <c:v>456508.01340000005</c:v>
                </c:pt>
                <c:pt idx="523">
                  <c:v>630728.60339999991</c:v>
                </c:pt>
                <c:pt idx="524">
                  <c:v>916523.54849999992</c:v>
                </c:pt>
                <c:pt idx="525">
                  <c:v>157700.09760000001</c:v>
                </c:pt>
                <c:pt idx="526">
                  <c:v>705503.7472000001</c:v>
                </c:pt>
                <c:pt idx="527">
                  <c:v>418291.64339999994</c:v>
                </c:pt>
                <c:pt idx="528">
                  <c:v>325490.19300000003</c:v>
                </c:pt>
                <c:pt idx="529">
                  <c:v>177649.1629</c:v>
                </c:pt>
                <c:pt idx="530">
                  <c:v>589104.4432000001</c:v>
                </c:pt>
                <c:pt idx="531">
                  <c:v>550998.42560000008</c:v>
                </c:pt>
                <c:pt idx="532">
                  <c:v>1106187.6189000001</c:v>
                </c:pt>
                <c:pt idx="533">
                  <c:v>705480.22759999998</c:v>
                </c:pt>
                <c:pt idx="534">
                  <c:v>484291.89629999996</c:v>
                </c:pt>
                <c:pt idx="535">
                  <c:v>101597.96260000003</c:v>
                </c:pt>
                <c:pt idx="536">
                  <c:v>147577.39850000001</c:v>
                </c:pt>
                <c:pt idx="537">
                  <c:v>120941.819</c:v>
                </c:pt>
                <c:pt idx="538">
                  <c:v>514689.75819999992</c:v>
                </c:pt>
                <c:pt idx="539">
                  <c:v>765159.20039999997</c:v>
                </c:pt>
                <c:pt idx="540">
                  <c:v>150046.19819999998</c:v>
                </c:pt>
                <c:pt idx="541">
                  <c:v>607236.51240000001</c:v>
                </c:pt>
                <c:pt idx="542">
                  <c:v>1201202.7600000002</c:v>
                </c:pt>
                <c:pt idx="543">
                  <c:v>113886.48</c:v>
                </c:pt>
                <c:pt idx="544">
                  <c:v>892167.43199999991</c:v>
                </c:pt>
                <c:pt idx="545">
                  <c:v>257742.02300000002</c:v>
                </c:pt>
                <c:pt idx="546">
                  <c:v>342512.98119999998</c:v>
                </c:pt>
                <c:pt idx="547">
                  <c:v>1115896.3695</c:v>
                </c:pt>
                <c:pt idx="548">
                  <c:v>293475.29599999997</c:v>
                </c:pt>
                <c:pt idx="549">
                  <c:v>215220.4185</c:v>
                </c:pt>
                <c:pt idx="550">
                  <c:v>1138965.6739999999</c:v>
                </c:pt>
                <c:pt idx="551">
                  <c:v>906449.01130000001</c:v>
                </c:pt>
                <c:pt idx="552">
                  <c:v>427186.22319999995</c:v>
                </c:pt>
                <c:pt idx="553">
                  <c:v>243289.38099999996</c:v>
                </c:pt>
                <c:pt idx="554">
                  <c:v>349542.45439999999</c:v>
                </c:pt>
                <c:pt idx="555">
                  <c:v>460144.77209999989</c:v>
                </c:pt>
                <c:pt idx="556">
                  <c:v>1080135.0419999999</c:v>
                </c:pt>
                <c:pt idx="557">
                  <c:v>209901.44700000001</c:v>
                </c:pt>
                <c:pt idx="558">
                  <c:v>245458.144</c:v>
                </c:pt>
                <c:pt idx="559">
                  <c:v>342911.52480000001</c:v>
                </c:pt>
                <c:pt idx="560">
                  <c:v>3038347.9097999996</c:v>
                </c:pt>
                <c:pt idx="561">
                  <c:v>111507.09349999999</c:v>
                </c:pt>
                <c:pt idx="562">
                  <c:v>844074.55350000004</c:v>
                </c:pt>
                <c:pt idx="563">
                  <c:v>267366.82199999999</c:v>
                </c:pt>
                <c:pt idx="564">
                  <c:v>333122.52810000005</c:v>
                </c:pt>
                <c:pt idx="565">
                  <c:v>2125110.3372</c:v>
                </c:pt>
                <c:pt idx="566">
                  <c:v>612192.42150000005</c:v>
                </c:pt>
                <c:pt idx="567">
                  <c:v>473484.06479999999</c:v>
                </c:pt>
                <c:pt idx="568">
                  <c:v>648028.71840000001</c:v>
                </c:pt>
                <c:pt idx="569">
                  <c:v>881063.58760000009</c:v>
                </c:pt>
                <c:pt idx="570">
                  <c:v>168434.62260000003</c:v>
                </c:pt>
                <c:pt idx="571">
                  <c:v>752983.48159999994</c:v>
                </c:pt>
                <c:pt idx="572">
                  <c:v>430797.72379999992</c:v>
                </c:pt>
                <c:pt idx="573">
                  <c:v>342738.18320000003</c:v>
                </c:pt>
                <c:pt idx="574">
                  <c:v>194781.204</c:v>
                </c:pt>
                <c:pt idx="575">
                  <c:v>609461.25260000001</c:v>
                </c:pt>
                <c:pt idx="576">
                  <c:v>555501.44099999988</c:v>
                </c:pt>
                <c:pt idx="577">
                  <c:v>1132242.841</c:v>
                </c:pt>
                <c:pt idx="578">
                  <c:v>729685.52080000006</c:v>
                </c:pt>
                <c:pt idx="579">
                  <c:v>505784.64179999992</c:v>
                </c:pt>
                <c:pt idx="580">
                  <c:v>106462.56319999999</c:v>
                </c:pt>
                <c:pt idx="581">
                  <c:v>155073.3051</c:v>
                </c:pt>
                <c:pt idx="582">
                  <c:v>120405.63199999998</c:v>
                </c:pt>
                <c:pt idx="583">
                  <c:v>524356.77009999997</c:v>
                </c:pt>
                <c:pt idx="584">
                  <c:v>762351.91059999994</c:v>
                </c:pt>
                <c:pt idx="585">
                  <c:v>162371.60940000002</c:v>
                </c:pt>
                <c:pt idx="586">
                  <c:v>572380.74599999993</c:v>
                </c:pt>
                <c:pt idx="587">
                  <c:v>1210738.5115999999</c:v>
                </c:pt>
                <c:pt idx="588">
                  <c:v>115565.1398</c:v>
                </c:pt>
                <c:pt idx="589">
                  <c:v>963593.21970000002</c:v>
                </c:pt>
                <c:pt idx="590">
                  <c:v>269796.10320000001</c:v>
                </c:pt>
                <c:pt idx="591">
                  <c:v>310000.32140000007</c:v>
                </c:pt>
                <c:pt idx="592">
                  <c:v>1154327.5754999998</c:v>
                </c:pt>
                <c:pt idx="593">
                  <c:v>252544.24260000003</c:v>
                </c:pt>
                <c:pt idx="594">
                  <c:v>241653.02650000001</c:v>
                </c:pt>
                <c:pt idx="595">
                  <c:v>1203341.868</c:v>
                </c:pt>
                <c:pt idx="596">
                  <c:v>922711.74410000013</c:v>
                </c:pt>
                <c:pt idx="597">
                  <c:v>429919.83120000002</c:v>
                </c:pt>
                <c:pt idx="598">
                  <c:v>249744.47810000001</c:v>
                </c:pt>
                <c:pt idx="599">
                  <c:v>372480.50960000005</c:v>
                </c:pt>
                <c:pt idx="600">
                  <c:v>495068.81939999998</c:v>
                </c:pt>
                <c:pt idx="601">
                  <c:v>1008202.9662</c:v>
                </c:pt>
                <c:pt idx="602">
                  <c:v>208506.31099999996</c:v>
                </c:pt>
                <c:pt idx="603">
                  <c:v>227046.04499999998</c:v>
                </c:pt>
                <c:pt idx="604">
                  <c:v>316787.99360000005</c:v>
                </c:pt>
                <c:pt idx="605">
                  <c:v>3023179.0761000002</c:v>
                </c:pt>
                <c:pt idx="606">
                  <c:v>107911.22399999999</c:v>
                </c:pt>
                <c:pt idx="607">
                  <c:v>760904.34419999993</c:v>
                </c:pt>
                <c:pt idx="608">
                  <c:v>258622.38070000001</c:v>
                </c:pt>
                <c:pt idx="609">
                  <c:v>315820.31199999998</c:v>
                </c:pt>
                <c:pt idx="610">
                  <c:v>2236013.4474999998</c:v>
                </c:pt>
                <c:pt idx="611">
                  <c:v>685981.14899999998</c:v>
                </c:pt>
                <c:pt idx="612">
                  <c:v>463718.02350000001</c:v>
                </c:pt>
                <c:pt idx="613">
                  <c:v>677620.54399999999</c:v>
                </c:pt>
                <c:pt idx="614">
                  <c:v>821755.72050000005</c:v>
                </c:pt>
                <c:pt idx="615">
                  <c:v>162107.3216</c:v>
                </c:pt>
                <c:pt idx="616">
                  <c:v>770556.8232000001</c:v>
                </c:pt>
                <c:pt idx="617">
                  <c:v>389081.58850000001</c:v>
                </c:pt>
                <c:pt idx="618">
                  <c:v>317824.65219999995</c:v>
                </c:pt>
                <c:pt idx="619">
                  <c:v>183832.89119999998</c:v>
                </c:pt>
                <c:pt idx="620">
                  <c:v>586967.03760000004</c:v>
                </c:pt>
                <c:pt idx="621">
                  <c:v>562496.95759999997</c:v>
                </c:pt>
                <c:pt idx="622">
                  <c:v>1173584.9901999999</c:v>
                </c:pt>
                <c:pt idx="623">
                  <c:v>804824.97600000002</c:v>
                </c:pt>
                <c:pt idx="624">
                  <c:v>477300.1031999999</c:v>
                </c:pt>
                <c:pt idx="625">
                  <c:v>117454.43370000001</c:v>
                </c:pt>
                <c:pt idx="626">
                  <c:v>184399.66930000004</c:v>
                </c:pt>
                <c:pt idx="627">
                  <c:v>128445.67120000001</c:v>
                </c:pt>
                <c:pt idx="628">
                  <c:v>491713.39500000008</c:v>
                </c:pt>
                <c:pt idx="629">
                  <c:v>736519.95000000007</c:v>
                </c:pt>
                <c:pt idx="630">
                  <c:v>146589.02099999998</c:v>
                </c:pt>
                <c:pt idx="631">
                  <c:v>624711.71700000006</c:v>
                </c:pt>
                <c:pt idx="632">
                  <c:v>1220498.3230000001</c:v>
                </c:pt>
                <c:pt idx="633">
                  <c:v>114322.58099999999</c:v>
                </c:pt>
                <c:pt idx="634">
                  <c:v>953200.14580000006</c:v>
                </c:pt>
                <c:pt idx="635">
                  <c:v>255777.41419999997</c:v>
                </c:pt>
                <c:pt idx="636">
                  <c:v>317023.73039999994</c:v>
                </c:pt>
                <c:pt idx="637">
                  <c:v>1225414.2119999998</c:v>
                </c:pt>
                <c:pt idx="638">
                  <c:v>277082.03899999999</c:v>
                </c:pt>
                <c:pt idx="639">
                  <c:v>240293.46329999997</c:v>
                </c:pt>
                <c:pt idx="640">
                  <c:v>1319945.3384999998</c:v>
                </c:pt>
                <c:pt idx="641">
                  <c:v>1000563.8442000001</c:v>
                </c:pt>
                <c:pt idx="642">
                  <c:v>496691.61300000001</c:v>
                </c:pt>
                <c:pt idx="643">
                  <c:v>293688.70500000002</c:v>
                </c:pt>
                <c:pt idx="644">
                  <c:v>408503.26920000004</c:v>
                </c:pt>
                <c:pt idx="645">
                  <c:v>463329.73800000001</c:v>
                </c:pt>
                <c:pt idx="646">
                  <c:v>1066207.4504</c:v>
                </c:pt>
                <c:pt idx="647">
                  <c:v>234189.70979999998</c:v>
                </c:pt>
                <c:pt idx="648">
                  <c:v>221719.58579999997</c:v>
                </c:pt>
                <c:pt idx="649">
                  <c:v>382090.04430000001</c:v>
                </c:pt>
                <c:pt idx="650">
                  <c:v>3291763.8719999995</c:v>
                </c:pt>
                <c:pt idx="651">
                  <c:v>122109.21439999998</c:v>
                </c:pt>
                <c:pt idx="652">
                  <c:v>800163.40500000003</c:v>
                </c:pt>
                <c:pt idx="653">
                  <c:v>251317.07080000002</c:v>
                </c:pt>
                <c:pt idx="654">
                  <c:v>341277.42259999999</c:v>
                </c:pt>
                <c:pt idx="655">
                  <c:v>2152287.6496000001</c:v>
                </c:pt>
                <c:pt idx="656">
                  <c:v>609521.39860000007</c:v>
                </c:pt>
                <c:pt idx="657">
                  <c:v>449520.56099999999</c:v>
                </c:pt>
                <c:pt idx="658">
                  <c:v>679290.24060000002</c:v>
                </c:pt>
                <c:pt idx="659">
                  <c:v>916364.27690000006</c:v>
                </c:pt>
                <c:pt idx="660">
                  <c:v>154294.8694</c:v>
                </c:pt>
                <c:pt idx="661">
                  <c:v>729001.01819999993</c:v>
                </c:pt>
                <c:pt idx="662">
                  <c:v>414888.78240000003</c:v>
                </c:pt>
                <c:pt idx="663">
                  <c:v>321438.89920000004</c:v>
                </c:pt>
                <c:pt idx="664">
                  <c:v>190228.78799999997</c:v>
                </c:pt>
                <c:pt idx="665">
                  <c:v>585890.0858</c:v>
                </c:pt>
                <c:pt idx="666">
                  <c:v>600656.09519999998</c:v>
                </c:pt>
                <c:pt idx="667">
                  <c:v>1132775.6673999999</c:v>
                </c:pt>
                <c:pt idx="668">
                  <c:v>743801.3940000002</c:v>
                </c:pt>
                <c:pt idx="669">
                  <c:v>505317.19790000003</c:v>
                </c:pt>
                <c:pt idx="670">
                  <c:v>111046.34420000001</c:v>
                </c:pt>
                <c:pt idx="671">
                  <c:v>220077.83599999998</c:v>
                </c:pt>
                <c:pt idx="672">
                  <c:v>120251.04</c:v>
                </c:pt>
                <c:pt idx="673">
                  <c:v>496531.47519999999</c:v>
                </c:pt>
                <c:pt idx="674">
                  <c:v>914662.44819999998</c:v>
                </c:pt>
                <c:pt idx="675">
                  <c:v>119698.314</c:v>
                </c:pt>
                <c:pt idx="676">
                  <c:v>641337.07440000004</c:v>
                </c:pt>
                <c:pt idx="677">
                  <c:v>1251141.8891999999</c:v>
                </c:pt>
                <c:pt idx="678">
                  <c:v>106767.93119999998</c:v>
                </c:pt>
                <c:pt idx="679">
                  <c:v>848893.37239999988</c:v>
                </c:pt>
                <c:pt idx="680">
                  <c:v>228228.51000000004</c:v>
                </c:pt>
                <c:pt idx="681">
                  <c:v>331455.10499999998</c:v>
                </c:pt>
                <c:pt idx="682">
                  <c:v>1172569.0249999999</c:v>
                </c:pt>
                <c:pt idx="683">
                  <c:v>232103.67239999998</c:v>
                </c:pt>
                <c:pt idx="684">
                  <c:v>210318.2046</c:v>
                </c:pt>
                <c:pt idx="685">
                  <c:v>1271907.5894999998</c:v>
                </c:pt>
                <c:pt idx="686">
                  <c:v>881983.05849999993</c:v>
                </c:pt>
                <c:pt idx="687">
                  <c:v>431850.52380000002</c:v>
                </c:pt>
                <c:pt idx="688">
                  <c:v>243860.54759999999</c:v>
                </c:pt>
                <c:pt idx="689">
                  <c:v>336265.49460000003</c:v>
                </c:pt>
                <c:pt idx="690">
                  <c:v>470744.89439999999</c:v>
                </c:pt>
                <c:pt idx="691">
                  <c:v>1207830.0692</c:v>
                </c:pt>
                <c:pt idx="692">
                  <c:v>224696.6588</c:v>
                </c:pt>
                <c:pt idx="693">
                  <c:v>229522.24260000003</c:v>
                </c:pt>
                <c:pt idx="694">
                  <c:v>369318.83519999997</c:v>
                </c:pt>
                <c:pt idx="695">
                  <c:v>3197195.2376000006</c:v>
                </c:pt>
                <c:pt idx="696">
                  <c:v>109398.34620000001</c:v>
                </c:pt>
                <c:pt idx="697">
                  <c:v>840985.65139999986</c:v>
                </c:pt>
                <c:pt idx="698">
                  <c:v>248697.13</c:v>
                </c:pt>
                <c:pt idx="699">
                  <c:v>307306.53450000001</c:v>
                </c:pt>
                <c:pt idx="700">
                  <c:v>2095983.3383999998</c:v>
                </c:pt>
                <c:pt idx="701">
                  <c:v>558540.71699999995</c:v>
                </c:pt>
                <c:pt idx="702">
                  <c:v>498199.36319999996</c:v>
                </c:pt>
                <c:pt idx="703">
                  <c:v>603723.88939999999</c:v>
                </c:pt>
                <c:pt idx="704">
                  <c:v>838498.30399999989</c:v>
                </c:pt>
                <c:pt idx="705">
                  <c:v>157556.14139999999</c:v>
                </c:pt>
                <c:pt idx="706">
                  <c:v>688028.94160000002</c:v>
                </c:pt>
                <c:pt idx="707">
                  <c:v>427020.38399999996</c:v>
                </c:pt>
                <c:pt idx="708">
                  <c:v>328464.41250000003</c:v>
                </c:pt>
                <c:pt idx="709">
                  <c:v>181442.49160000001</c:v>
                </c:pt>
                <c:pt idx="710">
                  <c:v>592798.83199999994</c:v>
                </c:pt>
                <c:pt idx="711">
                  <c:v>590433.80339999998</c:v>
                </c:pt>
                <c:pt idx="712">
                  <c:v>1122821.9370000002</c:v>
                </c:pt>
                <c:pt idx="713">
                  <c:v>724941.85470000014</c:v>
                </c:pt>
                <c:pt idx="714">
                  <c:v>508714.17440000008</c:v>
                </c:pt>
                <c:pt idx="715">
                  <c:v>102157.21260000001</c:v>
                </c:pt>
                <c:pt idx="716">
                  <c:v>263666.30949999997</c:v>
                </c:pt>
                <c:pt idx="717">
                  <c:v>95179.59</c:v>
                </c:pt>
                <c:pt idx="718">
                  <c:v>523243.42859999993</c:v>
                </c:pt>
                <c:pt idx="719">
                  <c:v>831246.38250000007</c:v>
                </c:pt>
                <c:pt idx="720">
                  <c:v>141166.82069999998</c:v>
                </c:pt>
                <c:pt idx="721">
                  <c:v>696781.58939999994</c:v>
                </c:pt>
                <c:pt idx="722">
                  <c:v>1287652.7598999999</c:v>
                </c:pt>
                <c:pt idx="723">
                  <c:v>112392.57</c:v>
                </c:pt>
                <c:pt idx="724">
                  <c:v>971287.73910000012</c:v>
                </c:pt>
                <c:pt idx="725">
                  <c:v>275450.82180000003</c:v>
                </c:pt>
                <c:pt idx="726">
                  <c:v>360619.14870000002</c:v>
                </c:pt>
                <c:pt idx="727">
                  <c:v>1275465.1878</c:v>
                </c:pt>
                <c:pt idx="728">
                  <c:v>266988.62300000002</c:v>
                </c:pt>
                <c:pt idx="729">
                  <c:v>235579.21199999997</c:v>
                </c:pt>
                <c:pt idx="730">
                  <c:v>1266741.6299999999</c:v>
                </c:pt>
                <c:pt idx="731">
                  <c:v>935659.33580000012</c:v>
                </c:pt>
                <c:pt idx="732">
                  <c:v>480974.97320000001</c:v>
                </c:pt>
                <c:pt idx="733">
                  <c:v>288899.57459999999</c:v>
                </c:pt>
                <c:pt idx="734">
                  <c:v>397870.8272</c:v>
                </c:pt>
                <c:pt idx="735">
                  <c:v>498517.68759999995</c:v>
                </c:pt>
                <c:pt idx="736">
                  <c:v>1319364.2879999999</c:v>
                </c:pt>
                <c:pt idx="737">
                  <c:v>251197.77459999998</c:v>
                </c:pt>
                <c:pt idx="738">
                  <c:v>302686.86420000001</c:v>
                </c:pt>
                <c:pt idx="739">
                  <c:v>341060.5735</c:v>
                </c:pt>
                <c:pt idx="740">
                  <c:v>3266265.4397999998</c:v>
                </c:pt>
                <c:pt idx="741">
                  <c:v>118015.98479999999</c:v>
                </c:pt>
                <c:pt idx="742">
                  <c:v>1049207.2919999999</c:v>
                </c:pt>
                <c:pt idx="743">
                  <c:v>283458.99779999995</c:v>
                </c:pt>
                <c:pt idx="744">
                  <c:v>397911.33360000001</c:v>
                </c:pt>
                <c:pt idx="745">
                  <c:v>2259704.46</c:v>
                </c:pt>
                <c:pt idx="746">
                  <c:v>566828.26679999998</c:v>
                </c:pt>
                <c:pt idx="747">
                  <c:v>594986.58360000001</c:v>
                </c:pt>
                <c:pt idx="748">
                  <c:v>688694.99399999995</c:v>
                </c:pt>
                <c:pt idx="749">
                  <c:v>810403.77</c:v>
                </c:pt>
                <c:pt idx="750">
                  <c:v>215837.95800000001</c:v>
                </c:pt>
                <c:pt idx="751">
                  <c:v>789687.62879999995</c:v>
                </c:pt>
                <c:pt idx="752">
                  <c:v>445329.59039999993</c:v>
                </c:pt>
                <c:pt idx="753">
                  <c:v>336452.16100000002</c:v>
                </c:pt>
                <c:pt idx="754">
                  <c:v>198153.36379999999</c:v>
                </c:pt>
                <c:pt idx="755">
                  <c:v>634577.16599999997</c:v>
                </c:pt>
                <c:pt idx="756">
                  <c:v>588090.33519999997</c:v>
                </c:pt>
                <c:pt idx="757">
                  <c:v>1181361.3761999998</c:v>
                </c:pt>
                <c:pt idx="758">
                  <c:v>833900.37399999995</c:v>
                </c:pt>
                <c:pt idx="759">
                  <c:v>574977.94680000003</c:v>
                </c:pt>
                <c:pt idx="760">
                  <c:v>117048.89640000001</c:v>
                </c:pt>
                <c:pt idx="761">
                  <c:v>275018.99230000004</c:v>
                </c:pt>
                <c:pt idx="762">
                  <c:v>131221.85760000002</c:v>
                </c:pt>
                <c:pt idx="763">
                  <c:v>667719.5625</c:v>
                </c:pt>
                <c:pt idx="764">
                  <c:v>792414.88380000007</c:v>
                </c:pt>
                <c:pt idx="765">
                  <c:v>186974.09219999998</c:v>
                </c:pt>
                <c:pt idx="766">
                  <c:v>799399.31500000006</c:v>
                </c:pt>
                <c:pt idx="767">
                  <c:v>1504234.2988</c:v>
                </c:pt>
                <c:pt idx="768">
                  <c:v>132416.76430000001</c:v>
                </c:pt>
                <c:pt idx="769">
                  <c:v>1008506.3212</c:v>
                </c:pt>
                <c:pt idx="770">
                  <c:v>298816.08749999997</c:v>
                </c:pt>
                <c:pt idx="771">
                  <c:v>412830.0944</c:v>
                </c:pt>
                <c:pt idx="772">
                  <c:v>1473888.3197999999</c:v>
                </c:pt>
                <c:pt idx="773">
                  <c:v>323111.26199999999</c:v>
                </c:pt>
                <c:pt idx="774">
                  <c:v>257072.33910000001</c:v>
                </c:pt>
                <c:pt idx="775">
                  <c:v>1311723.6342</c:v>
                </c:pt>
                <c:pt idx="776">
                  <c:v>1021631.4179999998</c:v>
                </c:pt>
                <c:pt idx="777">
                  <c:v>619220.82419999992</c:v>
                </c:pt>
                <c:pt idx="778">
                  <c:v>372274.4792</c:v>
                </c:pt>
                <c:pt idx="779">
                  <c:v>454782.96270000003</c:v>
                </c:pt>
                <c:pt idx="780">
                  <c:v>594894.46869999997</c:v>
                </c:pt>
                <c:pt idx="781">
                  <c:v>1323898.4356</c:v>
                </c:pt>
                <c:pt idx="782">
                  <c:v>269713.73610000004</c:v>
                </c:pt>
                <c:pt idx="783">
                  <c:v>303753.17559999996</c:v>
                </c:pt>
                <c:pt idx="784">
                  <c:v>440837.35539999994</c:v>
                </c:pt>
                <c:pt idx="785">
                  <c:v>3666452.3969999999</c:v>
                </c:pt>
                <c:pt idx="786">
                  <c:v>143615.71119999999</c:v>
                </c:pt>
                <c:pt idx="787">
                  <c:v>1064979.7118999998</c:v>
                </c:pt>
                <c:pt idx="788">
                  <c:v>309789.31199999998</c:v>
                </c:pt>
                <c:pt idx="789">
                  <c:v>432316.19819999998</c:v>
                </c:pt>
                <c:pt idx="790">
                  <c:v>2882260.59</c:v>
                </c:pt>
                <c:pt idx="791">
                  <c:v>669366.75029999996</c:v>
                </c:pt>
                <c:pt idx="792">
                  <c:v>619091.82270000002</c:v>
                </c:pt>
                <c:pt idx="793">
                  <c:v>815651.88959999999</c:v>
                </c:pt>
                <c:pt idx="794">
                  <c:v>1005397.692</c:v>
                </c:pt>
                <c:pt idx="795">
                  <c:v>221180.18120000002</c:v>
                </c:pt>
                <c:pt idx="796">
                  <c:v>849781.79650000005</c:v>
                </c:pt>
                <c:pt idx="797">
                  <c:v>499412.37990000006</c:v>
                </c:pt>
                <c:pt idx="798">
                  <c:v>409395.68320000003</c:v>
                </c:pt>
                <c:pt idx="799">
                  <c:v>225715.5552</c:v>
                </c:pt>
                <c:pt idx="800">
                  <c:v>784625.59</c:v>
                </c:pt>
                <c:pt idx="801">
                  <c:v>643698.84600000002</c:v>
                </c:pt>
                <c:pt idx="802">
                  <c:v>1358698.4438</c:v>
                </c:pt>
                <c:pt idx="803">
                  <c:v>962478.04</c:v>
                </c:pt>
                <c:pt idx="804">
                  <c:v>632380.75600000005</c:v>
                </c:pt>
                <c:pt idx="805">
                  <c:v>140992.26</c:v>
                </c:pt>
                <c:pt idx="806">
                  <c:v>294269.94459999999</c:v>
                </c:pt>
                <c:pt idx="807">
                  <c:v>145242.3725</c:v>
                </c:pt>
                <c:pt idx="808">
                  <c:v>669766.57799999986</c:v>
                </c:pt>
                <c:pt idx="809">
                  <c:v>950780.56179999991</c:v>
                </c:pt>
                <c:pt idx="810">
                  <c:v>171248.68590000001</c:v>
                </c:pt>
                <c:pt idx="811">
                  <c:v>671330.07220000005</c:v>
                </c:pt>
                <c:pt idx="812">
                  <c:v>1163804.6499000001</c:v>
                </c:pt>
                <c:pt idx="813">
                  <c:v>113359.5</c:v>
                </c:pt>
                <c:pt idx="814">
                  <c:v>988764.50520000001</c:v>
                </c:pt>
                <c:pt idx="815">
                  <c:v>235820.98350000003</c:v>
                </c:pt>
                <c:pt idx="816">
                  <c:v>316724.01359999995</c:v>
                </c:pt>
                <c:pt idx="817">
                  <c:v>1268052.2240000002</c:v>
                </c:pt>
                <c:pt idx="818">
                  <c:v>238631.61719999998</c:v>
                </c:pt>
                <c:pt idx="819">
                  <c:v>208245.51</c:v>
                </c:pt>
                <c:pt idx="820">
                  <c:v>1227467.9820000001</c:v>
                </c:pt>
                <c:pt idx="821">
                  <c:v>961005.56819999998</c:v>
                </c:pt>
                <c:pt idx="822">
                  <c:v>458711.12829999998</c:v>
                </c:pt>
                <c:pt idx="823">
                  <c:v>282880.90269999998</c:v>
                </c:pt>
                <c:pt idx="824">
                  <c:v>368116.24079999997</c:v>
                </c:pt>
                <c:pt idx="825">
                  <c:v>502096.67200000002</c:v>
                </c:pt>
                <c:pt idx="826">
                  <c:v>1140778.4386000002</c:v>
                </c:pt>
                <c:pt idx="827">
                  <c:v>228241.25199999998</c:v>
                </c:pt>
                <c:pt idx="828">
                  <c:v>218039.1906</c:v>
                </c:pt>
                <c:pt idx="829">
                  <c:v>391534.86259999999</c:v>
                </c:pt>
                <c:pt idx="830">
                  <c:v>3338318.7354000001</c:v>
                </c:pt>
                <c:pt idx="831">
                  <c:v>104450.7309</c:v>
                </c:pt>
                <c:pt idx="832">
                  <c:v>892172.02499999991</c:v>
                </c:pt>
                <c:pt idx="833">
                  <c:v>229830.38820000002</c:v>
                </c:pt>
                <c:pt idx="834">
                  <c:v>325612.48050000001</c:v>
                </c:pt>
                <c:pt idx="835">
                  <c:v>2427986.6799999997</c:v>
                </c:pt>
                <c:pt idx="836">
                  <c:v>598520.51639999996</c:v>
                </c:pt>
                <c:pt idx="837">
                  <c:v>457509.31719999993</c:v>
                </c:pt>
                <c:pt idx="838">
                  <c:v>678957.94750000001</c:v>
                </c:pt>
                <c:pt idx="839">
                  <c:v>895012.24799999991</c:v>
                </c:pt>
                <c:pt idx="840">
                  <c:v>156750.60800000001</c:v>
                </c:pt>
                <c:pt idx="841">
                  <c:v>726890.05850000004</c:v>
                </c:pt>
                <c:pt idx="842">
                  <c:v>414293.33750000002</c:v>
                </c:pt>
                <c:pt idx="843">
                  <c:v>290421.2096</c:v>
                </c:pt>
                <c:pt idx="844">
                  <c:v>163279.611</c:v>
                </c:pt>
                <c:pt idx="845">
                  <c:v>640302.07799999998</c:v>
                </c:pt>
                <c:pt idx="846">
                  <c:v>601502.598</c:v>
                </c:pt>
                <c:pt idx="847">
                  <c:v>1154705.2899</c:v>
                </c:pt>
                <c:pt idx="848">
                  <c:v>828729.99750000006</c:v>
                </c:pt>
                <c:pt idx="849">
                  <c:v>492978.4558</c:v>
                </c:pt>
                <c:pt idx="850">
                  <c:v>117084.042</c:v>
                </c:pt>
                <c:pt idx="851">
                  <c:v>255878.09</c:v>
                </c:pt>
                <c:pt idx="852">
                  <c:v>124419.7556</c:v>
                </c:pt>
                <c:pt idx="853">
                  <c:v>490469.55099999998</c:v>
                </c:pt>
                <c:pt idx="854">
                  <c:v>931032.85799999989</c:v>
                </c:pt>
                <c:pt idx="855">
                  <c:v>138354.45300000001</c:v>
                </c:pt>
                <c:pt idx="856">
                  <c:v>632208.16799999995</c:v>
                </c:pt>
                <c:pt idx="857">
                  <c:v>1252733.2489</c:v>
                </c:pt>
                <c:pt idx="858">
                  <c:v>111627.45390000001</c:v>
                </c:pt>
                <c:pt idx="859">
                  <c:v>967392.2673999999</c:v>
                </c:pt>
                <c:pt idx="860">
                  <c:v>238775.88419999997</c:v>
                </c:pt>
                <c:pt idx="861">
                  <c:v>341763.07499999995</c:v>
                </c:pt>
                <c:pt idx="862">
                  <c:v>1253355.4696</c:v>
                </c:pt>
                <c:pt idx="863">
                  <c:v>260725.3</c:v>
                </c:pt>
                <c:pt idx="864">
                  <c:v>209128.89479999998</c:v>
                </c:pt>
                <c:pt idx="865">
                  <c:v>1175361.5146000001</c:v>
                </c:pt>
                <c:pt idx="866">
                  <c:v>923362.29150000005</c:v>
                </c:pt>
                <c:pt idx="867">
                  <c:v>406129.89120000001</c:v>
                </c:pt>
                <c:pt idx="868">
                  <c:v>279178.27039999998</c:v>
                </c:pt>
                <c:pt idx="869">
                  <c:v>369404.72390000004</c:v>
                </c:pt>
                <c:pt idx="870">
                  <c:v>502355.57400000002</c:v>
                </c:pt>
                <c:pt idx="871">
                  <c:v>1047855.3539</c:v>
                </c:pt>
                <c:pt idx="872">
                  <c:v>202313.33040000001</c:v>
                </c:pt>
                <c:pt idx="873">
                  <c:v>224379.144</c:v>
                </c:pt>
                <c:pt idx="874">
                  <c:v>364060.67459999997</c:v>
                </c:pt>
                <c:pt idx="875">
                  <c:v>3330984.9923999999</c:v>
                </c:pt>
                <c:pt idx="876">
                  <c:v>114884.17600000001</c:v>
                </c:pt>
                <c:pt idx="877">
                  <c:v>902524.31980000006</c:v>
                </c:pt>
                <c:pt idx="878">
                  <c:v>256560.3216</c:v>
                </c:pt>
                <c:pt idx="879">
                  <c:v>342869.94</c:v>
                </c:pt>
                <c:pt idx="880">
                  <c:v>2336836.5720000002</c:v>
                </c:pt>
                <c:pt idx="881">
                  <c:v>605665.87620000006</c:v>
                </c:pt>
                <c:pt idx="882">
                  <c:v>503942.20619999996</c:v>
                </c:pt>
                <c:pt idx="883">
                  <c:v>673882.73749999993</c:v>
                </c:pt>
                <c:pt idx="884">
                  <c:v>861164.29960000003</c:v>
                </c:pt>
                <c:pt idx="885">
                  <c:v>211798.14479999998</c:v>
                </c:pt>
                <c:pt idx="886">
                  <c:v>757849.96499999997</c:v>
                </c:pt>
                <c:pt idx="887">
                  <c:v>434059.66459999996</c:v>
                </c:pt>
                <c:pt idx="888">
                  <c:v>317130.07949999993</c:v>
                </c:pt>
                <c:pt idx="889">
                  <c:v>174243.38200000001</c:v>
                </c:pt>
                <c:pt idx="890">
                  <c:v>662494.33440000005</c:v>
                </c:pt>
                <c:pt idx="891">
                  <c:v>611533.47340000002</c:v>
                </c:pt>
                <c:pt idx="892">
                  <c:v>1213280.9574</c:v>
                </c:pt>
                <c:pt idx="893">
                  <c:v>785094.8125</c:v>
                </c:pt>
                <c:pt idx="894">
                  <c:v>501399.9816</c:v>
                </c:pt>
                <c:pt idx="895">
                  <c:v>105191.334</c:v>
                </c:pt>
                <c:pt idx="896">
                  <c:v>268156.75769999996</c:v>
                </c:pt>
                <c:pt idx="897">
                  <c:v>104865.344</c:v>
                </c:pt>
                <c:pt idx="898">
                  <c:v>538303.30559999996</c:v>
                </c:pt>
                <c:pt idx="899">
                  <c:v>889346.38399999996</c:v>
                </c:pt>
                <c:pt idx="900">
                  <c:v>111350.44859999999</c:v>
                </c:pt>
                <c:pt idx="901">
                  <c:v>699637.48400000005</c:v>
                </c:pt>
                <c:pt idx="902">
                  <c:v>1156970.67</c:v>
                </c:pt>
                <c:pt idx="903">
                  <c:v>111406.94499999999</c:v>
                </c:pt>
                <c:pt idx="904">
                  <c:v>877334.41279999993</c:v>
                </c:pt>
                <c:pt idx="905">
                  <c:v>207202.25280000002</c:v>
                </c:pt>
                <c:pt idx="906">
                  <c:v>330889.46880000003</c:v>
                </c:pt>
                <c:pt idx="907">
                  <c:v>1263212.1300000001</c:v>
                </c:pt>
                <c:pt idx="908">
                  <c:v>276269.55720000004</c:v>
                </c:pt>
                <c:pt idx="909">
                  <c:v>215676.38399999996</c:v>
                </c:pt>
                <c:pt idx="910">
                  <c:v>1048993.5496</c:v>
                </c:pt>
                <c:pt idx="911">
                  <c:v>973488.24750000006</c:v>
                </c:pt>
                <c:pt idx="912">
                  <c:v>471171.5232</c:v>
                </c:pt>
                <c:pt idx="913">
                  <c:v>228792.65400000004</c:v>
                </c:pt>
                <c:pt idx="914">
                  <c:v>342184.23540000001</c:v>
                </c:pt>
                <c:pt idx="915">
                  <c:v>431191.89760000003</c:v>
                </c:pt>
                <c:pt idx="916">
                  <c:v>1112493.4640000002</c:v>
                </c:pt>
                <c:pt idx="917">
                  <c:v>229231.2475</c:v>
                </c:pt>
                <c:pt idx="918">
                  <c:v>237503.28000000003</c:v>
                </c:pt>
                <c:pt idx="919">
                  <c:v>363099.80699999997</c:v>
                </c:pt>
                <c:pt idx="920">
                  <c:v>2834890.6976000005</c:v>
                </c:pt>
                <c:pt idx="921">
                  <c:v>118958.8</c:v>
                </c:pt>
                <c:pt idx="922">
                  <c:v>911221.85519999999</c:v>
                </c:pt>
                <c:pt idx="923">
                  <c:v>258368.70300000004</c:v>
                </c:pt>
                <c:pt idx="924">
                  <c:v>340332.41449999996</c:v>
                </c:pt>
                <c:pt idx="925">
                  <c:v>2150092.1176999998</c:v>
                </c:pt>
                <c:pt idx="926">
                  <c:v>588335.83380000002</c:v>
                </c:pt>
                <c:pt idx="927">
                  <c:v>512611.50429999985</c:v>
                </c:pt>
                <c:pt idx="928">
                  <c:v>636797.44440000004</c:v>
                </c:pt>
                <c:pt idx="929">
                  <c:v>912528.20510000002</c:v>
                </c:pt>
                <c:pt idx="930">
                  <c:v>144208.701</c:v>
                </c:pt>
                <c:pt idx="931">
                  <c:v>692335.37219999998</c:v>
                </c:pt>
                <c:pt idx="932">
                  <c:v>412372.87000000005</c:v>
                </c:pt>
                <c:pt idx="933">
                  <c:v>309241.83369999996</c:v>
                </c:pt>
                <c:pt idx="934">
                  <c:v>189239.04120000001</c:v>
                </c:pt>
                <c:pt idx="935">
                  <c:v>627896.25899999996</c:v>
                </c:pt>
                <c:pt idx="936">
                  <c:v>548370.61479999998</c:v>
                </c:pt>
                <c:pt idx="937">
                  <c:v>1194405.925</c:v>
                </c:pt>
                <c:pt idx="938">
                  <c:v>678256.36450000003</c:v>
                </c:pt>
                <c:pt idx="939">
                  <c:v>479473.95509999996</c:v>
                </c:pt>
                <c:pt idx="940">
                  <c:v>100332.9102</c:v>
                </c:pt>
                <c:pt idx="941">
                  <c:v>230305.71960000001</c:v>
                </c:pt>
                <c:pt idx="942">
                  <c:v>83415.004199999981</c:v>
                </c:pt>
                <c:pt idx="943">
                  <c:v>580809.49199999985</c:v>
                </c:pt>
                <c:pt idx="944">
                  <c:v>774634.53760000004</c:v>
                </c:pt>
                <c:pt idx="945">
                  <c:v>135249.8596</c:v>
                </c:pt>
                <c:pt idx="946">
                  <c:v>737842.64400000009</c:v>
                </c:pt>
                <c:pt idx="947">
                  <c:v>1191593.0660999999</c:v>
                </c:pt>
                <c:pt idx="948">
                  <c:v>127780.07650000001</c:v>
                </c:pt>
                <c:pt idx="949">
                  <c:v>794394.23009999993</c:v>
                </c:pt>
                <c:pt idx="950">
                  <c:v>209973.25800000003</c:v>
                </c:pt>
                <c:pt idx="951">
                  <c:v>346739.54519999993</c:v>
                </c:pt>
                <c:pt idx="952">
                  <c:v>1251315.9491999999</c:v>
                </c:pt>
                <c:pt idx="953">
                  <c:v>279871.04949999996</c:v>
                </c:pt>
                <c:pt idx="954">
                  <c:v>208242.6617</c:v>
                </c:pt>
                <c:pt idx="955">
                  <c:v>1239858.0323999999</c:v>
                </c:pt>
                <c:pt idx="956">
                  <c:v>1103456.7169999999</c:v>
                </c:pt>
                <c:pt idx="957">
                  <c:v>436161.15799999994</c:v>
                </c:pt>
                <c:pt idx="958">
                  <c:v>216328.13949999999</c:v>
                </c:pt>
                <c:pt idx="959">
                  <c:v>347020.88749999995</c:v>
                </c:pt>
                <c:pt idx="960">
                  <c:v>442360.19430000009</c:v>
                </c:pt>
                <c:pt idx="961">
                  <c:v>1250529.7164999999</c:v>
                </c:pt>
                <c:pt idx="962">
                  <c:v>225877.66800000001</c:v>
                </c:pt>
                <c:pt idx="963">
                  <c:v>257169.88589999996</c:v>
                </c:pt>
                <c:pt idx="964">
                  <c:v>374601.18960000004</c:v>
                </c:pt>
                <c:pt idx="965">
                  <c:v>3083724.2880000002</c:v>
                </c:pt>
                <c:pt idx="966">
                  <c:v>140084.73149999999</c:v>
                </c:pt>
                <c:pt idx="967">
                  <c:v>902152.11859999981</c:v>
                </c:pt>
                <c:pt idx="968">
                  <c:v>302973.74640000006</c:v>
                </c:pt>
                <c:pt idx="969">
                  <c:v>334157.40899999999</c:v>
                </c:pt>
                <c:pt idx="970">
                  <c:v>2161230.0156999999</c:v>
                </c:pt>
                <c:pt idx="971">
                  <c:v>595514.80039999995</c:v>
                </c:pt>
                <c:pt idx="972">
                  <c:v>542623.85799999989</c:v>
                </c:pt>
                <c:pt idx="973">
                  <c:v>628784.04</c:v>
                </c:pt>
                <c:pt idx="974">
                  <c:v>1097479.5138000001</c:v>
                </c:pt>
                <c:pt idx="975">
                  <c:v>152728.96600000001</c:v>
                </c:pt>
                <c:pt idx="976">
                  <c:v>792736.03079999995</c:v>
                </c:pt>
                <c:pt idx="977">
                  <c:v>465396.29280000011</c:v>
                </c:pt>
                <c:pt idx="978">
                  <c:v>370310.92350000003</c:v>
                </c:pt>
                <c:pt idx="979">
                  <c:v>206742.01130000001</c:v>
                </c:pt>
                <c:pt idx="980">
                  <c:v>660592.69130000006</c:v>
                </c:pt>
                <c:pt idx="981">
                  <c:v>619909.48919999995</c:v>
                </c:pt>
                <c:pt idx="982">
                  <c:v>1352026.1579</c:v>
                </c:pt>
                <c:pt idx="983">
                  <c:v>894477.94380000001</c:v>
                </c:pt>
                <c:pt idx="984">
                  <c:v>525660.40320000006</c:v>
                </c:pt>
                <c:pt idx="985">
                  <c:v>123045.54</c:v>
                </c:pt>
                <c:pt idx="986">
                  <c:v>232821.78640000001</c:v>
                </c:pt>
                <c:pt idx="987">
                  <c:v>103971.45120000001</c:v>
                </c:pt>
                <c:pt idx="988">
                  <c:v>629747.6655</c:v>
                </c:pt>
                <c:pt idx="989">
                  <c:v>855859.14</c:v>
                </c:pt>
                <c:pt idx="990">
                  <c:v>228481.8315</c:v>
                </c:pt>
                <c:pt idx="991">
                  <c:v>703363.41900000011</c:v>
                </c:pt>
                <c:pt idx="992">
                  <c:v>1300611.4933999998</c:v>
                </c:pt>
                <c:pt idx="993">
                  <c:v>110909.71250000001</c:v>
                </c:pt>
                <c:pt idx="994">
                  <c:v>1119757.1056000001</c:v>
                </c:pt>
                <c:pt idx="995">
                  <c:v>208834.57830000002</c:v>
                </c:pt>
                <c:pt idx="996">
                  <c:v>367770.7389</c:v>
                </c:pt>
                <c:pt idx="997">
                  <c:v>1351340.3162</c:v>
                </c:pt>
                <c:pt idx="998">
                  <c:v>286410.277</c:v>
                </c:pt>
                <c:pt idx="999">
                  <c:v>212209.48979999995</c:v>
                </c:pt>
                <c:pt idx="1000">
                  <c:v>1221653.2264999999</c:v>
                </c:pt>
                <c:pt idx="1001">
                  <c:v>1012301.1324</c:v>
                </c:pt>
                <c:pt idx="1002">
                  <c:v>547355.47199999995</c:v>
                </c:pt>
                <c:pt idx="1003">
                  <c:v>353060.71060000005</c:v>
                </c:pt>
                <c:pt idx="1004">
                  <c:v>393797.99759999994</c:v>
                </c:pt>
                <c:pt idx="1005">
                  <c:v>559974.36899999995</c:v>
                </c:pt>
                <c:pt idx="1006">
                  <c:v>1235844.9168</c:v>
                </c:pt>
                <c:pt idx="1007">
                  <c:v>240744.12480000002</c:v>
                </c:pt>
                <c:pt idx="1008">
                  <c:v>263664.94559999998</c:v>
                </c:pt>
                <c:pt idx="1009">
                  <c:v>382363.04400000005</c:v>
                </c:pt>
                <c:pt idx="1010">
                  <c:v>3050976.7144999998</c:v>
                </c:pt>
                <c:pt idx="1011">
                  <c:v>127508.8826</c:v>
                </c:pt>
                <c:pt idx="1012">
                  <c:v>982744.74479999987</c:v>
                </c:pt>
                <c:pt idx="1013">
                  <c:v>273473.62</c:v>
                </c:pt>
                <c:pt idx="1014">
                  <c:v>323010.95839999994</c:v>
                </c:pt>
                <c:pt idx="1015">
                  <c:v>2711758.3051999998</c:v>
                </c:pt>
                <c:pt idx="1016">
                  <c:v>767564.57259999996</c:v>
                </c:pt>
                <c:pt idx="1017">
                  <c:v>560169.49840000004</c:v>
                </c:pt>
                <c:pt idx="1018">
                  <c:v>696775.31880000012</c:v>
                </c:pt>
                <c:pt idx="1019">
                  <c:v>1025957.2674000001</c:v>
                </c:pt>
                <c:pt idx="1020">
                  <c:v>185180.8437</c:v>
                </c:pt>
                <c:pt idx="1021">
                  <c:v>711546.55649999995</c:v>
                </c:pt>
                <c:pt idx="1022">
                  <c:v>456764.00000000006</c:v>
                </c:pt>
                <c:pt idx="1023">
                  <c:v>360945.72639999999</c:v>
                </c:pt>
                <c:pt idx="1024">
                  <c:v>195361.46520000004</c:v>
                </c:pt>
                <c:pt idx="1025">
                  <c:v>679893.07549999992</c:v>
                </c:pt>
                <c:pt idx="1026">
                  <c:v>580493.11320000002</c:v>
                </c:pt>
                <c:pt idx="1027">
                  <c:v>1314952.2794999999</c:v>
                </c:pt>
                <c:pt idx="1028">
                  <c:v>786877.41180000012</c:v>
                </c:pt>
                <c:pt idx="1029">
                  <c:v>556879.52100000007</c:v>
                </c:pt>
                <c:pt idx="1030">
                  <c:v>112355.62820000002</c:v>
                </c:pt>
                <c:pt idx="1031">
                  <c:v>270112.71000000002</c:v>
                </c:pt>
                <c:pt idx="1032">
                  <c:v>123242.54699999999</c:v>
                </c:pt>
                <c:pt idx="1033">
                  <c:v>675292.74930000002</c:v>
                </c:pt>
                <c:pt idx="1034">
                  <c:v>857567.08799999987</c:v>
                </c:pt>
                <c:pt idx="1035">
                  <c:v>146991.2971</c:v>
                </c:pt>
                <c:pt idx="1036">
                  <c:v>604217.27520000003</c:v>
                </c:pt>
                <c:pt idx="1037">
                  <c:v>1290844.1503999999</c:v>
                </c:pt>
                <c:pt idx="1038">
                  <c:v>117628.504</c:v>
                </c:pt>
                <c:pt idx="1039">
                  <c:v>976334.76800000016</c:v>
                </c:pt>
                <c:pt idx="1040">
                  <c:v>201470.15840000001</c:v>
                </c:pt>
                <c:pt idx="1041">
                  <c:v>339613.58810000005</c:v>
                </c:pt>
                <c:pt idx="1042">
                  <c:v>1289237.1192000001</c:v>
                </c:pt>
                <c:pt idx="1043">
                  <c:v>259360.41080000001</c:v>
                </c:pt>
                <c:pt idx="1044">
                  <c:v>193148.89600000001</c:v>
                </c:pt>
                <c:pt idx="1045">
                  <c:v>1175138.1951999997</c:v>
                </c:pt>
                <c:pt idx="1046">
                  <c:v>889200.84949999978</c:v>
                </c:pt>
                <c:pt idx="1047">
                  <c:v>418899.897</c:v>
                </c:pt>
                <c:pt idx="1048">
                  <c:v>252145.55249999999</c:v>
                </c:pt>
                <c:pt idx="1049">
                  <c:v>343929.76399999997</c:v>
                </c:pt>
                <c:pt idx="1050">
                  <c:v>510468.11799999996</c:v>
                </c:pt>
                <c:pt idx="1051">
                  <c:v>1169979.4072</c:v>
                </c:pt>
                <c:pt idx="1052">
                  <c:v>244352.18399999998</c:v>
                </c:pt>
                <c:pt idx="1053">
                  <c:v>250780.23810000002</c:v>
                </c:pt>
                <c:pt idx="1054">
                  <c:v>362079.4216</c:v>
                </c:pt>
                <c:pt idx="1055">
                  <c:v>3125215.4076000005</c:v>
                </c:pt>
                <c:pt idx="1056">
                  <c:v>113924.9408</c:v>
                </c:pt>
                <c:pt idx="1057">
                  <c:v>925697.10799999989</c:v>
                </c:pt>
                <c:pt idx="1058">
                  <c:v>238975.74720000001</c:v>
                </c:pt>
                <c:pt idx="1059">
                  <c:v>340108.29719999997</c:v>
                </c:pt>
                <c:pt idx="1060">
                  <c:v>2734474.4279999998</c:v>
                </c:pt>
                <c:pt idx="1061">
                  <c:v>636446.88</c:v>
                </c:pt>
                <c:pt idx="1062">
                  <c:v>559954.51199999999</c:v>
                </c:pt>
                <c:pt idx="1063">
                  <c:v>661597.17240000004</c:v>
                </c:pt>
                <c:pt idx="1064">
                  <c:v>1082653.3640000001</c:v>
                </c:pt>
                <c:pt idx="1065">
                  <c:v>147115.81049999999</c:v>
                </c:pt>
                <c:pt idx="1066">
                  <c:v>652151.17319999996</c:v>
                </c:pt>
                <c:pt idx="1067">
                  <c:v>431947.28479999996</c:v>
                </c:pt>
                <c:pt idx="1068">
                  <c:v>323440.15109999996</c:v>
                </c:pt>
                <c:pt idx="1069">
                  <c:v>181589.66519999999</c:v>
                </c:pt>
                <c:pt idx="1070">
                  <c:v>618968.30160000001</c:v>
                </c:pt>
                <c:pt idx="1071">
                  <c:v>605764.24670000002</c:v>
                </c:pt>
                <c:pt idx="1072">
                  <c:v>1133465.8289999999</c:v>
                </c:pt>
                <c:pt idx="1073">
                  <c:v>735106.67380000011</c:v>
                </c:pt>
                <c:pt idx="1074">
                  <c:v>531298.53200000001</c:v>
                </c:pt>
                <c:pt idx="1075">
                  <c:v>102309.39</c:v>
                </c:pt>
                <c:pt idx="1076">
                  <c:v>258520.64360000001</c:v>
                </c:pt>
                <c:pt idx="1077">
                  <c:v>98249.001000000004</c:v>
                </c:pt>
                <c:pt idx="1078">
                  <c:v>627203.95680000004</c:v>
                </c:pt>
                <c:pt idx="1079">
                  <c:v>813523.23599999992</c:v>
                </c:pt>
                <c:pt idx="1080">
                  <c:v>223240.62410000002</c:v>
                </c:pt>
                <c:pt idx="1081">
                  <c:v>823701.18020000006</c:v>
                </c:pt>
                <c:pt idx="1082">
                  <c:v>1372115.6624000003</c:v>
                </c:pt>
                <c:pt idx="1083">
                  <c:v>137711.30050000001</c:v>
                </c:pt>
                <c:pt idx="1084">
                  <c:v>1009048.5519000001</c:v>
                </c:pt>
                <c:pt idx="1085">
                  <c:v>249023.90039999998</c:v>
                </c:pt>
                <c:pt idx="1086">
                  <c:v>407049.33059999999</c:v>
                </c:pt>
                <c:pt idx="1087">
                  <c:v>1586328.7879999999</c:v>
                </c:pt>
                <c:pt idx="1088">
                  <c:v>288963.20240000001</c:v>
                </c:pt>
                <c:pt idx="1089">
                  <c:v>243380.75170000002</c:v>
                </c:pt>
                <c:pt idx="1090">
                  <c:v>1263218.9648</c:v>
                </c:pt>
                <c:pt idx="1091">
                  <c:v>1201930.0038000003</c:v>
                </c:pt>
                <c:pt idx="1092">
                  <c:v>589962.10150000011</c:v>
                </c:pt>
                <c:pt idx="1093">
                  <c:v>359850.98159999994</c:v>
                </c:pt>
                <c:pt idx="1094">
                  <c:v>458980.73800000001</c:v>
                </c:pt>
                <c:pt idx="1095">
                  <c:v>590571.97979999986</c:v>
                </c:pt>
                <c:pt idx="1096">
                  <c:v>1333775.8504000001</c:v>
                </c:pt>
                <c:pt idx="1097">
                  <c:v>264999.50390000001</c:v>
                </c:pt>
                <c:pt idx="1098">
                  <c:v>351011.79840000003</c:v>
                </c:pt>
                <c:pt idx="1099">
                  <c:v>451424.80239999999</c:v>
                </c:pt>
                <c:pt idx="1100">
                  <c:v>3701523.8088000002</c:v>
                </c:pt>
                <c:pt idx="1101">
                  <c:v>142656.16679999998</c:v>
                </c:pt>
                <c:pt idx="1102">
                  <c:v>1284458.0797999999</c:v>
                </c:pt>
                <c:pt idx="1103">
                  <c:v>313424.2</c:v>
                </c:pt>
                <c:pt idx="1104">
                  <c:v>396100.00720000005</c:v>
                </c:pt>
                <c:pt idx="1105">
                  <c:v>3788212.9663999998</c:v>
                </c:pt>
                <c:pt idx="1106">
                  <c:v>898096.92500000005</c:v>
                </c:pt>
                <c:pt idx="1107">
                  <c:v>751937.04630000005</c:v>
                </c:pt>
                <c:pt idx="1108">
                  <c:v>917531.21600000013</c:v>
                </c:pt>
                <c:pt idx="1109">
                  <c:v>1178973.6773000001</c:v>
                </c:pt>
                <c:pt idx="1110">
                  <c:v>198552.25320000001</c:v>
                </c:pt>
                <c:pt idx="1111">
                  <c:v>924914.54879999999</c:v>
                </c:pt>
                <c:pt idx="1112">
                  <c:v>509323.15740000003</c:v>
                </c:pt>
                <c:pt idx="1113">
                  <c:v>403420.5906</c:v>
                </c:pt>
                <c:pt idx="1114">
                  <c:v>235937.16499999998</c:v>
                </c:pt>
                <c:pt idx="1115">
                  <c:v>741609.90600000008</c:v>
                </c:pt>
                <c:pt idx="1116">
                  <c:v>755129.45200000005</c:v>
                </c:pt>
                <c:pt idx="1117">
                  <c:v>1433250.8820000002</c:v>
                </c:pt>
                <c:pt idx="1118">
                  <c:v>945492.70400000014</c:v>
                </c:pt>
                <c:pt idx="1119">
                  <c:v>651105.85919999995</c:v>
                </c:pt>
                <c:pt idx="1120">
                  <c:v>138535.51460000002</c:v>
                </c:pt>
                <c:pt idx="1121">
                  <c:v>290406.27600000001</c:v>
                </c:pt>
                <c:pt idx="1122">
                  <c:v>129976.85249999998</c:v>
                </c:pt>
                <c:pt idx="1123">
                  <c:v>836570.0419999999</c:v>
                </c:pt>
                <c:pt idx="1124">
                  <c:v>966750.24799999991</c:v>
                </c:pt>
                <c:pt idx="1125">
                  <c:v>176616.32199999999</c:v>
                </c:pt>
                <c:pt idx="1126">
                  <c:v>629817.69059999997</c:v>
                </c:pt>
                <c:pt idx="1127">
                  <c:v>1269787.3158</c:v>
                </c:pt>
                <c:pt idx="1128">
                  <c:v>106141.14779999999</c:v>
                </c:pt>
                <c:pt idx="1129">
                  <c:v>1084595.8760000002</c:v>
                </c:pt>
                <c:pt idx="1130">
                  <c:v>191843.0631</c:v>
                </c:pt>
                <c:pt idx="1131">
                  <c:v>309317.77779999998</c:v>
                </c:pt>
                <c:pt idx="1132">
                  <c:v>1247077.9203999999</c:v>
                </c:pt>
                <c:pt idx="1133">
                  <c:v>244320.32800000004</c:v>
                </c:pt>
                <c:pt idx="1134">
                  <c:v>179030.35399999999</c:v>
                </c:pt>
                <c:pt idx="1135">
                  <c:v>1118450.9952</c:v>
                </c:pt>
                <c:pt idx="1136">
                  <c:v>961009.51309999998</c:v>
                </c:pt>
                <c:pt idx="1137">
                  <c:v>400553.69399999996</c:v>
                </c:pt>
                <c:pt idx="1138">
                  <c:v>234646.43999999994</c:v>
                </c:pt>
                <c:pt idx="1139">
                  <c:v>350291.81760000007</c:v>
                </c:pt>
                <c:pt idx="1140">
                  <c:v>522043.10839999991</c:v>
                </c:pt>
                <c:pt idx="1141">
                  <c:v>1085107.3376</c:v>
                </c:pt>
                <c:pt idx="1142">
                  <c:v>208986.48810000002</c:v>
                </c:pt>
                <c:pt idx="1143">
                  <c:v>232211.7072</c:v>
                </c:pt>
                <c:pt idx="1144">
                  <c:v>390428.85599999997</c:v>
                </c:pt>
                <c:pt idx="1145">
                  <c:v>2825300.023</c:v>
                </c:pt>
                <c:pt idx="1146">
                  <c:v>113592.8985</c:v>
                </c:pt>
                <c:pt idx="1147">
                  <c:v>856022.49</c:v>
                </c:pt>
                <c:pt idx="1148">
                  <c:v>243062.20800000001</c:v>
                </c:pt>
                <c:pt idx="1149">
                  <c:v>280841.70410000003</c:v>
                </c:pt>
                <c:pt idx="1150">
                  <c:v>2605265.2872999995</c:v>
                </c:pt>
                <c:pt idx="1151">
                  <c:v>685398.23790000007</c:v>
                </c:pt>
                <c:pt idx="1152">
                  <c:v>516404.69999999995</c:v>
                </c:pt>
                <c:pt idx="1153">
                  <c:v>623494.72680000006</c:v>
                </c:pt>
                <c:pt idx="1154">
                  <c:v>954055.66079999995</c:v>
                </c:pt>
                <c:pt idx="1155">
                  <c:v>142596.25959999999</c:v>
                </c:pt>
                <c:pt idx="1156">
                  <c:v>634166.83750000002</c:v>
                </c:pt>
                <c:pt idx="1157">
                  <c:v>404694.26800000004</c:v>
                </c:pt>
                <c:pt idx="1158">
                  <c:v>295669.84419999999</c:v>
                </c:pt>
                <c:pt idx="1159">
                  <c:v>176509.57199999999</c:v>
                </c:pt>
                <c:pt idx="1160">
                  <c:v>593420.0205000001</c:v>
                </c:pt>
                <c:pt idx="1161">
                  <c:v>519801.61710000009</c:v>
                </c:pt>
                <c:pt idx="1162">
                  <c:v>1086474.6552000002</c:v>
                </c:pt>
                <c:pt idx="1163">
                  <c:v>656510.44200000004</c:v>
                </c:pt>
                <c:pt idx="1164">
                  <c:v>475445.82750000007</c:v>
                </c:pt>
                <c:pt idx="1165">
                  <c:v>110213.07319999998</c:v>
                </c:pt>
                <c:pt idx="1166">
                  <c:v>200797.68199999997</c:v>
                </c:pt>
                <c:pt idx="1167">
                  <c:v>101689.74400000001</c:v>
                </c:pt>
                <c:pt idx="1168">
                  <c:v>569543.02</c:v>
                </c:pt>
                <c:pt idx="1169">
                  <c:v>803964.04500000004</c:v>
                </c:pt>
                <c:pt idx="1170">
                  <c:v>122451.2432</c:v>
                </c:pt>
                <c:pt idx="1171">
                  <c:v>559985.93040000007</c:v>
                </c:pt>
                <c:pt idx="1172">
                  <c:v>1131052.0384</c:v>
                </c:pt>
                <c:pt idx="1173">
                  <c:v>101041.325</c:v>
                </c:pt>
                <c:pt idx="1174">
                  <c:v>777684.6394000001</c:v>
                </c:pt>
                <c:pt idx="1175">
                  <c:v>184431.97440000001</c:v>
                </c:pt>
                <c:pt idx="1176">
                  <c:v>305178.24720000004</c:v>
                </c:pt>
                <c:pt idx="1177">
                  <c:v>1126565.4077999999</c:v>
                </c:pt>
                <c:pt idx="1178">
                  <c:v>192335.80040000001</c:v>
                </c:pt>
                <c:pt idx="1179">
                  <c:v>182777.11499999999</c:v>
                </c:pt>
                <c:pt idx="1180">
                  <c:v>1094917.3081</c:v>
                </c:pt>
                <c:pt idx="1181">
                  <c:v>863016.57960000006</c:v>
                </c:pt>
                <c:pt idx="1182">
                  <c:v>401783.33669999999</c:v>
                </c:pt>
                <c:pt idx="1183">
                  <c:v>218685.06</c:v>
                </c:pt>
                <c:pt idx="1184">
                  <c:v>346278.52500000002</c:v>
                </c:pt>
                <c:pt idx="1185">
                  <c:v>402237.23720000003</c:v>
                </c:pt>
                <c:pt idx="1186">
                  <c:v>1069003.9347999999</c:v>
                </c:pt>
                <c:pt idx="1187">
                  <c:v>169736.62160000001</c:v>
                </c:pt>
                <c:pt idx="1188">
                  <c:v>242355.20070000002</c:v>
                </c:pt>
                <c:pt idx="1189">
                  <c:v>367298.16059999994</c:v>
                </c:pt>
                <c:pt idx="1190">
                  <c:v>2969696.25</c:v>
                </c:pt>
                <c:pt idx="1191">
                  <c:v>107613.39420000001</c:v>
                </c:pt>
                <c:pt idx="1192">
                  <c:v>896922.56799999997</c:v>
                </c:pt>
                <c:pt idx="1193">
                  <c:v>241587.67500000002</c:v>
                </c:pt>
                <c:pt idx="1194">
                  <c:v>313105.39140000002</c:v>
                </c:pt>
                <c:pt idx="1195">
                  <c:v>1752972.3511999999</c:v>
                </c:pt>
                <c:pt idx="1196">
                  <c:v>533652.71850000008</c:v>
                </c:pt>
                <c:pt idx="1197">
                  <c:v>519504.57779999997</c:v>
                </c:pt>
                <c:pt idx="1198">
                  <c:v>549707.72320000001</c:v>
                </c:pt>
                <c:pt idx="1199">
                  <c:v>911540.05849999993</c:v>
                </c:pt>
                <c:pt idx="1200">
                  <c:v>146413.38799999998</c:v>
                </c:pt>
                <c:pt idx="1201">
                  <c:v>675141.23139999993</c:v>
                </c:pt>
                <c:pt idx="1202">
                  <c:v>389679.40740000003</c:v>
                </c:pt>
                <c:pt idx="1203">
                  <c:v>280565.07179999998</c:v>
                </c:pt>
                <c:pt idx="1204">
                  <c:v>165256.34260000003</c:v>
                </c:pt>
                <c:pt idx="1205">
                  <c:v>630994.10849999997</c:v>
                </c:pt>
                <c:pt idx="1206">
                  <c:v>550993.60440000007</c:v>
                </c:pt>
                <c:pt idx="1207">
                  <c:v>1218019.4151999999</c:v>
                </c:pt>
                <c:pt idx="1208">
                  <c:v>683389.8358</c:v>
                </c:pt>
                <c:pt idx="1209">
                  <c:v>476364.52799999999</c:v>
                </c:pt>
                <c:pt idx="1210">
                  <c:v>101406.4768</c:v>
                </c:pt>
                <c:pt idx="1211">
                  <c:v>210873.68159999998</c:v>
                </c:pt>
                <c:pt idx="1212">
                  <c:v>85484.516000000018</c:v>
                </c:pt>
                <c:pt idx="1213">
                  <c:v>588134.81790000002</c:v>
                </c:pt>
                <c:pt idx="1214">
                  <c:v>798159.99219999998</c:v>
                </c:pt>
                <c:pt idx="1215">
                  <c:v>133476.9792</c:v>
                </c:pt>
                <c:pt idx="1216">
                  <c:v>621414.86640000006</c:v>
                </c:pt>
                <c:pt idx="1217">
                  <c:v>1145723.7527000001</c:v>
                </c:pt>
                <c:pt idx="1218">
                  <c:v>123369.9387</c:v>
                </c:pt>
                <c:pt idx="1219">
                  <c:v>743457.73589999997</c:v>
                </c:pt>
                <c:pt idx="1220">
                  <c:v>186136.36740000002</c:v>
                </c:pt>
                <c:pt idx="1221">
                  <c:v>334000.66820000001</c:v>
                </c:pt>
                <c:pt idx="1222">
                  <c:v>1200337.2181000002</c:v>
                </c:pt>
                <c:pt idx="1223">
                  <c:v>271264.31230000005</c:v>
                </c:pt>
                <c:pt idx="1224">
                  <c:v>215455.58540000001</c:v>
                </c:pt>
                <c:pt idx="1225">
                  <c:v>1196504.8899999999</c:v>
                </c:pt>
                <c:pt idx="1226">
                  <c:v>1008428.1669000001</c:v>
                </c:pt>
                <c:pt idx="1227">
                  <c:v>501566.6556</c:v>
                </c:pt>
                <c:pt idx="1228">
                  <c:v>264515.00310000003</c:v>
                </c:pt>
                <c:pt idx="1229">
                  <c:v>349252.79519999999</c:v>
                </c:pt>
                <c:pt idx="1230">
                  <c:v>419931.06349999999</c:v>
                </c:pt>
                <c:pt idx="1231">
                  <c:v>1110541.2675999999</c:v>
                </c:pt>
                <c:pt idx="1232">
                  <c:v>208412.2604</c:v>
                </c:pt>
                <c:pt idx="1233">
                  <c:v>247306.00780000002</c:v>
                </c:pt>
                <c:pt idx="1234">
                  <c:v>370160.26949999999</c:v>
                </c:pt>
                <c:pt idx="1235">
                  <c:v>3029956.79</c:v>
                </c:pt>
                <c:pt idx="1236">
                  <c:v>112525.88589999998</c:v>
                </c:pt>
                <c:pt idx="1237">
                  <c:v>880237.60080000013</c:v>
                </c:pt>
                <c:pt idx="1238">
                  <c:v>248648.33520000003</c:v>
                </c:pt>
                <c:pt idx="1239">
                  <c:v>365703.87559999997</c:v>
                </c:pt>
                <c:pt idx="1240">
                  <c:v>2099922.682</c:v>
                </c:pt>
                <c:pt idx="1241">
                  <c:v>551045.9922000001</c:v>
                </c:pt>
                <c:pt idx="1242">
                  <c:v>542035.06500000006</c:v>
                </c:pt>
                <c:pt idx="1243">
                  <c:v>617768.39879999997</c:v>
                </c:pt>
                <c:pt idx="1244">
                  <c:v>881463.16799999995</c:v>
                </c:pt>
                <c:pt idx="1245">
                  <c:v>180542.07779999997</c:v>
                </c:pt>
                <c:pt idx="1246">
                  <c:v>780577.13649999991</c:v>
                </c:pt>
                <c:pt idx="1247">
                  <c:v>439786.91839999997</c:v>
                </c:pt>
                <c:pt idx="1248">
                  <c:v>313131.45239999995</c:v>
                </c:pt>
                <c:pt idx="1249">
                  <c:v>184858.24420000002</c:v>
                </c:pt>
                <c:pt idx="1250">
                  <c:v>583663.99410000001</c:v>
                </c:pt>
                <c:pt idx="1251">
                  <c:v>576046.17370000004</c:v>
                </c:pt>
                <c:pt idx="1252">
                  <c:v>1151280.1520999998</c:v>
                </c:pt>
                <c:pt idx="1253">
                  <c:v>776484.21339999989</c:v>
                </c:pt>
                <c:pt idx="1254">
                  <c:v>507111.26250000001</c:v>
                </c:pt>
                <c:pt idx="1255">
                  <c:v>112660.16279999999</c:v>
                </c:pt>
                <c:pt idx="1256">
                  <c:v>243586.79130000001</c:v>
                </c:pt>
                <c:pt idx="1257">
                  <c:v>85421.318400000004</c:v>
                </c:pt>
                <c:pt idx="1258">
                  <c:v>630339.60600000003</c:v>
                </c:pt>
                <c:pt idx="1259">
                  <c:v>788190.96400000004</c:v>
                </c:pt>
                <c:pt idx="1260">
                  <c:v>150682.24800000002</c:v>
                </c:pt>
                <c:pt idx="1261">
                  <c:v>642115.728</c:v>
                </c:pt>
                <c:pt idx="1262">
                  <c:v>1235715.7874999999</c:v>
                </c:pt>
                <c:pt idx="1263">
                  <c:v>111106.37599999999</c:v>
                </c:pt>
                <c:pt idx="1264">
                  <c:v>934374.57680000004</c:v>
                </c:pt>
                <c:pt idx="1265">
                  <c:v>200146.54029999999</c:v>
                </c:pt>
                <c:pt idx="1266">
                  <c:v>341960.17680000002</c:v>
                </c:pt>
                <c:pt idx="1267">
                  <c:v>1255714.5591</c:v>
                </c:pt>
                <c:pt idx="1268">
                  <c:v>271260.99300000002</c:v>
                </c:pt>
                <c:pt idx="1269">
                  <c:v>215832.5416</c:v>
                </c:pt>
                <c:pt idx="1270">
                  <c:v>1155879.0166</c:v>
                </c:pt>
                <c:pt idx="1271">
                  <c:v>943805.0443999999</c:v>
                </c:pt>
                <c:pt idx="1272">
                  <c:v>472056.01459999994</c:v>
                </c:pt>
                <c:pt idx="1273">
                  <c:v>239110.27799999996</c:v>
                </c:pt>
                <c:pt idx="1274">
                  <c:v>349800.08579999994</c:v>
                </c:pt>
                <c:pt idx="1275">
                  <c:v>505551.82860000001</c:v>
                </c:pt>
                <c:pt idx="1276">
                  <c:v>1066206.5810999998</c:v>
                </c:pt>
                <c:pt idx="1277">
                  <c:v>226138.36510000002</c:v>
                </c:pt>
                <c:pt idx="1278">
                  <c:v>257493.84640000007</c:v>
                </c:pt>
                <c:pt idx="1279">
                  <c:v>389832.68099999998</c:v>
                </c:pt>
                <c:pt idx="1280">
                  <c:v>2933814.4660000005</c:v>
                </c:pt>
                <c:pt idx="1281">
                  <c:v>111749.80099999998</c:v>
                </c:pt>
                <c:pt idx="1282">
                  <c:v>1004782.6505999999</c:v>
                </c:pt>
                <c:pt idx="1283">
                  <c:v>251183.75160000002</c:v>
                </c:pt>
                <c:pt idx="1284">
                  <c:v>342350.32879999996</c:v>
                </c:pt>
                <c:pt idx="1285">
                  <c:v>2375739.6617999999</c:v>
                </c:pt>
                <c:pt idx="1286">
                  <c:v>618570.54</c:v>
                </c:pt>
                <c:pt idx="1287">
                  <c:v>603082.10739999998</c:v>
                </c:pt>
                <c:pt idx="1288">
                  <c:v>603365.84960000007</c:v>
                </c:pt>
                <c:pt idx="1289">
                  <c:v>1020468.6095999999</c:v>
                </c:pt>
                <c:pt idx="1290">
                  <c:v>148353.76859999998</c:v>
                </c:pt>
                <c:pt idx="1291">
                  <c:v>687046.8996</c:v>
                </c:pt>
                <c:pt idx="1292">
                  <c:v>422657.60000000003</c:v>
                </c:pt>
                <c:pt idx="1293">
                  <c:v>329595.20399999997</c:v>
                </c:pt>
                <c:pt idx="1294">
                  <c:v>191407.913</c:v>
                </c:pt>
                <c:pt idx="1295">
                  <c:v>660733.89639999997</c:v>
                </c:pt>
                <c:pt idx="1296">
                  <c:v>569314.83880000003</c:v>
                </c:pt>
                <c:pt idx="1297">
                  <c:v>1219517.8599999999</c:v>
                </c:pt>
                <c:pt idx="1298">
                  <c:v>652538.02899999998</c:v>
                </c:pt>
                <c:pt idx="1299">
                  <c:v>530581.96999999986</c:v>
                </c:pt>
                <c:pt idx="1300">
                  <c:v>112816.98609999999</c:v>
                </c:pt>
                <c:pt idx="1301">
                  <c:v>227106.76560000004</c:v>
                </c:pt>
                <c:pt idx="1302">
                  <c:v>98670.297000000006</c:v>
                </c:pt>
                <c:pt idx="1303">
                  <c:v>680980.91520000005</c:v>
                </c:pt>
                <c:pt idx="1304">
                  <c:v>823622.00800000003</c:v>
                </c:pt>
                <c:pt idx="1305">
                  <c:v>162006.6</c:v>
                </c:pt>
                <c:pt idx="1306">
                  <c:v>667988.28480000002</c:v>
                </c:pt>
                <c:pt idx="1307">
                  <c:v>1189701.1672</c:v>
                </c:pt>
                <c:pt idx="1308">
                  <c:v>101569.87260000002</c:v>
                </c:pt>
                <c:pt idx="1309">
                  <c:v>842981.76580000005</c:v>
                </c:pt>
                <c:pt idx="1310">
                  <c:v>214802.47799999997</c:v>
                </c:pt>
                <c:pt idx="1311">
                  <c:v>355170.37169999996</c:v>
                </c:pt>
                <c:pt idx="1312">
                  <c:v>1278848.3861999998</c:v>
                </c:pt>
                <c:pt idx="1313">
                  <c:v>278562.78739999997</c:v>
                </c:pt>
                <c:pt idx="1314">
                  <c:v>222713.2635</c:v>
                </c:pt>
                <c:pt idx="1315">
                  <c:v>1179859.1652000002</c:v>
                </c:pt>
                <c:pt idx="1316">
                  <c:v>914204.38679999986</c:v>
                </c:pt>
                <c:pt idx="1317">
                  <c:v>505356.64199999993</c:v>
                </c:pt>
                <c:pt idx="1318">
                  <c:v>273540.25269999995</c:v>
                </c:pt>
                <c:pt idx="1319">
                  <c:v>341166.94880000001</c:v>
                </c:pt>
                <c:pt idx="1320">
                  <c:v>447083.10920000001</c:v>
                </c:pt>
                <c:pt idx="1321">
                  <c:v>1099314.8226999999</c:v>
                </c:pt>
                <c:pt idx="1322">
                  <c:v>227995.61</c:v>
                </c:pt>
                <c:pt idx="1323">
                  <c:v>264148.82</c:v>
                </c:pt>
                <c:pt idx="1324">
                  <c:v>352590.54900000006</c:v>
                </c:pt>
                <c:pt idx="1325">
                  <c:v>3150805.3289999999</c:v>
                </c:pt>
                <c:pt idx="1326">
                  <c:v>126477.6876</c:v>
                </c:pt>
                <c:pt idx="1327">
                  <c:v>1057451.9571</c:v>
                </c:pt>
                <c:pt idx="1328">
                  <c:v>286419.12799999997</c:v>
                </c:pt>
                <c:pt idx="1329">
                  <c:v>332286.33900000009</c:v>
                </c:pt>
                <c:pt idx="1330">
                  <c:v>2369320.713</c:v>
                </c:pt>
                <c:pt idx="1331">
                  <c:v>827006.07960000006</c:v>
                </c:pt>
                <c:pt idx="1332">
                  <c:v>597996.68929999997</c:v>
                </c:pt>
                <c:pt idx="1333">
                  <c:v>642169.75679999997</c:v>
                </c:pt>
                <c:pt idx="1334">
                  <c:v>939338.8781999998</c:v>
                </c:pt>
                <c:pt idx="1335">
                  <c:v>165589.14360000001</c:v>
                </c:pt>
                <c:pt idx="1336">
                  <c:v>750701.24730000005</c:v>
                </c:pt>
                <c:pt idx="1337">
                  <c:v>461514.94800000003</c:v>
                </c:pt>
                <c:pt idx="1338">
                  <c:v>345645.83</c:v>
                </c:pt>
                <c:pt idx="1339">
                  <c:v>212657.01780000003</c:v>
                </c:pt>
                <c:pt idx="1340">
                  <c:v>644793.94900000002</c:v>
                </c:pt>
                <c:pt idx="1341">
                  <c:v>583856.8139999999</c:v>
                </c:pt>
                <c:pt idx="1342">
                  <c:v>1166590.8342000002</c:v>
                </c:pt>
                <c:pt idx="1343">
                  <c:v>730933.89559999993</c:v>
                </c:pt>
                <c:pt idx="1344">
                  <c:v>544734.3088</c:v>
                </c:pt>
                <c:pt idx="1345">
                  <c:v>107234.075</c:v>
                </c:pt>
                <c:pt idx="1346">
                  <c:v>254433.3798</c:v>
                </c:pt>
                <c:pt idx="1347">
                  <c:v>101722.08480000003</c:v>
                </c:pt>
                <c:pt idx="1348">
                  <c:v>673694.85879999993</c:v>
                </c:pt>
                <c:pt idx="1349">
                  <c:v>843750.69279999984</c:v>
                </c:pt>
                <c:pt idx="1350">
                  <c:v>142161.2775</c:v>
                </c:pt>
                <c:pt idx="1351">
                  <c:v>693927.20549999992</c:v>
                </c:pt>
                <c:pt idx="1352">
                  <c:v>1291361.6711999997</c:v>
                </c:pt>
                <c:pt idx="1353">
                  <c:v>122616.39120000001</c:v>
                </c:pt>
                <c:pt idx="1354">
                  <c:v>831004.85339999979</c:v>
                </c:pt>
                <c:pt idx="1355">
                  <c:v>189648.48480000001</c:v>
                </c:pt>
                <c:pt idx="1356">
                  <c:v>392361.32429999998</c:v>
                </c:pt>
                <c:pt idx="1357">
                  <c:v>1194463.1608</c:v>
                </c:pt>
                <c:pt idx="1358">
                  <c:v>262216.67170000001</c:v>
                </c:pt>
                <c:pt idx="1359">
                  <c:v>219066.71739999999</c:v>
                </c:pt>
                <c:pt idx="1360">
                  <c:v>1185157.7175</c:v>
                </c:pt>
                <c:pt idx="1361">
                  <c:v>1031172.7842000001</c:v>
                </c:pt>
                <c:pt idx="1362">
                  <c:v>467174.21799999999</c:v>
                </c:pt>
                <c:pt idx="1363">
                  <c:v>246357.03399999999</c:v>
                </c:pt>
                <c:pt idx="1364">
                  <c:v>353693.94339999999</c:v>
                </c:pt>
                <c:pt idx="1365">
                  <c:v>441464.10880000005</c:v>
                </c:pt>
                <c:pt idx="1366">
                  <c:v>982702.29839999997</c:v>
                </c:pt>
                <c:pt idx="1367">
                  <c:v>211261.0031</c:v>
                </c:pt>
                <c:pt idx="1368">
                  <c:v>262344.83520000003</c:v>
                </c:pt>
                <c:pt idx="1369">
                  <c:v>364485.99329999997</c:v>
                </c:pt>
                <c:pt idx="1370">
                  <c:v>3089689.0570000005</c:v>
                </c:pt>
                <c:pt idx="1371">
                  <c:v>128737.34159999999</c:v>
                </c:pt>
                <c:pt idx="1372">
                  <c:v>969739.95689999987</c:v>
                </c:pt>
                <c:pt idx="1373">
                  <c:v>281419.09470000002</c:v>
                </c:pt>
                <c:pt idx="1374">
                  <c:v>323308.94099999999</c:v>
                </c:pt>
                <c:pt idx="1375">
                  <c:v>2237749.2708999999</c:v>
                </c:pt>
                <c:pt idx="1376">
                  <c:v>599240.46</c:v>
                </c:pt>
                <c:pt idx="1377">
                  <c:v>564967.16730000009</c:v>
                </c:pt>
                <c:pt idx="1378">
                  <c:v>626663.80070000014</c:v>
                </c:pt>
                <c:pt idx="1379">
                  <c:v>922425.55320000008</c:v>
                </c:pt>
                <c:pt idx="1380">
                  <c:v>194281.7758</c:v>
                </c:pt>
                <c:pt idx="1381">
                  <c:v>789523.8</c:v>
                </c:pt>
                <c:pt idx="1382">
                  <c:v>508668.19319999998</c:v>
                </c:pt>
                <c:pt idx="1383">
                  <c:v>357737.46539999999</c:v>
                </c:pt>
                <c:pt idx="1384">
                  <c:v>202782.2151</c:v>
                </c:pt>
                <c:pt idx="1385">
                  <c:v>589908.25319999992</c:v>
                </c:pt>
                <c:pt idx="1386">
                  <c:v>592011.7844</c:v>
                </c:pt>
                <c:pt idx="1387">
                  <c:v>1072675.3661999998</c:v>
                </c:pt>
                <c:pt idx="1388">
                  <c:v>829461.73970000003</c:v>
                </c:pt>
                <c:pt idx="1389">
                  <c:v>575417.59740000009</c:v>
                </c:pt>
                <c:pt idx="1390">
                  <c:v>115044.5907</c:v>
                </c:pt>
                <c:pt idx="1391">
                  <c:v>204649.35560000004</c:v>
                </c:pt>
                <c:pt idx="1392">
                  <c:v>86079.156000000003</c:v>
                </c:pt>
                <c:pt idx="1393">
                  <c:v>649049.91979999992</c:v>
                </c:pt>
                <c:pt idx="1394">
                  <c:v>752621.02959999989</c:v>
                </c:pt>
                <c:pt idx="1395">
                  <c:v>234552.505</c:v>
                </c:pt>
                <c:pt idx="1396">
                  <c:v>649631.23680000007</c:v>
                </c:pt>
                <c:pt idx="1397">
                  <c:v>1212827.6625000001</c:v>
                </c:pt>
                <c:pt idx="1398">
                  <c:v>109875.17440000002</c:v>
                </c:pt>
                <c:pt idx="1399">
                  <c:v>891632.77769999986</c:v>
                </c:pt>
                <c:pt idx="1400">
                  <c:v>197946.80400000003</c:v>
                </c:pt>
                <c:pt idx="1401">
                  <c:v>341282.76600000006</c:v>
                </c:pt>
                <c:pt idx="1402">
                  <c:v>1235154.8968000002</c:v>
                </c:pt>
                <c:pt idx="1403">
                  <c:v>299449.40760000004</c:v>
                </c:pt>
                <c:pt idx="1404">
                  <c:v>254187.05279999998</c:v>
                </c:pt>
                <c:pt idx="1405">
                  <c:v>1316446.3833000001</c:v>
                </c:pt>
                <c:pt idx="1406">
                  <c:v>969493.03739999991</c:v>
                </c:pt>
                <c:pt idx="1407">
                  <c:v>549283.04449999996</c:v>
                </c:pt>
                <c:pt idx="1408">
                  <c:v>304331.57160000002</c:v>
                </c:pt>
                <c:pt idx="1409">
                  <c:v>399749.20039999997</c:v>
                </c:pt>
                <c:pt idx="1410">
                  <c:v>498186.95040000003</c:v>
                </c:pt>
                <c:pt idx="1411">
                  <c:v>1187486.1768</c:v>
                </c:pt>
                <c:pt idx="1412">
                  <c:v>240279.228</c:v>
                </c:pt>
                <c:pt idx="1413">
                  <c:v>238535.73900000003</c:v>
                </c:pt>
                <c:pt idx="1414">
                  <c:v>386573.88420000003</c:v>
                </c:pt>
                <c:pt idx="1415">
                  <c:v>2900411.8914000001</c:v>
                </c:pt>
                <c:pt idx="1416">
                  <c:v>131728.584</c:v>
                </c:pt>
                <c:pt idx="1417">
                  <c:v>957576.77550000011</c:v>
                </c:pt>
                <c:pt idx="1418">
                  <c:v>290966.49400000001</c:v>
                </c:pt>
                <c:pt idx="1419">
                  <c:v>317309.75120000006</c:v>
                </c:pt>
                <c:pt idx="1420">
                  <c:v>2378200.8718000003</c:v>
                </c:pt>
                <c:pt idx="1421">
                  <c:v>705361.81379999989</c:v>
                </c:pt>
                <c:pt idx="1422">
                  <c:v>566454.9</c:v>
                </c:pt>
                <c:pt idx="1423">
                  <c:v>659293.72149999999</c:v>
                </c:pt>
                <c:pt idx="1424">
                  <c:v>993877.23709999991</c:v>
                </c:pt>
                <c:pt idx="1425">
                  <c:v>169085.27359999999</c:v>
                </c:pt>
                <c:pt idx="1426">
                  <c:v>697659.55339999998</c:v>
                </c:pt>
                <c:pt idx="1427">
                  <c:v>450069.37079999998</c:v>
                </c:pt>
                <c:pt idx="1428">
                  <c:v>347838.821</c:v>
                </c:pt>
                <c:pt idx="1429">
                  <c:v>215877.41999999998</c:v>
                </c:pt>
                <c:pt idx="1430">
                  <c:v>644605.05349999992</c:v>
                </c:pt>
                <c:pt idx="1431">
                  <c:v>537154.12300000002</c:v>
                </c:pt>
                <c:pt idx="1432">
                  <c:v>1215306.8510999999</c:v>
                </c:pt>
                <c:pt idx="1433">
                  <c:v>733971.96600000001</c:v>
                </c:pt>
                <c:pt idx="1434">
                  <c:v>536283.42459999991</c:v>
                </c:pt>
                <c:pt idx="1435">
                  <c:v>114980.11649999997</c:v>
                </c:pt>
                <c:pt idx="1436">
                  <c:v>206511.61249999999</c:v>
                </c:pt>
                <c:pt idx="1437">
                  <c:v>129666.84239999998</c:v>
                </c:pt>
                <c:pt idx="1438">
                  <c:v>624169.98420000006</c:v>
                </c:pt>
                <c:pt idx="1439">
                  <c:v>810755.45039999997</c:v>
                </c:pt>
                <c:pt idx="1440">
                  <c:v>147010.63680000001</c:v>
                </c:pt>
                <c:pt idx="1441">
                  <c:v>657122.41860000009</c:v>
                </c:pt>
                <c:pt idx="1442">
                  <c:v>1148248.2264</c:v>
                </c:pt>
                <c:pt idx="1443">
                  <c:v>124498.0619</c:v>
                </c:pt>
                <c:pt idx="1444">
                  <c:v>836756.75520000013</c:v>
                </c:pt>
                <c:pt idx="1445">
                  <c:v>207902.89440000002</c:v>
                </c:pt>
                <c:pt idx="1446">
                  <c:v>341546.44920000003</c:v>
                </c:pt>
                <c:pt idx="1447">
                  <c:v>1275366.2039999999</c:v>
                </c:pt>
                <c:pt idx="1448">
                  <c:v>285685.61879999994</c:v>
                </c:pt>
                <c:pt idx="1449">
                  <c:v>227880.82929999998</c:v>
                </c:pt>
                <c:pt idx="1450">
                  <c:v>1290099.2175</c:v>
                </c:pt>
                <c:pt idx="1451">
                  <c:v>1003989.6713</c:v>
                </c:pt>
                <c:pt idx="1452">
                  <c:v>483661.32749999996</c:v>
                </c:pt>
                <c:pt idx="1453">
                  <c:v>256117.31200000003</c:v>
                </c:pt>
                <c:pt idx="1454">
                  <c:v>390041.337</c:v>
                </c:pt>
                <c:pt idx="1455">
                  <c:v>459231.34599999996</c:v>
                </c:pt>
                <c:pt idx="1456">
                  <c:v>1254892.5708000001</c:v>
                </c:pt>
                <c:pt idx="1457">
                  <c:v>206827.50000000003</c:v>
                </c:pt>
                <c:pt idx="1458">
                  <c:v>239366.49000000002</c:v>
                </c:pt>
                <c:pt idx="1459">
                  <c:v>402429.97200000001</c:v>
                </c:pt>
                <c:pt idx="1460">
                  <c:v>3199126.2050000001</c:v>
                </c:pt>
                <c:pt idx="1461">
                  <c:v>123681.5675</c:v>
                </c:pt>
                <c:pt idx="1462">
                  <c:v>967529.1327999999</c:v>
                </c:pt>
                <c:pt idx="1463">
                  <c:v>275584.24180000002</c:v>
                </c:pt>
                <c:pt idx="1464">
                  <c:v>355279.83750000002</c:v>
                </c:pt>
                <c:pt idx="1465">
                  <c:v>2475132.2610000004</c:v>
                </c:pt>
                <c:pt idx="1466">
                  <c:v>685420.24650000001</c:v>
                </c:pt>
                <c:pt idx="1467">
                  <c:v>565723.40399999998</c:v>
                </c:pt>
                <c:pt idx="1468">
                  <c:v>677389.55</c:v>
                </c:pt>
                <c:pt idx="1469">
                  <c:v>1030968.2849999999</c:v>
                </c:pt>
                <c:pt idx="1470">
                  <c:v>163684.9375</c:v>
                </c:pt>
                <c:pt idx="1471">
                  <c:v>756886.25639999995</c:v>
                </c:pt>
                <c:pt idx="1472">
                  <c:v>461353.43339999998</c:v>
                </c:pt>
                <c:pt idx="1473">
                  <c:v>337500.4314</c:v>
                </c:pt>
                <c:pt idx="1474">
                  <c:v>196496.05609999999</c:v>
                </c:pt>
                <c:pt idx="1475">
                  <c:v>702678.05100000009</c:v>
                </c:pt>
                <c:pt idx="1476">
                  <c:v>596299.25300000003</c:v>
                </c:pt>
                <c:pt idx="1477">
                  <c:v>1137539.8319999999</c:v>
                </c:pt>
                <c:pt idx="1478">
                  <c:v>758130.17579999997</c:v>
                </c:pt>
                <c:pt idx="1479">
                  <c:v>550499.22860000003</c:v>
                </c:pt>
                <c:pt idx="1480">
                  <c:v>111960.23520000001</c:v>
                </c:pt>
                <c:pt idx="1481">
                  <c:v>190962.666</c:v>
                </c:pt>
                <c:pt idx="1482">
                  <c:v>105491.17720000001</c:v>
                </c:pt>
                <c:pt idx="1483">
                  <c:v>660726.42870000005</c:v>
                </c:pt>
                <c:pt idx="1484">
                  <c:v>867606.28720000002</c:v>
                </c:pt>
                <c:pt idx="1485">
                  <c:v>149226.948</c:v>
                </c:pt>
                <c:pt idx="1486">
                  <c:v>667474.59870000009</c:v>
                </c:pt>
                <c:pt idx="1487">
                  <c:v>1162769.2287999999</c:v>
                </c:pt>
                <c:pt idx="1488">
                  <c:v>138605.03280000002</c:v>
                </c:pt>
                <c:pt idx="1489">
                  <c:v>874852.12150000012</c:v>
                </c:pt>
                <c:pt idx="1490">
                  <c:v>183536.5116</c:v>
                </c:pt>
                <c:pt idx="1491">
                  <c:v>347542.92260000005</c:v>
                </c:pt>
                <c:pt idx="1492">
                  <c:v>1235319.0068999999</c:v>
                </c:pt>
                <c:pt idx="1493">
                  <c:v>330167.37660000002</c:v>
                </c:pt>
                <c:pt idx="1494">
                  <c:v>199771.94020000004</c:v>
                </c:pt>
                <c:pt idx="1495">
                  <c:v>1161073.4117999999</c:v>
                </c:pt>
                <c:pt idx="1496">
                  <c:v>1104280.1895999999</c:v>
                </c:pt>
                <c:pt idx="1497">
                  <c:v>416329.77589999995</c:v>
                </c:pt>
                <c:pt idx="1498">
                  <c:v>230501.27729999999</c:v>
                </c:pt>
                <c:pt idx="1499">
                  <c:v>346606.2156</c:v>
                </c:pt>
                <c:pt idx="1500">
                  <c:v>484124.09279999998</c:v>
                </c:pt>
                <c:pt idx="1501">
                  <c:v>1169011.844</c:v>
                </c:pt>
                <c:pt idx="1502">
                  <c:v>205841.22900000002</c:v>
                </c:pt>
                <c:pt idx="1503">
                  <c:v>238800.01200000005</c:v>
                </c:pt>
                <c:pt idx="1504">
                  <c:v>384410.54079999996</c:v>
                </c:pt>
                <c:pt idx="1505">
                  <c:v>3122162.2993999999</c:v>
                </c:pt>
                <c:pt idx="1506">
                  <c:v>125366.94</c:v>
                </c:pt>
                <c:pt idx="1507">
                  <c:v>970642.25419999997</c:v>
                </c:pt>
                <c:pt idx="1508">
                  <c:v>275156.29680000001</c:v>
                </c:pt>
                <c:pt idx="1509">
                  <c:v>351110.43560000003</c:v>
                </c:pt>
                <c:pt idx="1510">
                  <c:v>2246125.2448000005</c:v>
                </c:pt>
                <c:pt idx="1511">
                  <c:v>766598.89660000009</c:v>
                </c:pt>
                <c:pt idx="1512">
                  <c:v>575471.54779999994</c:v>
                </c:pt>
                <c:pt idx="1513">
                  <c:v>620510.17559999996</c:v>
                </c:pt>
                <c:pt idx="1514">
                  <c:v>998351.30689999985</c:v>
                </c:pt>
                <c:pt idx="1515">
                  <c:v>164646.875</c:v>
                </c:pt>
                <c:pt idx="1516">
                  <c:v>908469.6102</c:v>
                </c:pt>
                <c:pt idx="1517">
                  <c:v>464529.2046</c:v>
                </c:pt>
                <c:pt idx="1518">
                  <c:v>315702.42659999995</c:v>
                </c:pt>
                <c:pt idx="1519">
                  <c:v>206899.758</c:v>
                </c:pt>
                <c:pt idx="1520">
                  <c:v>643522.79700000002</c:v>
                </c:pt>
                <c:pt idx="1521">
                  <c:v>573275.56000000006</c:v>
                </c:pt>
                <c:pt idx="1522">
                  <c:v>1269527.7771000001</c:v>
                </c:pt>
                <c:pt idx="1523">
                  <c:v>908651.83360000013</c:v>
                </c:pt>
                <c:pt idx="1524">
                  <c:v>539679.91320000007</c:v>
                </c:pt>
                <c:pt idx="1525">
                  <c:v>131102.92800000001</c:v>
                </c:pt>
                <c:pt idx="1526">
                  <c:v>255977.73150000002</c:v>
                </c:pt>
                <c:pt idx="1527">
                  <c:v>92545.992200000008</c:v>
                </c:pt>
                <c:pt idx="1528">
                  <c:v>660309.62650000001</c:v>
                </c:pt>
                <c:pt idx="1529">
                  <c:v>773602.09759999998</c:v>
                </c:pt>
                <c:pt idx="1530">
                  <c:v>252632.05920000002</c:v>
                </c:pt>
                <c:pt idx="1531">
                  <c:v>707108.05620000011</c:v>
                </c:pt>
                <c:pt idx="1532">
                  <c:v>1246112.5430000001</c:v>
                </c:pt>
                <c:pt idx="1533">
                  <c:v>122351.58880000001</c:v>
                </c:pt>
                <c:pt idx="1534">
                  <c:v>941957.96279999986</c:v>
                </c:pt>
                <c:pt idx="1535">
                  <c:v>241570.61</c:v>
                </c:pt>
                <c:pt idx="1536">
                  <c:v>353835.28749999998</c:v>
                </c:pt>
                <c:pt idx="1537">
                  <c:v>1308759.6734999998</c:v>
                </c:pt>
                <c:pt idx="1538">
                  <c:v>331289.16339999996</c:v>
                </c:pt>
                <c:pt idx="1539">
                  <c:v>279939.2475</c:v>
                </c:pt>
                <c:pt idx="1540">
                  <c:v>1290695.3435</c:v>
                </c:pt>
                <c:pt idx="1541">
                  <c:v>1022079.7413999999</c:v>
                </c:pt>
                <c:pt idx="1542">
                  <c:v>687003.47970000003</c:v>
                </c:pt>
                <c:pt idx="1543">
                  <c:v>361061.08920000005</c:v>
                </c:pt>
                <c:pt idx="1544">
                  <c:v>410604.07360000006</c:v>
                </c:pt>
                <c:pt idx="1545">
                  <c:v>623401.26780000003</c:v>
                </c:pt>
                <c:pt idx="1546">
                  <c:v>1258492.1944000002</c:v>
                </c:pt>
                <c:pt idx="1547">
                  <c:v>274789.8112</c:v>
                </c:pt>
                <c:pt idx="1548">
                  <c:v>268545.90360000002</c:v>
                </c:pt>
                <c:pt idx="1549">
                  <c:v>394174.08370000002</c:v>
                </c:pt>
                <c:pt idx="1550">
                  <c:v>2926032.9533000002</c:v>
                </c:pt>
                <c:pt idx="1551">
                  <c:v>134262.28399999999</c:v>
                </c:pt>
                <c:pt idx="1552">
                  <c:v>1087929.7110000001</c:v>
                </c:pt>
                <c:pt idx="1553">
                  <c:v>268683.54240000003</c:v>
                </c:pt>
                <c:pt idx="1554">
                  <c:v>365279.03749999998</c:v>
                </c:pt>
                <c:pt idx="1555">
                  <c:v>3603622.6654000003</c:v>
                </c:pt>
                <c:pt idx="1556">
                  <c:v>664361.03020000004</c:v>
                </c:pt>
                <c:pt idx="1557">
                  <c:v>620636.40799999994</c:v>
                </c:pt>
                <c:pt idx="1558">
                  <c:v>893846.88029999984</c:v>
                </c:pt>
                <c:pt idx="1559">
                  <c:v>967125.38800000015</c:v>
                </c:pt>
                <c:pt idx="1560">
                  <c:v>192797.53160000002</c:v>
                </c:pt>
                <c:pt idx="1561">
                  <c:v>745985.85360000015</c:v>
                </c:pt>
                <c:pt idx="1562">
                  <c:v>473938.44399999996</c:v>
                </c:pt>
                <c:pt idx="1563">
                  <c:v>336776.22810000007</c:v>
                </c:pt>
                <c:pt idx="1564">
                  <c:v>206567.37599999996</c:v>
                </c:pt>
                <c:pt idx="1565">
                  <c:v>652157.07540000009</c:v>
                </c:pt>
                <c:pt idx="1566">
                  <c:v>565434.701</c:v>
                </c:pt>
                <c:pt idx="1567">
                  <c:v>1168960.1738999998</c:v>
                </c:pt>
                <c:pt idx="1568">
                  <c:v>727555.27680000011</c:v>
                </c:pt>
                <c:pt idx="1569">
                  <c:v>560469.94500000007</c:v>
                </c:pt>
                <c:pt idx="1570">
                  <c:v>123894.12479999999</c:v>
                </c:pt>
                <c:pt idx="1571">
                  <c:v>212791.05800000002</c:v>
                </c:pt>
                <c:pt idx="1572">
                  <c:v>133916.56959999999</c:v>
                </c:pt>
                <c:pt idx="1573">
                  <c:v>704671.06980000006</c:v>
                </c:pt>
                <c:pt idx="1574">
                  <c:v>820117.8125</c:v>
                </c:pt>
                <c:pt idx="1575">
                  <c:v>157114.71099999998</c:v>
                </c:pt>
                <c:pt idx="1576">
                  <c:v>685821.01280000014</c:v>
                </c:pt>
                <c:pt idx="1577">
                  <c:v>1326063.3814999999</c:v>
                </c:pt>
                <c:pt idx="1578">
                  <c:v>130827.02919999999</c:v>
                </c:pt>
                <c:pt idx="1579">
                  <c:v>896443.05399999977</c:v>
                </c:pt>
                <c:pt idx="1580">
                  <c:v>221622.0368</c:v>
                </c:pt>
                <c:pt idx="1581">
                  <c:v>359847.09640000004</c:v>
                </c:pt>
                <c:pt idx="1582">
                  <c:v>1261365.7679999999</c:v>
                </c:pt>
                <c:pt idx="1583">
                  <c:v>315024.71189999999</c:v>
                </c:pt>
                <c:pt idx="1584">
                  <c:v>234198.6385</c:v>
                </c:pt>
                <c:pt idx="1585">
                  <c:v>1246889.8482000001</c:v>
                </c:pt>
                <c:pt idx="1586">
                  <c:v>1114865.9778</c:v>
                </c:pt>
                <c:pt idx="1587">
                  <c:v>547443.24449999991</c:v>
                </c:pt>
                <c:pt idx="1588">
                  <c:v>293046.63960000005</c:v>
                </c:pt>
                <c:pt idx="1589">
                  <c:v>373815.49700000003</c:v>
                </c:pt>
                <c:pt idx="1590">
                  <c:v>492346.48800000001</c:v>
                </c:pt>
                <c:pt idx="1591">
                  <c:v>1167933.585</c:v>
                </c:pt>
                <c:pt idx="1592">
                  <c:v>246544.78080000001</c:v>
                </c:pt>
                <c:pt idx="1593">
                  <c:v>240404.41979999997</c:v>
                </c:pt>
                <c:pt idx="1594">
                  <c:v>426305.14740000002</c:v>
                </c:pt>
                <c:pt idx="1595">
                  <c:v>3073209.8544000005</c:v>
                </c:pt>
                <c:pt idx="1596">
                  <c:v>121378.99679999999</c:v>
                </c:pt>
                <c:pt idx="1597">
                  <c:v>996015.74519999977</c:v>
                </c:pt>
                <c:pt idx="1598">
                  <c:v>267019.84980000003</c:v>
                </c:pt>
                <c:pt idx="1599">
                  <c:v>332313.39999999997</c:v>
                </c:pt>
                <c:pt idx="1600">
                  <c:v>2529348.5184000004</c:v>
                </c:pt>
                <c:pt idx="1601">
                  <c:v>600585.73119999992</c:v>
                </c:pt>
                <c:pt idx="1602">
                  <c:v>572364.04920000001</c:v>
                </c:pt>
                <c:pt idx="1603">
                  <c:v>685000.29780000006</c:v>
                </c:pt>
                <c:pt idx="1604">
                  <c:v>967326.91440000013</c:v>
                </c:pt>
                <c:pt idx="1605">
                  <c:v>194131.46790000002</c:v>
                </c:pt>
                <c:pt idx="1606">
                  <c:v>787856.03519999993</c:v>
                </c:pt>
                <c:pt idx="1607">
                  <c:v>478786.83749999997</c:v>
                </c:pt>
                <c:pt idx="1608">
                  <c:v>351906.71669999999</c:v>
                </c:pt>
                <c:pt idx="1609">
                  <c:v>201826.3211</c:v>
                </c:pt>
                <c:pt idx="1610">
                  <c:v>671388.48049999995</c:v>
                </c:pt>
                <c:pt idx="1611">
                  <c:v>579034.88249999995</c:v>
                </c:pt>
                <c:pt idx="1612">
                  <c:v>1294198.0075000001</c:v>
                </c:pt>
                <c:pt idx="1613">
                  <c:v>825928.25969999982</c:v>
                </c:pt>
                <c:pt idx="1614">
                  <c:v>535287.74609999987</c:v>
                </c:pt>
                <c:pt idx="1615">
                  <c:v>134560.49370000002</c:v>
                </c:pt>
                <c:pt idx="1616">
                  <c:v>239391.71870000003</c:v>
                </c:pt>
                <c:pt idx="1617">
                  <c:v>106571.1997</c:v>
                </c:pt>
                <c:pt idx="1618">
                  <c:v>678762.93</c:v>
                </c:pt>
                <c:pt idx="1619">
                  <c:v>878451.79590000014</c:v>
                </c:pt>
                <c:pt idx="1620">
                  <c:v>162155.538</c:v>
                </c:pt>
                <c:pt idx="1621">
                  <c:v>751534.21699999995</c:v>
                </c:pt>
                <c:pt idx="1622">
                  <c:v>1394472.6315000001</c:v>
                </c:pt>
                <c:pt idx="1623">
                  <c:v>132456.6747</c:v>
                </c:pt>
                <c:pt idx="1624">
                  <c:v>954296.58600000001</c:v>
                </c:pt>
                <c:pt idx="1625">
                  <c:v>224805.49439999997</c:v>
                </c:pt>
                <c:pt idx="1626">
                  <c:v>383956.44840000005</c:v>
                </c:pt>
                <c:pt idx="1627">
                  <c:v>1190635.4550000001</c:v>
                </c:pt>
                <c:pt idx="1628">
                  <c:v>292463.35389999999</c:v>
                </c:pt>
                <c:pt idx="1629">
                  <c:v>197250.8083</c:v>
                </c:pt>
                <c:pt idx="1630">
                  <c:v>1123658.4859999998</c:v>
                </c:pt>
                <c:pt idx="1631">
                  <c:v>1105953.8999999999</c:v>
                </c:pt>
                <c:pt idx="1632">
                  <c:v>483217.95600000001</c:v>
                </c:pt>
                <c:pt idx="1633">
                  <c:v>273808.815</c:v>
                </c:pt>
                <c:pt idx="1634">
                  <c:v>388651.71890000004</c:v>
                </c:pt>
                <c:pt idx="1635">
                  <c:v>551009.15100000007</c:v>
                </c:pt>
                <c:pt idx="1636">
                  <c:v>1125094.9398000001</c:v>
                </c:pt>
                <c:pt idx="1637">
                  <c:v>209193.90459999998</c:v>
                </c:pt>
                <c:pt idx="1638">
                  <c:v>302094.18719999999</c:v>
                </c:pt>
                <c:pt idx="1639">
                  <c:v>431721.79360000009</c:v>
                </c:pt>
                <c:pt idx="1640">
                  <c:v>3355648.9535999997</c:v>
                </c:pt>
                <c:pt idx="1641">
                  <c:v>127001.99310000001</c:v>
                </c:pt>
                <c:pt idx="1642">
                  <c:v>1186090.3113000002</c:v>
                </c:pt>
                <c:pt idx="1643">
                  <c:v>293893.89</c:v>
                </c:pt>
                <c:pt idx="1644">
                  <c:v>374706.07239999995</c:v>
                </c:pt>
                <c:pt idx="1645">
                  <c:v>2807883.5170999998</c:v>
                </c:pt>
                <c:pt idx="1646">
                  <c:v>605480.17950000009</c:v>
                </c:pt>
                <c:pt idx="1647">
                  <c:v>652131.43200000003</c:v>
                </c:pt>
                <c:pt idx="1648">
                  <c:v>717846.94140000001</c:v>
                </c:pt>
                <c:pt idx="1649">
                  <c:v>974304.103</c:v>
                </c:pt>
                <c:pt idx="1650">
                  <c:v>202249.80269999997</c:v>
                </c:pt>
                <c:pt idx="1651">
                  <c:v>855438.60120000003</c:v>
                </c:pt>
                <c:pt idx="1652">
                  <c:v>497664.82650000002</c:v>
                </c:pt>
                <c:pt idx="1653">
                  <c:v>383755.54079999996</c:v>
                </c:pt>
                <c:pt idx="1654">
                  <c:v>211128.8976</c:v>
                </c:pt>
                <c:pt idx="1655">
                  <c:v>642606.86239999998</c:v>
                </c:pt>
                <c:pt idx="1656">
                  <c:v>615660.4656</c:v>
                </c:pt>
                <c:pt idx="1657">
                  <c:v>1110785.7744</c:v>
                </c:pt>
                <c:pt idx="1658">
                  <c:v>803257.2977</c:v>
                </c:pt>
                <c:pt idx="1659">
                  <c:v>593541.04630000005</c:v>
                </c:pt>
                <c:pt idx="1660">
                  <c:v>128171.62580000001</c:v>
                </c:pt>
                <c:pt idx="1661">
                  <c:v>266691.26909999998</c:v>
                </c:pt>
                <c:pt idx="1662">
                  <c:v>105622.30350000001</c:v>
                </c:pt>
                <c:pt idx="1663">
                  <c:v>778484.94900000002</c:v>
                </c:pt>
                <c:pt idx="1664">
                  <c:v>815975.65559999994</c:v>
                </c:pt>
                <c:pt idx="1665">
                  <c:v>212742.28690000001</c:v>
                </c:pt>
                <c:pt idx="1666">
                  <c:v>925793.80259999994</c:v>
                </c:pt>
                <c:pt idx="1667">
                  <c:v>1473460.2688</c:v>
                </c:pt>
                <c:pt idx="1668">
                  <c:v>147657.43480000002</c:v>
                </c:pt>
                <c:pt idx="1669">
                  <c:v>1018299.4725</c:v>
                </c:pt>
                <c:pt idx="1670">
                  <c:v>249910.08000000002</c:v>
                </c:pt>
                <c:pt idx="1671">
                  <c:v>433291.55700000003</c:v>
                </c:pt>
                <c:pt idx="1672">
                  <c:v>1447535.3126999999</c:v>
                </c:pt>
                <c:pt idx="1673">
                  <c:v>369008.61979999999</c:v>
                </c:pt>
                <c:pt idx="1674">
                  <c:v>298102.75439999998</c:v>
                </c:pt>
                <c:pt idx="1675">
                  <c:v>1353027.6584999999</c:v>
                </c:pt>
                <c:pt idx="1676">
                  <c:v>1216026.6947999999</c:v>
                </c:pt>
                <c:pt idx="1677">
                  <c:v>700684.78040000005</c:v>
                </c:pt>
                <c:pt idx="1678">
                  <c:v>332927.36349999998</c:v>
                </c:pt>
                <c:pt idx="1679">
                  <c:v>464666.87880000006</c:v>
                </c:pt>
                <c:pt idx="1680">
                  <c:v>678710.52299999993</c:v>
                </c:pt>
                <c:pt idx="1681">
                  <c:v>1411591.6525999999</c:v>
                </c:pt>
                <c:pt idx="1682">
                  <c:v>282335.13</c:v>
                </c:pt>
                <c:pt idx="1683">
                  <c:v>332020.02259999997</c:v>
                </c:pt>
                <c:pt idx="1684">
                  <c:v>492409.91640000005</c:v>
                </c:pt>
                <c:pt idx="1685">
                  <c:v>3844081.5</c:v>
                </c:pt>
                <c:pt idx="1686">
                  <c:v>167362.671</c:v>
                </c:pt>
                <c:pt idx="1687">
                  <c:v>1278304.5119999999</c:v>
                </c:pt>
                <c:pt idx="1688">
                  <c:v>350996.25599999999</c:v>
                </c:pt>
                <c:pt idx="1689">
                  <c:v>416510.06970000005</c:v>
                </c:pt>
                <c:pt idx="1690">
                  <c:v>4332094.9774000002</c:v>
                </c:pt>
                <c:pt idx="1691">
                  <c:v>872084.75249999994</c:v>
                </c:pt>
                <c:pt idx="1692">
                  <c:v>714554.12799999991</c:v>
                </c:pt>
                <c:pt idx="1693">
                  <c:v>995778.45779999997</c:v>
                </c:pt>
                <c:pt idx="1694">
                  <c:v>1137411.0372000001</c:v>
                </c:pt>
                <c:pt idx="1695">
                  <c:v>227199.1036</c:v>
                </c:pt>
                <c:pt idx="1696">
                  <c:v>961197.78300000005</c:v>
                </c:pt>
                <c:pt idx="1697">
                  <c:v>563936.64600000007</c:v>
                </c:pt>
                <c:pt idx="1698">
                  <c:v>465025.17960000003</c:v>
                </c:pt>
                <c:pt idx="1699">
                  <c:v>274764.00120000006</c:v>
                </c:pt>
                <c:pt idx="1700">
                  <c:v>728957.74849999999</c:v>
                </c:pt>
                <c:pt idx="1701">
                  <c:v>660563.41819999996</c:v>
                </c:pt>
                <c:pt idx="1702">
                  <c:v>1415179.3665</c:v>
                </c:pt>
                <c:pt idx="1703">
                  <c:v>1102019.5776</c:v>
                </c:pt>
                <c:pt idx="1704">
                  <c:v>671060.98120000015</c:v>
                </c:pt>
                <c:pt idx="1705">
                  <c:v>165034.85080000001</c:v>
                </c:pt>
                <c:pt idx="1706">
                  <c:v>341645.31439999997</c:v>
                </c:pt>
                <c:pt idx="1707">
                  <c:v>125850.0702</c:v>
                </c:pt>
                <c:pt idx="1708">
                  <c:v>797647.0560000001</c:v>
                </c:pt>
                <c:pt idx="1709">
                  <c:v>959711.04690000007</c:v>
                </c:pt>
                <c:pt idx="1710">
                  <c:v>178193.50920000003</c:v>
                </c:pt>
                <c:pt idx="1711">
                  <c:v>720650.63839999994</c:v>
                </c:pt>
                <c:pt idx="1712">
                  <c:v>1331057.112</c:v>
                </c:pt>
                <c:pt idx="1713">
                  <c:v>132113.63200000001</c:v>
                </c:pt>
                <c:pt idx="1714">
                  <c:v>964135.5854000001</c:v>
                </c:pt>
                <c:pt idx="1715">
                  <c:v>230878.31169999996</c:v>
                </c:pt>
                <c:pt idx="1716">
                  <c:v>363142.46939999994</c:v>
                </c:pt>
                <c:pt idx="1717">
                  <c:v>1137071.4124000003</c:v>
                </c:pt>
                <c:pt idx="1718">
                  <c:v>257473.07879999996</c:v>
                </c:pt>
                <c:pt idx="1719">
                  <c:v>218518.53569999998</c:v>
                </c:pt>
                <c:pt idx="1720">
                  <c:v>1219853.895</c:v>
                </c:pt>
                <c:pt idx="1721">
                  <c:v>1068852.5991000002</c:v>
                </c:pt>
                <c:pt idx="1722">
                  <c:v>520843.2096</c:v>
                </c:pt>
                <c:pt idx="1723">
                  <c:v>273084.95520000003</c:v>
                </c:pt>
                <c:pt idx="1724">
                  <c:v>436421.37679999997</c:v>
                </c:pt>
                <c:pt idx="1725">
                  <c:v>557125.91200000013</c:v>
                </c:pt>
                <c:pt idx="1726">
                  <c:v>1129308.1884000001</c:v>
                </c:pt>
                <c:pt idx="1727">
                  <c:v>237996.07680000001</c:v>
                </c:pt>
                <c:pt idx="1728">
                  <c:v>239377.00799999997</c:v>
                </c:pt>
                <c:pt idx="1729">
                  <c:v>396877.75629999995</c:v>
                </c:pt>
                <c:pt idx="1730">
                  <c:v>3076727.7008000002</c:v>
                </c:pt>
                <c:pt idx="1731">
                  <c:v>126385.13800000001</c:v>
                </c:pt>
                <c:pt idx="1732">
                  <c:v>1015772.0191</c:v>
                </c:pt>
                <c:pt idx="1733">
                  <c:v>277952.65519999998</c:v>
                </c:pt>
                <c:pt idx="1734">
                  <c:v>365250.20370000001</c:v>
                </c:pt>
                <c:pt idx="1735">
                  <c:v>2850741.3655999992</c:v>
                </c:pt>
                <c:pt idx="1736">
                  <c:v>584762.57980000007</c:v>
                </c:pt>
                <c:pt idx="1737">
                  <c:v>564697.52639999986</c:v>
                </c:pt>
                <c:pt idx="1738">
                  <c:v>777795.15029999998</c:v>
                </c:pt>
                <c:pt idx="1739">
                  <c:v>951851.07359999989</c:v>
                </c:pt>
                <c:pt idx="1740">
                  <c:v>199138.59900000002</c:v>
                </c:pt>
                <c:pt idx="1741">
                  <c:v>874191.46680000005</c:v>
                </c:pt>
                <c:pt idx="1742">
                  <c:v>466894.91419999994</c:v>
                </c:pt>
                <c:pt idx="1743">
                  <c:v>358672.10879999993</c:v>
                </c:pt>
                <c:pt idx="1744">
                  <c:v>210434.73300000001</c:v>
                </c:pt>
                <c:pt idx="1745">
                  <c:v>655900.98840000003</c:v>
                </c:pt>
                <c:pt idx="1746">
                  <c:v>546422.93810000003</c:v>
                </c:pt>
                <c:pt idx="1747">
                  <c:v>1103008.3712000002</c:v>
                </c:pt>
                <c:pt idx="1748">
                  <c:v>886565.28390000004</c:v>
                </c:pt>
                <c:pt idx="1749">
                  <c:v>531104.68960000004</c:v>
                </c:pt>
                <c:pt idx="1750">
                  <c:v>131460.19830000002</c:v>
                </c:pt>
                <c:pt idx="1751">
                  <c:v>250000.96119999999</c:v>
                </c:pt>
                <c:pt idx="1752">
                  <c:v>122095.8348</c:v>
                </c:pt>
                <c:pt idx="1753">
                  <c:v>634571.29670000006</c:v>
                </c:pt>
                <c:pt idx="1754">
                  <c:v>818190.86680000019</c:v>
                </c:pt>
                <c:pt idx="1755">
                  <c:v>202976.90449999998</c:v>
                </c:pt>
                <c:pt idx="1756">
                  <c:v>721489.74939999997</c:v>
                </c:pt>
                <c:pt idx="1757">
                  <c:v>1320859.0931999998</c:v>
                </c:pt>
                <c:pt idx="1758">
                  <c:v>126967.113</c:v>
                </c:pt>
                <c:pt idx="1759">
                  <c:v>915472.24739999999</c:v>
                </c:pt>
                <c:pt idx="1760">
                  <c:v>211316.66010000001</c:v>
                </c:pt>
                <c:pt idx="1761">
                  <c:v>368323.27649999998</c:v>
                </c:pt>
                <c:pt idx="1762">
                  <c:v>1109957.0707999999</c:v>
                </c:pt>
                <c:pt idx="1763">
                  <c:v>289366.22400000005</c:v>
                </c:pt>
                <c:pt idx="1764">
                  <c:v>211785.38</c:v>
                </c:pt>
                <c:pt idx="1765">
                  <c:v>1228278.03</c:v>
                </c:pt>
                <c:pt idx="1766">
                  <c:v>977566.40880000009</c:v>
                </c:pt>
                <c:pt idx="1767">
                  <c:v>463478.67359999992</c:v>
                </c:pt>
                <c:pt idx="1768">
                  <c:v>268520.7525</c:v>
                </c:pt>
                <c:pt idx="1769">
                  <c:v>406419.92449999996</c:v>
                </c:pt>
                <c:pt idx="1770">
                  <c:v>515080.11389999988</c:v>
                </c:pt>
                <c:pt idx="1771">
                  <c:v>1183185.5772000002</c:v>
                </c:pt>
                <c:pt idx="1772">
                  <c:v>229350.74190000002</c:v>
                </c:pt>
                <c:pt idx="1773">
                  <c:v>273548.14400000003</c:v>
                </c:pt>
                <c:pt idx="1774">
                  <c:v>381075.35200000001</c:v>
                </c:pt>
                <c:pt idx="1775">
                  <c:v>3044758.4856000002</c:v>
                </c:pt>
                <c:pt idx="1776">
                  <c:v>124825.47240000001</c:v>
                </c:pt>
                <c:pt idx="1777">
                  <c:v>1055707.5210000002</c:v>
                </c:pt>
                <c:pt idx="1778">
                  <c:v>282625.19</c:v>
                </c:pt>
                <c:pt idx="1779">
                  <c:v>346496.08399999997</c:v>
                </c:pt>
                <c:pt idx="1780">
                  <c:v>2474699.0051000002</c:v>
                </c:pt>
                <c:pt idx="1781">
                  <c:v>597286.95770000003</c:v>
                </c:pt>
                <c:pt idx="1782">
                  <c:v>625769.62130000012</c:v>
                </c:pt>
                <c:pt idx="1783">
                  <c:v>714435.14720000012</c:v>
                </c:pt>
                <c:pt idx="1784">
                  <c:v>976867.83159999992</c:v>
                </c:pt>
                <c:pt idx="1785">
                  <c:v>178952.24559999999</c:v>
                </c:pt>
                <c:pt idx="1786">
                  <c:v>869311.67840000009</c:v>
                </c:pt>
                <c:pt idx="1787">
                  <c:v>472109.42240000004</c:v>
                </c:pt>
                <c:pt idx="1788">
                  <c:v>329451.78269999998</c:v>
                </c:pt>
                <c:pt idx="1789">
                  <c:v>190044.88749999998</c:v>
                </c:pt>
                <c:pt idx="1790">
                  <c:v>654258.924</c:v>
                </c:pt>
                <c:pt idx="1791">
                  <c:v>506583.86129999999</c:v>
                </c:pt>
                <c:pt idx="1792">
                  <c:v>1132425.8230999999</c:v>
                </c:pt>
                <c:pt idx="1793">
                  <c:v>890738.20160000003</c:v>
                </c:pt>
                <c:pt idx="1794">
                  <c:v>546332.39399999997</c:v>
                </c:pt>
                <c:pt idx="1795">
                  <c:v>136633.95200000002</c:v>
                </c:pt>
                <c:pt idx="1796">
                  <c:v>245674.07199999999</c:v>
                </c:pt>
                <c:pt idx="1797">
                  <c:v>123659.28749999999</c:v>
                </c:pt>
                <c:pt idx="1798">
                  <c:v>692179.53899999999</c:v>
                </c:pt>
                <c:pt idx="1799">
                  <c:v>833778.43540000007</c:v>
                </c:pt>
                <c:pt idx="1800">
                  <c:v>138267.85029999999</c:v>
                </c:pt>
                <c:pt idx="1801">
                  <c:v>762653.45799999998</c:v>
                </c:pt>
                <c:pt idx="1802">
                  <c:v>1212262.7078</c:v>
                </c:pt>
                <c:pt idx="1803">
                  <c:v>133162.23540000001</c:v>
                </c:pt>
                <c:pt idx="1804">
                  <c:v>1028760.0491999999</c:v>
                </c:pt>
                <c:pt idx="1805">
                  <c:v>234593.3394</c:v>
                </c:pt>
                <c:pt idx="1806">
                  <c:v>356004.66000000009</c:v>
                </c:pt>
                <c:pt idx="1807">
                  <c:v>968117.19560000009</c:v>
                </c:pt>
                <c:pt idx="1808">
                  <c:v>309399.00480000005</c:v>
                </c:pt>
                <c:pt idx="1809">
                  <c:v>231397.7193</c:v>
                </c:pt>
                <c:pt idx="1810">
                  <c:v>1182546.9416000003</c:v>
                </c:pt>
                <c:pt idx="1811">
                  <c:v>1029711.4776000001</c:v>
                </c:pt>
                <c:pt idx="1812">
                  <c:v>522209.38709999999</c:v>
                </c:pt>
                <c:pt idx="1813">
                  <c:v>269639.65490000002</c:v>
                </c:pt>
                <c:pt idx="1814">
                  <c:v>386871.02640000003</c:v>
                </c:pt>
                <c:pt idx="1815">
                  <c:v>530435.02399999998</c:v>
                </c:pt>
                <c:pt idx="1816">
                  <c:v>1154653.2056</c:v>
                </c:pt>
                <c:pt idx="1817">
                  <c:v>243283.63700000002</c:v>
                </c:pt>
                <c:pt idx="1818">
                  <c:v>263609.91429999995</c:v>
                </c:pt>
                <c:pt idx="1819">
                  <c:v>390682.21360000002</c:v>
                </c:pt>
                <c:pt idx="1820">
                  <c:v>3131610.4923</c:v>
                </c:pt>
                <c:pt idx="1821">
                  <c:v>143471.8138</c:v>
                </c:pt>
                <c:pt idx="1822">
                  <c:v>1009213.9560000001</c:v>
                </c:pt>
                <c:pt idx="1823">
                  <c:v>302633.74259999994</c:v>
                </c:pt>
                <c:pt idx="1824">
                  <c:v>349456.18139999994</c:v>
                </c:pt>
                <c:pt idx="1825">
                  <c:v>2466289.8852999997</c:v>
                </c:pt>
                <c:pt idx="1826">
                  <c:v>714641.13709999993</c:v>
                </c:pt>
                <c:pt idx="1827">
                  <c:v>572119.42700000003</c:v>
                </c:pt>
                <c:pt idx="1828">
                  <c:v>689235.30959999992</c:v>
                </c:pt>
                <c:pt idx="1829">
                  <c:v>1047093.3934999999</c:v>
                </c:pt>
                <c:pt idx="1830">
                  <c:v>159010.25</c:v>
                </c:pt>
                <c:pt idx="1831">
                  <c:v>825239.27910000016</c:v>
                </c:pt>
                <c:pt idx="1832">
                  <c:v>440070.18299999996</c:v>
                </c:pt>
                <c:pt idx="1833">
                  <c:v>335878.31550000003</c:v>
                </c:pt>
                <c:pt idx="1834">
                  <c:v>206157.27860000002</c:v>
                </c:pt>
                <c:pt idx="1835">
                  <c:v>710706.69180000003</c:v>
                </c:pt>
                <c:pt idx="1836">
                  <c:v>603392.73639999994</c:v>
                </c:pt>
                <c:pt idx="1837">
                  <c:v>1363826.7</c:v>
                </c:pt>
                <c:pt idx="1838">
                  <c:v>810341.87540000014</c:v>
                </c:pt>
                <c:pt idx="1839">
                  <c:v>543075.946</c:v>
                </c:pt>
                <c:pt idx="1840">
                  <c:v>124946.69329999998</c:v>
                </c:pt>
                <c:pt idx="1841">
                  <c:v>250493.0551</c:v>
                </c:pt>
                <c:pt idx="1842">
                  <c:v>105062.5212</c:v>
                </c:pt>
                <c:pt idx="1843">
                  <c:v>643230.78399999999</c:v>
                </c:pt>
                <c:pt idx="1844">
                  <c:v>780907.4935000001</c:v>
                </c:pt>
                <c:pt idx="1845">
                  <c:v>145924.49120000005</c:v>
                </c:pt>
                <c:pt idx="1846">
                  <c:v>787462.60320000001</c:v>
                </c:pt>
                <c:pt idx="1847">
                  <c:v>1284820.5688000002</c:v>
                </c:pt>
                <c:pt idx="1848">
                  <c:v>127996.65840000001</c:v>
                </c:pt>
                <c:pt idx="1849">
                  <c:v>973002.50199999998</c:v>
                </c:pt>
                <c:pt idx="1850">
                  <c:v>214374.59679999997</c:v>
                </c:pt>
                <c:pt idx="1851">
                  <c:v>357701.82120000006</c:v>
                </c:pt>
                <c:pt idx="1852">
                  <c:v>735481.9487999999</c:v>
                </c:pt>
                <c:pt idx="1853">
                  <c:v>284434.48220000003</c:v>
                </c:pt>
                <c:pt idx="1854">
                  <c:v>252718.6085</c:v>
                </c:pt>
                <c:pt idx="1855">
                  <c:v>1245083.3136999998</c:v>
                </c:pt>
                <c:pt idx="1856">
                  <c:v>1182875.9292000001</c:v>
                </c:pt>
                <c:pt idx="1857">
                  <c:v>558105.42480000004</c:v>
                </c:pt>
                <c:pt idx="1858">
                  <c:v>248075.31689999998</c:v>
                </c:pt>
                <c:pt idx="1859">
                  <c:v>346494.0589</c:v>
                </c:pt>
                <c:pt idx="1860">
                  <c:v>519158.37599999999</c:v>
                </c:pt>
                <c:pt idx="1861">
                  <c:v>1245410.5359</c:v>
                </c:pt>
                <c:pt idx="1862">
                  <c:v>277633.734</c:v>
                </c:pt>
                <c:pt idx="1863">
                  <c:v>270039.62719999999</c:v>
                </c:pt>
                <c:pt idx="1864">
                  <c:v>384537.37</c:v>
                </c:pt>
                <c:pt idx="1865">
                  <c:v>3285592.3760000002</c:v>
                </c:pt>
                <c:pt idx="1866">
                  <c:v>151166.18709999998</c:v>
                </c:pt>
                <c:pt idx="1867">
                  <c:v>1132598.8991999999</c:v>
                </c:pt>
                <c:pt idx="1868">
                  <c:v>308030.88930000004</c:v>
                </c:pt>
                <c:pt idx="1869">
                  <c:v>360333.66179999994</c:v>
                </c:pt>
                <c:pt idx="1870">
                  <c:v>2625129.84</c:v>
                </c:pt>
                <c:pt idx="1871">
                  <c:v>648737.88840000005</c:v>
                </c:pt>
                <c:pt idx="1872">
                  <c:v>614925.71259999997</c:v>
                </c:pt>
                <c:pt idx="1873">
                  <c:v>712268.03879999986</c:v>
                </c:pt>
                <c:pt idx="1874">
                  <c:v>1111310.4440000001</c:v>
                </c:pt>
                <c:pt idx="1875">
                  <c:v>150520.59599999999</c:v>
                </c:pt>
                <c:pt idx="1876">
                  <c:v>776254.31400000001</c:v>
                </c:pt>
                <c:pt idx="1877">
                  <c:v>457474.08</c:v>
                </c:pt>
                <c:pt idx="1878">
                  <c:v>359806.9572</c:v>
                </c:pt>
                <c:pt idx="1879">
                  <c:v>231736.35680000001</c:v>
                </c:pt>
                <c:pt idx="1880">
                  <c:v>592795.40560000006</c:v>
                </c:pt>
                <c:pt idx="1881">
                  <c:v>599961.90609999991</c:v>
                </c:pt>
                <c:pt idx="1882">
                  <c:v>1237370.6750999999</c:v>
                </c:pt>
                <c:pt idx="1883">
                  <c:v>838982.24600000016</c:v>
                </c:pt>
                <c:pt idx="1884">
                  <c:v>572800.55000000005</c:v>
                </c:pt>
                <c:pt idx="1885">
                  <c:v>129514.86379999999</c:v>
                </c:pt>
                <c:pt idx="1886">
                  <c:v>248561.44759999996</c:v>
                </c:pt>
                <c:pt idx="1887">
                  <c:v>101598.33600000001</c:v>
                </c:pt>
                <c:pt idx="1888">
                  <c:v>706354.49279999989</c:v>
                </c:pt>
                <c:pt idx="1889">
                  <c:v>823916.95419999992</c:v>
                </c:pt>
                <c:pt idx="1890">
                  <c:v>197491.69440000001</c:v>
                </c:pt>
                <c:pt idx="1891">
                  <c:v>770064.55890000006</c:v>
                </c:pt>
                <c:pt idx="1892">
                  <c:v>1258534.6051</c:v>
                </c:pt>
                <c:pt idx="1893">
                  <c:v>132389.85219999999</c:v>
                </c:pt>
                <c:pt idx="1894">
                  <c:v>1122319.8144</c:v>
                </c:pt>
                <c:pt idx="1895">
                  <c:v>268502.52419999999</c:v>
                </c:pt>
                <c:pt idx="1896">
                  <c:v>340802.99440000003</c:v>
                </c:pt>
                <c:pt idx="1897">
                  <c:v>1010077.4639999999</c:v>
                </c:pt>
                <c:pt idx="1898">
                  <c:v>332367.27880000003</c:v>
                </c:pt>
                <c:pt idx="1899">
                  <c:v>255888.9045</c:v>
                </c:pt>
                <c:pt idx="1900">
                  <c:v>1247573.3506999998</c:v>
                </c:pt>
                <c:pt idx="1901">
                  <c:v>1041537.1975</c:v>
                </c:pt>
                <c:pt idx="1902">
                  <c:v>620234.02240000002</c:v>
                </c:pt>
                <c:pt idx="1903">
                  <c:v>364793.95539999998</c:v>
                </c:pt>
                <c:pt idx="1904">
                  <c:v>417689.72700000001</c:v>
                </c:pt>
                <c:pt idx="1905">
                  <c:v>533149.03599999996</c:v>
                </c:pt>
                <c:pt idx="1906">
                  <c:v>1205939.4682</c:v>
                </c:pt>
                <c:pt idx="1907">
                  <c:v>261679.94319999998</c:v>
                </c:pt>
                <c:pt idx="1908">
                  <c:v>256834.7892</c:v>
                </c:pt>
                <c:pt idx="1909">
                  <c:v>366088.88639999996</c:v>
                </c:pt>
                <c:pt idx="1910">
                  <c:v>3153380.6285000001</c:v>
                </c:pt>
                <c:pt idx="1911">
                  <c:v>143130.6586</c:v>
                </c:pt>
                <c:pt idx="1912">
                  <c:v>959275.10100000002</c:v>
                </c:pt>
                <c:pt idx="1913">
                  <c:v>288535.03979999997</c:v>
                </c:pt>
                <c:pt idx="1914">
                  <c:v>370264.91839999997</c:v>
                </c:pt>
                <c:pt idx="1915">
                  <c:v>2720833.9410999995</c:v>
                </c:pt>
                <c:pt idx="1916">
                  <c:v>915811.5959999999</c:v>
                </c:pt>
                <c:pt idx="1917">
                  <c:v>560883.10720000009</c:v>
                </c:pt>
                <c:pt idx="1918">
                  <c:v>722391.60400000005</c:v>
                </c:pt>
                <c:pt idx="1919">
                  <c:v>1057827.1104000001</c:v>
                </c:pt>
                <c:pt idx="1920">
                  <c:v>168496.39120000001</c:v>
                </c:pt>
                <c:pt idx="1921">
                  <c:v>730119.02039999992</c:v>
                </c:pt>
                <c:pt idx="1922">
                  <c:v>439568.19</c:v>
                </c:pt>
                <c:pt idx="1923">
                  <c:v>313961.06359999999</c:v>
                </c:pt>
                <c:pt idx="1924">
                  <c:v>192478.17720000001</c:v>
                </c:pt>
                <c:pt idx="1925">
                  <c:v>668137.92099999997</c:v>
                </c:pt>
                <c:pt idx="1926">
                  <c:v>602220.0392</c:v>
                </c:pt>
                <c:pt idx="1927">
                  <c:v>1263483.4230000002</c:v>
                </c:pt>
                <c:pt idx="1928">
                  <c:v>762194.7585</c:v>
                </c:pt>
                <c:pt idx="1929">
                  <c:v>540196.49200000009</c:v>
                </c:pt>
                <c:pt idx="1930">
                  <c:v>122219.448</c:v>
                </c:pt>
                <c:pt idx="1931">
                  <c:v>229813.53599999999</c:v>
                </c:pt>
                <c:pt idx="1932">
                  <c:v>135125.60219999999</c:v>
                </c:pt>
                <c:pt idx="1933">
                  <c:v>602107.09370000008</c:v>
                </c:pt>
                <c:pt idx="1934">
                  <c:v>822896.2557000001</c:v>
                </c:pt>
                <c:pt idx="1935">
                  <c:v>111379.68750000001</c:v>
                </c:pt>
                <c:pt idx="1936">
                  <c:v>777806.63779999991</c:v>
                </c:pt>
                <c:pt idx="1937">
                  <c:v>1203484.9967000003</c:v>
                </c:pt>
                <c:pt idx="1938">
                  <c:v>133738.37639999998</c:v>
                </c:pt>
                <c:pt idx="1939">
                  <c:v>927901.69850000017</c:v>
                </c:pt>
                <c:pt idx="1940">
                  <c:v>198005.40299999999</c:v>
                </c:pt>
                <c:pt idx="1941">
                  <c:v>335776.97379999998</c:v>
                </c:pt>
                <c:pt idx="1942">
                  <c:v>984559.96499999997</c:v>
                </c:pt>
                <c:pt idx="1943">
                  <c:v>286164.97519999999</c:v>
                </c:pt>
                <c:pt idx="1944">
                  <c:v>170178.44</c:v>
                </c:pt>
                <c:pt idx="1945">
                  <c:v>1222309.2045999998</c:v>
                </c:pt>
                <c:pt idx="1946">
                  <c:v>1149724.4165999999</c:v>
                </c:pt>
                <c:pt idx="1947">
                  <c:v>479636.6274</c:v>
                </c:pt>
                <c:pt idx="1948">
                  <c:v>255651.1379</c:v>
                </c:pt>
                <c:pt idx="1949">
                  <c:v>343934.48880000005</c:v>
                </c:pt>
                <c:pt idx="1950">
                  <c:v>480013.26799999998</c:v>
                </c:pt>
                <c:pt idx="1951">
                  <c:v>1160917.3029999998</c:v>
                </c:pt>
                <c:pt idx="1952">
                  <c:v>178533.32340000002</c:v>
                </c:pt>
                <c:pt idx="1953">
                  <c:v>294366.54399999999</c:v>
                </c:pt>
                <c:pt idx="1954">
                  <c:v>360331.06719999993</c:v>
                </c:pt>
                <c:pt idx="1955">
                  <c:v>3209371.9427999998</c:v>
                </c:pt>
                <c:pt idx="1956">
                  <c:v>122490.29100000001</c:v>
                </c:pt>
                <c:pt idx="1957">
                  <c:v>1213857.8830000001</c:v>
                </c:pt>
                <c:pt idx="1958">
                  <c:v>280408.7328</c:v>
                </c:pt>
                <c:pt idx="1959">
                  <c:v>363259.45079999999</c:v>
                </c:pt>
                <c:pt idx="1960">
                  <c:v>2215996.3584000003</c:v>
                </c:pt>
                <c:pt idx="1961">
                  <c:v>560397.83759999997</c:v>
                </c:pt>
                <c:pt idx="1962">
                  <c:v>657970.23840000003</c:v>
                </c:pt>
                <c:pt idx="1963">
                  <c:v>614570.43449999997</c:v>
                </c:pt>
                <c:pt idx="1964">
                  <c:v>1127822.9249999998</c:v>
                </c:pt>
                <c:pt idx="1965">
                  <c:v>143122.5894</c:v>
                </c:pt>
                <c:pt idx="1966">
                  <c:v>811009.80839999998</c:v>
                </c:pt>
                <c:pt idx="1967">
                  <c:v>441245.66720000003</c:v>
                </c:pt>
                <c:pt idx="1968">
                  <c:v>327012.45899999997</c:v>
                </c:pt>
                <c:pt idx="1969">
                  <c:v>201393.64559999999</c:v>
                </c:pt>
                <c:pt idx="1970">
                  <c:v>612996.71400000004</c:v>
                </c:pt>
                <c:pt idx="1971">
                  <c:v>590185.38719999988</c:v>
                </c:pt>
                <c:pt idx="1972">
                  <c:v>1353631.2890000001</c:v>
                </c:pt>
                <c:pt idx="1973">
                  <c:v>867056.30429999996</c:v>
                </c:pt>
                <c:pt idx="1974">
                  <c:v>540155.63699999999</c:v>
                </c:pt>
                <c:pt idx="1975">
                  <c:v>129966.0306</c:v>
                </c:pt>
                <c:pt idx="1976">
                  <c:v>243127.23849999998</c:v>
                </c:pt>
                <c:pt idx="1977">
                  <c:v>91687.258399999977</c:v>
                </c:pt>
                <c:pt idx="1978">
                  <c:v>713634.05039999983</c:v>
                </c:pt>
                <c:pt idx="1979">
                  <c:v>848550.35009999992</c:v>
                </c:pt>
                <c:pt idx="1980">
                  <c:v>209077.13960000002</c:v>
                </c:pt>
                <c:pt idx="1981">
                  <c:v>852782.90580000007</c:v>
                </c:pt>
                <c:pt idx="1982">
                  <c:v>1320149.3215999997</c:v>
                </c:pt>
                <c:pt idx="1983">
                  <c:v>154458.04500000001</c:v>
                </c:pt>
                <c:pt idx="1984">
                  <c:v>1040406.3281999999</c:v>
                </c:pt>
                <c:pt idx="1985">
                  <c:v>258267.7824</c:v>
                </c:pt>
                <c:pt idx="1986">
                  <c:v>387075.70299999998</c:v>
                </c:pt>
                <c:pt idx="1987">
                  <c:v>979202.36259999999</c:v>
                </c:pt>
                <c:pt idx="1988">
                  <c:v>269101.152</c:v>
                </c:pt>
                <c:pt idx="1989">
                  <c:v>236935.58599999998</c:v>
                </c:pt>
                <c:pt idx="1990">
                  <c:v>1355133.2123999998</c:v>
                </c:pt>
                <c:pt idx="1991">
                  <c:v>1245465.1026999999</c:v>
                </c:pt>
                <c:pt idx="1992">
                  <c:v>660569.72279999999</c:v>
                </c:pt>
                <c:pt idx="1993">
                  <c:v>333741.06219999999</c:v>
                </c:pt>
                <c:pt idx="1994">
                  <c:v>415893.00340000005</c:v>
                </c:pt>
                <c:pt idx="1995">
                  <c:v>588614.75799999991</c:v>
                </c:pt>
                <c:pt idx="1996">
                  <c:v>1398701.4665000001</c:v>
                </c:pt>
                <c:pt idx="1997">
                  <c:v>254087.5876</c:v>
                </c:pt>
                <c:pt idx="1998">
                  <c:v>330704.51789999998</c:v>
                </c:pt>
                <c:pt idx="1999">
                  <c:v>392039.13330000004</c:v>
                </c:pt>
                <c:pt idx="2000">
                  <c:v>3792344.8607000001</c:v>
                </c:pt>
                <c:pt idx="2001">
                  <c:v>150513.90979999999</c:v>
                </c:pt>
                <c:pt idx="2002">
                  <c:v>1334109.4708</c:v>
                </c:pt>
                <c:pt idx="2003">
                  <c:v>312993.03730000003</c:v>
                </c:pt>
                <c:pt idx="2004">
                  <c:v>365433.63749999995</c:v>
                </c:pt>
                <c:pt idx="2005">
                  <c:v>3649922.1812</c:v>
                </c:pt>
                <c:pt idx="2006">
                  <c:v>847129.81109999993</c:v>
                </c:pt>
                <c:pt idx="2007">
                  <c:v>710045.61300000013</c:v>
                </c:pt>
                <c:pt idx="2008">
                  <c:v>833163.201</c:v>
                </c:pt>
                <c:pt idx="2009">
                  <c:v>1132355.6819</c:v>
                </c:pt>
                <c:pt idx="2010">
                  <c:v>176509.19249999998</c:v>
                </c:pt>
                <c:pt idx="2011">
                  <c:v>1055539.2320000001</c:v>
                </c:pt>
                <c:pt idx="2012">
                  <c:v>478147.93290000007</c:v>
                </c:pt>
                <c:pt idx="2013">
                  <c:v>349302.3688</c:v>
                </c:pt>
                <c:pt idx="2014">
                  <c:v>228662.7574</c:v>
                </c:pt>
                <c:pt idx="2015">
                  <c:v>662932.978</c:v>
                </c:pt>
                <c:pt idx="2016">
                  <c:v>759655.14240000001</c:v>
                </c:pt>
                <c:pt idx="2017">
                  <c:v>1366336.26</c:v>
                </c:pt>
                <c:pt idx="2018">
                  <c:v>948573.97650000011</c:v>
                </c:pt>
                <c:pt idx="2019">
                  <c:v>616636.75810000009</c:v>
                </c:pt>
                <c:pt idx="2020">
                  <c:v>152362.03</c:v>
                </c:pt>
                <c:pt idx="2021">
                  <c:v>256417.29900000003</c:v>
                </c:pt>
                <c:pt idx="2022">
                  <c:v>130516.9308</c:v>
                </c:pt>
                <c:pt idx="2023">
                  <c:v>783047.98800000001</c:v>
                </c:pt>
                <c:pt idx="2024">
                  <c:v>923439.12079999992</c:v>
                </c:pt>
                <c:pt idx="2025">
                  <c:v>126688.8348</c:v>
                </c:pt>
                <c:pt idx="2026">
                  <c:v>690658.73679999996</c:v>
                </c:pt>
                <c:pt idx="2027">
                  <c:v>1188314.1244999999</c:v>
                </c:pt>
                <c:pt idx="2028">
                  <c:v>125872.01120000001</c:v>
                </c:pt>
                <c:pt idx="2029">
                  <c:v>1002385.0717000002</c:v>
                </c:pt>
                <c:pt idx="2030">
                  <c:v>209326.36679999999</c:v>
                </c:pt>
                <c:pt idx="2031">
                  <c:v>308996.64600000001</c:v>
                </c:pt>
                <c:pt idx="2032">
                  <c:v>781364.42499999993</c:v>
                </c:pt>
                <c:pt idx="2033">
                  <c:v>259218.73319999999</c:v>
                </c:pt>
                <c:pt idx="2034">
                  <c:v>199080.0018</c:v>
                </c:pt>
                <c:pt idx="2035">
                  <c:v>1139627.5719999999</c:v>
                </c:pt>
                <c:pt idx="2036">
                  <c:v>964789.17989999999</c:v>
                </c:pt>
                <c:pt idx="2037">
                  <c:v>485105.859</c:v>
                </c:pt>
                <c:pt idx="2038">
                  <c:v>229158.92880000002</c:v>
                </c:pt>
                <c:pt idx="2039">
                  <c:v>398942.636</c:v>
                </c:pt>
                <c:pt idx="2040">
                  <c:v>485152.30710000003</c:v>
                </c:pt>
                <c:pt idx="2041">
                  <c:v>1123731.7650000001</c:v>
                </c:pt>
                <c:pt idx="2042">
                  <c:v>222151.98099999997</c:v>
                </c:pt>
                <c:pt idx="2043">
                  <c:v>263167.95600000001</c:v>
                </c:pt>
                <c:pt idx="2044">
                  <c:v>339816.54960000003</c:v>
                </c:pt>
                <c:pt idx="2045">
                  <c:v>2816917.4929999998</c:v>
                </c:pt>
                <c:pt idx="2046">
                  <c:v>125277.53899999999</c:v>
                </c:pt>
                <c:pt idx="2047">
                  <c:v>1056199.4543999999</c:v>
                </c:pt>
                <c:pt idx="2048">
                  <c:v>259105.7838</c:v>
                </c:pt>
                <c:pt idx="2049">
                  <c:v>295718.016</c:v>
                </c:pt>
                <c:pt idx="2050">
                  <c:v>2520702.5851999996</c:v>
                </c:pt>
                <c:pt idx="2051">
                  <c:v>658243.85219999996</c:v>
                </c:pt>
                <c:pt idx="2052">
                  <c:v>586023.0009000001</c:v>
                </c:pt>
                <c:pt idx="2053">
                  <c:v>703075.75520000001</c:v>
                </c:pt>
                <c:pt idx="2054">
                  <c:v>990190.70309999981</c:v>
                </c:pt>
                <c:pt idx="2055">
                  <c:v>136735.85219999999</c:v>
                </c:pt>
                <c:pt idx="2056">
                  <c:v>914135.50800000003</c:v>
                </c:pt>
                <c:pt idx="2057">
                  <c:v>387428.56000000006</c:v>
                </c:pt>
                <c:pt idx="2058">
                  <c:v>293859.10149999999</c:v>
                </c:pt>
                <c:pt idx="2059">
                  <c:v>196005.53340000001</c:v>
                </c:pt>
                <c:pt idx="2060">
                  <c:v>581846.81489999988</c:v>
                </c:pt>
                <c:pt idx="2061">
                  <c:v>529509.08920000005</c:v>
                </c:pt>
                <c:pt idx="2062">
                  <c:v>1108314.4694999999</c:v>
                </c:pt>
                <c:pt idx="2063">
                  <c:v>908093.45799999987</c:v>
                </c:pt>
                <c:pt idx="2064">
                  <c:v>509003.87119999994</c:v>
                </c:pt>
                <c:pt idx="2065">
                  <c:v>122944.85280000001</c:v>
                </c:pt>
                <c:pt idx="2066">
                  <c:v>190736.685</c:v>
                </c:pt>
                <c:pt idx="2067">
                  <c:v>97316.802000000011</c:v>
                </c:pt>
                <c:pt idx="2068">
                  <c:v>651369.40879999998</c:v>
                </c:pt>
                <c:pt idx="2069">
                  <c:v>786732.70200000005</c:v>
                </c:pt>
                <c:pt idx="2070">
                  <c:v>131688.39679999999</c:v>
                </c:pt>
                <c:pt idx="2071">
                  <c:v>684611.3358</c:v>
                </c:pt>
                <c:pt idx="2072">
                  <c:v>1093603.375</c:v>
                </c:pt>
                <c:pt idx="2073">
                  <c:v>109191.79639999999</c:v>
                </c:pt>
                <c:pt idx="2074">
                  <c:v>838711.2405999999</c:v>
                </c:pt>
                <c:pt idx="2075">
                  <c:v>203085.7795</c:v>
                </c:pt>
                <c:pt idx="2076">
                  <c:v>316100.62000000005</c:v>
                </c:pt>
                <c:pt idx="2077">
                  <c:v>812618.93440000003</c:v>
                </c:pt>
                <c:pt idx="2078">
                  <c:v>268835.913</c:v>
                </c:pt>
                <c:pt idx="2079">
                  <c:v>213836.64259999996</c:v>
                </c:pt>
                <c:pt idx="2080">
                  <c:v>1103498.8649999998</c:v>
                </c:pt>
                <c:pt idx="2081">
                  <c:v>961523.23650000012</c:v>
                </c:pt>
                <c:pt idx="2082">
                  <c:v>511489.77120000002</c:v>
                </c:pt>
                <c:pt idx="2083">
                  <c:v>313267.99680000002</c:v>
                </c:pt>
                <c:pt idx="2084">
                  <c:v>350664.8222</c:v>
                </c:pt>
                <c:pt idx="2085">
                  <c:v>451719.31139999995</c:v>
                </c:pt>
                <c:pt idx="2086">
                  <c:v>1103871.398</c:v>
                </c:pt>
                <c:pt idx="2087">
                  <c:v>206996.92199999999</c:v>
                </c:pt>
                <c:pt idx="2088">
                  <c:v>267016.71849999996</c:v>
                </c:pt>
                <c:pt idx="2089">
                  <c:v>351137.18640000001</c:v>
                </c:pt>
                <c:pt idx="2090">
                  <c:v>2784490.7396999998</c:v>
                </c:pt>
                <c:pt idx="2091">
                  <c:v>121320.30449999998</c:v>
                </c:pt>
                <c:pt idx="2092">
                  <c:v>1094142.4146</c:v>
                </c:pt>
                <c:pt idx="2093">
                  <c:v>249555.98799999998</c:v>
                </c:pt>
                <c:pt idx="2094">
                  <c:v>317982.4375</c:v>
                </c:pt>
                <c:pt idx="2095">
                  <c:v>2173412.6601</c:v>
                </c:pt>
                <c:pt idx="2096">
                  <c:v>631119.30319999997</c:v>
                </c:pt>
                <c:pt idx="2097">
                  <c:v>586920.84479999996</c:v>
                </c:pt>
                <c:pt idx="2098">
                  <c:v>607423.36279999989</c:v>
                </c:pt>
                <c:pt idx="2099">
                  <c:v>1023585.1776000001</c:v>
                </c:pt>
                <c:pt idx="2100">
                  <c:v>138801.46910000002</c:v>
                </c:pt>
                <c:pt idx="2101">
                  <c:v>601175.79879999999</c:v>
                </c:pt>
                <c:pt idx="2102">
                  <c:v>397742.64399999997</c:v>
                </c:pt>
                <c:pt idx="2103">
                  <c:v>285628.84740000003</c:v>
                </c:pt>
                <c:pt idx="2104">
                  <c:v>192155.49119999999</c:v>
                </c:pt>
                <c:pt idx="2105">
                  <c:v>550331.69140000001</c:v>
                </c:pt>
                <c:pt idx="2106">
                  <c:v>511040.76239999995</c:v>
                </c:pt>
                <c:pt idx="2107">
                  <c:v>986261.75459999999</c:v>
                </c:pt>
                <c:pt idx="2108">
                  <c:v>664728.98099999991</c:v>
                </c:pt>
                <c:pt idx="2109">
                  <c:v>510026.68869999994</c:v>
                </c:pt>
                <c:pt idx="2110">
                  <c:v>106695.01699999999</c:v>
                </c:pt>
                <c:pt idx="2111">
                  <c:v>223196.45700000002</c:v>
                </c:pt>
                <c:pt idx="2112">
                  <c:v>94359.443499999994</c:v>
                </c:pt>
                <c:pt idx="2113">
                  <c:v>650986.63589999999</c:v>
                </c:pt>
                <c:pt idx="2114">
                  <c:v>740280.10499999998</c:v>
                </c:pt>
                <c:pt idx="2115">
                  <c:v>141208.17480000001</c:v>
                </c:pt>
                <c:pt idx="2116">
                  <c:v>681549.35610000009</c:v>
                </c:pt>
                <c:pt idx="2117">
                  <c:v>1140418.7053999999</c:v>
                </c:pt>
                <c:pt idx="2118">
                  <c:v>122950.65149999999</c:v>
                </c:pt>
                <c:pt idx="2119">
                  <c:v>882960.0172</c:v>
                </c:pt>
                <c:pt idx="2120">
                  <c:v>212145.1575</c:v>
                </c:pt>
                <c:pt idx="2121">
                  <c:v>326866.90590000001</c:v>
                </c:pt>
                <c:pt idx="2122">
                  <c:v>849915.50489999994</c:v>
                </c:pt>
                <c:pt idx="2123">
                  <c:v>302655.38099999994</c:v>
                </c:pt>
                <c:pt idx="2124">
                  <c:v>217572.66999999998</c:v>
                </c:pt>
                <c:pt idx="2125">
                  <c:v>1212776.551</c:v>
                </c:pt>
                <c:pt idx="2126">
                  <c:v>965063.12980000011</c:v>
                </c:pt>
                <c:pt idx="2127">
                  <c:v>487493.52499999991</c:v>
                </c:pt>
                <c:pt idx="2128">
                  <c:v>277201.88220000005</c:v>
                </c:pt>
                <c:pt idx="2129">
                  <c:v>380651.67100000003</c:v>
                </c:pt>
                <c:pt idx="2130">
                  <c:v>489018.98639999994</c:v>
                </c:pt>
                <c:pt idx="2131">
                  <c:v>1012895.5254</c:v>
                </c:pt>
                <c:pt idx="2132">
                  <c:v>215671.87319999997</c:v>
                </c:pt>
                <c:pt idx="2133">
                  <c:v>244955.38940000004</c:v>
                </c:pt>
                <c:pt idx="2134">
                  <c:v>360795.80699999997</c:v>
                </c:pt>
                <c:pt idx="2135">
                  <c:v>3184783.8504999997</c:v>
                </c:pt>
                <c:pt idx="2136">
                  <c:v>129399.9111</c:v>
                </c:pt>
                <c:pt idx="2137">
                  <c:v>1019257.6492</c:v>
                </c:pt>
                <c:pt idx="2138">
                  <c:v>260740.16320000001</c:v>
                </c:pt>
                <c:pt idx="2139">
                  <c:v>331272.53350000002</c:v>
                </c:pt>
                <c:pt idx="2140">
                  <c:v>2169356.5278000003</c:v>
                </c:pt>
                <c:pt idx="2141">
                  <c:v>653708.45759999997</c:v>
                </c:pt>
                <c:pt idx="2142">
                  <c:v>569949.62959999999</c:v>
                </c:pt>
                <c:pt idx="2143">
                  <c:v>611080.52299999993</c:v>
                </c:pt>
                <c:pt idx="2144">
                  <c:v>1020768.5355999999</c:v>
                </c:pt>
                <c:pt idx="2145">
                  <c:v>169031.14779999998</c:v>
                </c:pt>
                <c:pt idx="2146">
                  <c:v>736120.42560000019</c:v>
                </c:pt>
                <c:pt idx="2147">
                  <c:v>414386.49</c:v>
                </c:pt>
                <c:pt idx="2148">
                  <c:v>298650.77060000005</c:v>
                </c:pt>
                <c:pt idx="2149">
                  <c:v>195939.7</c:v>
                </c:pt>
                <c:pt idx="2150">
                  <c:v>604068.24839999992</c:v>
                </c:pt>
                <c:pt idx="2151">
                  <c:v>593317.02300000004</c:v>
                </c:pt>
                <c:pt idx="2152">
                  <c:v>1180799.0229999998</c:v>
                </c:pt>
                <c:pt idx="2153">
                  <c:v>798486.52519999992</c:v>
                </c:pt>
                <c:pt idx="2154">
                  <c:v>511565.81839999999</c:v>
                </c:pt>
                <c:pt idx="2155">
                  <c:v>128623.03020000001</c:v>
                </c:pt>
                <c:pt idx="2156">
                  <c:v>225979.54199999999</c:v>
                </c:pt>
                <c:pt idx="2157">
                  <c:v>102531.54360000002</c:v>
                </c:pt>
                <c:pt idx="2158">
                  <c:v>626821.15260000003</c:v>
                </c:pt>
                <c:pt idx="2159">
                  <c:v>750544.95889999997</c:v>
                </c:pt>
                <c:pt idx="2160">
                  <c:v>142443.61300000001</c:v>
                </c:pt>
                <c:pt idx="2161">
                  <c:v>746168.75049999997</c:v>
                </c:pt>
                <c:pt idx="2162">
                  <c:v>1199631.5562</c:v>
                </c:pt>
                <c:pt idx="2163">
                  <c:v>117049.02279999998</c:v>
                </c:pt>
                <c:pt idx="2164">
                  <c:v>975518.80079999997</c:v>
                </c:pt>
                <c:pt idx="2165">
                  <c:v>207899.31799999997</c:v>
                </c:pt>
                <c:pt idx="2166">
                  <c:v>339287.43679999997</c:v>
                </c:pt>
                <c:pt idx="2167">
                  <c:v>761128.09559999988</c:v>
                </c:pt>
                <c:pt idx="2168">
                  <c:v>350633.5197</c:v>
                </c:pt>
                <c:pt idx="2169">
                  <c:v>246590.39379999999</c:v>
                </c:pt>
                <c:pt idx="2170">
                  <c:v>1153147.2479999999</c:v>
                </c:pt>
                <c:pt idx="2171">
                  <c:v>1138008.291</c:v>
                </c:pt>
                <c:pt idx="2172">
                  <c:v>536862.03119999997</c:v>
                </c:pt>
                <c:pt idx="2173">
                  <c:v>227433.23970000001</c:v>
                </c:pt>
                <c:pt idx="2174">
                  <c:v>381346.27730000002</c:v>
                </c:pt>
                <c:pt idx="2175">
                  <c:v>497802.14899999998</c:v>
                </c:pt>
                <c:pt idx="2176">
                  <c:v>937838.49119999993</c:v>
                </c:pt>
                <c:pt idx="2177">
                  <c:v>244701.11950000003</c:v>
                </c:pt>
                <c:pt idx="2178">
                  <c:v>279559.00800000003</c:v>
                </c:pt>
                <c:pt idx="2179">
                  <c:v>376910.08199999999</c:v>
                </c:pt>
                <c:pt idx="2180">
                  <c:v>3169893.6658000001</c:v>
                </c:pt>
                <c:pt idx="2181">
                  <c:v>133316.7885</c:v>
                </c:pt>
                <c:pt idx="2182">
                  <c:v>1221839.6830000002</c:v>
                </c:pt>
                <c:pt idx="2183">
                  <c:v>260381.50320000004</c:v>
                </c:pt>
                <c:pt idx="2184">
                  <c:v>326903.95199999999</c:v>
                </c:pt>
                <c:pt idx="2185">
                  <c:v>2423792.9500000002</c:v>
                </c:pt>
                <c:pt idx="2186">
                  <c:v>634621.40159999998</c:v>
                </c:pt>
                <c:pt idx="2187">
                  <c:v>648064.16</c:v>
                </c:pt>
                <c:pt idx="2188">
                  <c:v>639305.98800000013</c:v>
                </c:pt>
                <c:pt idx="2189">
                  <c:v>1013603.3598</c:v>
                </c:pt>
                <c:pt idx="2190">
                  <c:v>148176.38159999999</c:v>
                </c:pt>
                <c:pt idx="2191">
                  <c:v>763666.77200000011</c:v>
                </c:pt>
                <c:pt idx="2192">
                  <c:v>428180.08999999997</c:v>
                </c:pt>
                <c:pt idx="2193">
                  <c:v>315302.7402</c:v>
                </c:pt>
                <c:pt idx="2194">
                  <c:v>193572.38399999999</c:v>
                </c:pt>
                <c:pt idx="2195">
                  <c:v>655976.97899999993</c:v>
                </c:pt>
                <c:pt idx="2196">
                  <c:v>586309.37200000009</c:v>
                </c:pt>
                <c:pt idx="2197">
                  <c:v>1253052.2516000001</c:v>
                </c:pt>
                <c:pt idx="2198">
                  <c:v>722441.43839999998</c:v>
                </c:pt>
                <c:pt idx="2199">
                  <c:v>533321.49080000003</c:v>
                </c:pt>
                <c:pt idx="2200">
                  <c:v>112988.33939999998</c:v>
                </c:pt>
                <c:pt idx="2201">
                  <c:v>251140.54079999999</c:v>
                </c:pt>
                <c:pt idx="2202">
                  <c:v>102978.336</c:v>
                </c:pt>
                <c:pt idx="2203">
                  <c:v>716107.02119999996</c:v>
                </c:pt>
                <c:pt idx="2204">
                  <c:v>769595.54999999993</c:v>
                </c:pt>
                <c:pt idx="2205">
                  <c:v>174466.08</c:v>
                </c:pt>
                <c:pt idx="2206">
                  <c:v>733843.48320000002</c:v>
                </c:pt>
                <c:pt idx="2207">
                  <c:v>1184699.1744000001</c:v>
                </c:pt>
                <c:pt idx="2208">
                  <c:v>132203.3076</c:v>
                </c:pt>
                <c:pt idx="2209">
                  <c:v>1002392.4551999999</c:v>
                </c:pt>
                <c:pt idx="2210">
                  <c:v>230686.99360000002</c:v>
                </c:pt>
                <c:pt idx="2211">
                  <c:v>337399.94069999998</c:v>
                </c:pt>
                <c:pt idx="2212">
                  <c:v>807368.31240000005</c:v>
                </c:pt>
                <c:pt idx="2213">
                  <c:v>327480.03840000002</c:v>
                </c:pt>
                <c:pt idx="2214">
                  <c:v>195998.27189999999</c:v>
                </c:pt>
                <c:pt idx="2215">
                  <c:v>1132585.9238</c:v>
                </c:pt>
                <c:pt idx="2216">
                  <c:v>914948.91320000007</c:v>
                </c:pt>
                <c:pt idx="2217">
                  <c:v>539822.97459999996</c:v>
                </c:pt>
                <c:pt idx="2218">
                  <c:v>251162.7928</c:v>
                </c:pt>
                <c:pt idx="2219">
                  <c:v>378434.56349999999</c:v>
                </c:pt>
                <c:pt idx="2220">
                  <c:v>529306.46610000008</c:v>
                </c:pt>
                <c:pt idx="2221">
                  <c:v>1114064.6776000001</c:v>
                </c:pt>
                <c:pt idx="2222">
                  <c:v>221622.88580000002</c:v>
                </c:pt>
                <c:pt idx="2223">
                  <c:v>257784.92370000001</c:v>
                </c:pt>
                <c:pt idx="2224">
                  <c:v>383877.33019999997</c:v>
                </c:pt>
                <c:pt idx="2225">
                  <c:v>3323658.3099999996</c:v>
                </c:pt>
                <c:pt idx="2226">
                  <c:v>133560.0692</c:v>
                </c:pt>
                <c:pt idx="2227">
                  <c:v>1109421.5330000001</c:v>
                </c:pt>
                <c:pt idx="2228">
                  <c:v>262876.68959999998</c:v>
                </c:pt>
                <c:pt idx="2229">
                  <c:v>348375.10949999996</c:v>
                </c:pt>
                <c:pt idx="2230">
                  <c:v>2617057.7897999999</c:v>
                </c:pt>
                <c:pt idx="2231">
                  <c:v>768244.24249999993</c:v>
                </c:pt>
                <c:pt idx="2232">
                  <c:v>573718.77780000004</c:v>
                </c:pt>
                <c:pt idx="2233">
                  <c:v>713424.755</c:v>
                </c:pt>
                <c:pt idx="2234">
                  <c:v>1022709.0456</c:v>
                </c:pt>
                <c:pt idx="2235">
                  <c:v>149293.81349999999</c:v>
                </c:pt>
                <c:pt idx="2236">
                  <c:v>861143.82479999994</c:v>
                </c:pt>
                <c:pt idx="2237">
                  <c:v>435014.54660000006</c:v>
                </c:pt>
                <c:pt idx="2238">
                  <c:v>315151.44320000004</c:v>
                </c:pt>
                <c:pt idx="2239">
                  <c:v>205261.58109999998</c:v>
                </c:pt>
                <c:pt idx="2240">
                  <c:v>651908.12399999995</c:v>
                </c:pt>
                <c:pt idx="2241">
                  <c:v>626054.65630000015</c:v>
                </c:pt>
                <c:pt idx="2242">
                  <c:v>1225986.1110000003</c:v>
                </c:pt>
                <c:pt idx="2243">
                  <c:v>808635.38459999987</c:v>
                </c:pt>
                <c:pt idx="2244">
                  <c:v>520773.63409999997</c:v>
                </c:pt>
                <c:pt idx="2245">
                  <c:v>131863.10760000002</c:v>
                </c:pt>
                <c:pt idx="2246">
                  <c:v>220735.17379999999</c:v>
                </c:pt>
                <c:pt idx="2247">
                  <c:v>111923.01499999998</c:v>
                </c:pt>
                <c:pt idx="2248">
                  <c:v>615573.16399999999</c:v>
                </c:pt>
                <c:pt idx="2249">
                  <c:v>833011.60899999994</c:v>
                </c:pt>
                <c:pt idx="2250">
                  <c:v>143142.8328</c:v>
                </c:pt>
                <c:pt idx="2251">
                  <c:v>761881.73879999993</c:v>
                </c:pt>
                <c:pt idx="2252">
                  <c:v>1204392.1319999998</c:v>
                </c:pt>
                <c:pt idx="2253">
                  <c:v>134293.49430000002</c:v>
                </c:pt>
                <c:pt idx="2254">
                  <c:v>959430.00399999996</c:v>
                </c:pt>
                <c:pt idx="2255">
                  <c:v>220099.08060000002</c:v>
                </c:pt>
                <c:pt idx="2256">
                  <c:v>353763.48540000001</c:v>
                </c:pt>
                <c:pt idx="2257">
                  <c:v>868661.42810000014</c:v>
                </c:pt>
                <c:pt idx="2258">
                  <c:v>333966.57500000001</c:v>
                </c:pt>
                <c:pt idx="2259">
                  <c:v>233734.51349999997</c:v>
                </c:pt>
                <c:pt idx="2260">
                  <c:v>1112256.4523999998</c:v>
                </c:pt>
                <c:pt idx="2261">
                  <c:v>1044417.2457</c:v>
                </c:pt>
                <c:pt idx="2262">
                  <c:v>660049.56660000002</c:v>
                </c:pt>
                <c:pt idx="2263">
                  <c:v>361175.72159999999</c:v>
                </c:pt>
                <c:pt idx="2264">
                  <c:v>383713.09940000001</c:v>
                </c:pt>
                <c:pt idx="2265">
                  <c:v>482043.92320000002</c:v>
                </c:pt>
                <c:pt idx="2266">
                  <c:v>1002234.9132000001</c:v>
                </c:pt>
                <c:pt idx="2267">
                  <c:v>238117.27280000001</c:v>
                </c:pt>
                <c:pt idx="2268">
                  <c:v>284361.7782</c:v>
                </c:pt>
                <c:pt idx="2269">
                  <c:v>390346.24820000003</c:v>
                </c:pt>
                <c:pt idx="2270">
                  <c:v>3547982.7019000002</c:v>
                </c:pt>
                <c:pt idx="2271">
                  <c:v>130194.79200000003</c:v>
                </c:pt>
                <c:pt idx="2272">
                  <c:v>1186892.8329999999</c:v>
                </c:pt>
                <c:pt idx="2273">
                  <c:v>261977.14850000001</c:v>
                </c:pt>
                <c:pt idx="2274">
                  <c:v>343362.39160000003</c:v>
                </c:pt>
                <c:pt idx="2275">
                  <c:v>2401238.7091999999</c:v>
                </c:pt>
                <c:pt idx="2276">
                  <c:v>610513.75360000005</c:v>
                </c:pt>
                <c:pt idx="2277">
                  <c:v>622349.97360000003</c:v>
                </c:pt>
                <c:pt idx="2278">
                  <c:v>693451.38939999999</c:v>
                </c:pt>
                <c:pt idx="2279">
                  <c:v>1055343.3188</c:v>
                </c:pt>
                <c:pt idx="2280">
                  <c:v>155151.45209999997</c:v>
                </c:pt>
                <c:pt idx="2281">
                  <c:v>843238.76620000007</c:v>
                </c:pt>
                <c:pt idx="2282">
                  <c:v>451814.01179999998</c:v>
                </c:pt>
                <c:pt idx="2283">
                  <c:v>310676.09650000004</c:v>
                </c:pt>
                <c:pt idx="2284">
                  <c:v>200139.43599999999</c:v>
                </c:pt>
                <c:pt idx="2285">
                  <c:v>620699.97340000002</c:v>
                </c:pt>
                <c:pt idx="2286">
                  <c:v>686889.9138000001</c:v>
                </c:pt>
                <c:pt idx="2287">
                  <c:v>1269512.6784000001</c:v>
                </c:pt>
                <c:pt idx="2288">
                  <c:v>821581.52399999998</c:v>
                </c:pt>
                <c:pt idx="2289">
                  <c:v>545800.65059999994</c:v>
                </c:pt>
                <c:pt idx="2290">
                  <c:v>131275.1746</c:v>
                </c:pt>
                <c:pt idx="2291">
                  <c:v>226707.61000000002</c:v>
                </c:pt>
                <c:pt idx="2292">
                  <c:v>100768.3066</c:v>
                </c:pt>
                <c:pt idx="2293">
                  <c:v>687317.924</c:v>
                </c:pt>
                <c:pt idx="2294">
                  <c:v>814555.22130000009</c:v>
                </c:pt>
                <c:pt idx="2295">
                  <c:v>220771.992</c:v>
                </c:pt>
                <c:pt idx="2296">
                  <c:v>703184.2389</c:v>
                </c:pt>
                <c:pt idx="2297">
                  <c:v>1251583.3870999999</c:v>
                </c:pt>
                <c:pt idx="2298">
                  <c:v>131192.49960000001</c:v>
                </c:pt>
                <c:pt idx="2299">
                  <c:v>1103305.5264000001</c:v>
                </c:pt>
                <c:pt idx="2300">
                  <c:v>244001.58120000004</c:v>
                </c:pt>
                <c:pt idx="2301">
                  <c:v>340839.0674</c:v>
                </c:pt>
                <c:pt idx="2302">
                  <c:v>807349.01459999999</c:v>
                </c:pt>
                <c:pt idx="2303">
                  <c:v>313863.16000000003</c:v>
                </c:pt>
                <c:pt idx="2304">
                  <c:v>234739.34049999999</c:v>
                </c:pt>
                <c:pt idx="2305">
                  <c:v>1247274.8843999999</c:v>
                </c:pt>
                <c:pt idx="2306">
                  <c:v>928216.36230000004</c:v>
                </c:pt>
                <c:pt idx="2307">
                  <c:v>529421.78820000007</c:v>
                </c:pt>
                <c:pt idx="2308">
                  <c:v>233828.09279999998</c:v>
                </c:pt>
                <c:pt idx="2309">
                  <c:v>426410.96160000004</c:v>
                </c:pt>
                <c:pt idx="2310">
                  <c:v>619726.30999999994</c:v>
                </c:pt>
                <c:pt idx="2311">
                  <c:v>1132535.5226999999</c:v>
                </c:pt>
                <c:pt idx="2312">
                  <c:v>244646.65149999998</c:v>
                </c:pt>
                <c:pt idx="2313">
                  <c:v>267512.46840000001</c:v>
                </c:pt>
                <c:pt idx="2314">
                  <c:v>405482.36299999995</c:v>
                </c:pt>
                <c:pt idx="2315">
                  <c:v>3292570.45</c:v>
                </c:pt>
                <c:pt idx="2316">
                  <c:v>132719.236</c:v>
                </c:pt>
                <c:pt idx="2317">
                  <c:v>1092744.0056</c:v>
                </c:pt>
                <c:pt idx="2318">
                  <c:v>259123.87380000003</c:v>
                </c:pt>
                <c:pt idx="2319">
                  <c:v>350410.69170000008</c:v>
                </c:pt>
                <c:pt idx="2320">
                  <c:v>3365912.6610999997</c:v>
                </c:pt>
                <c:pt idx="2321">
                  <c:v>708890.87780000002</c:v>
                </c:pt>
                <c:pt idx="2322">
                  <c:v>587282.76599999995</c:v>
                </c:pt>
                <c:pt idx="2323">
                  <c:v>885186.76639999996</c:v>
                </c:pt>
                <c:pt idx="2324">
                  <c:v>1129885.1107999999</c:v>
                </c:pt>
                <c:pt idx="2325">
                  <c:v>172854.7457</c:v>
                </c:pt>
                <c:pt idx="2326">
                  <c:v>854610.82000000007</c:v>
                </c:pt>
                <c:pt idx="2327">
                  <c:v>425862.29999999993</c:v>
                </c:pt>
                <c:pt idx="2328">
                  <c:v>318495.25</c:v>
                </c:pt>
                <c:pt idx="2329">
                  <c:v>203428.15419999999</c:v>
                </c:pt>
                <c:pt idx="2330">
                  <c:v>598420.92200000002</c:v>
                </c:pt>
                <c:pt idx="2331">
                  <c:v>626645.32200000004</c:v>
                </c:pt>
                <c:pt idx="2332">
                  <c:v>1159925.679</c:v>
                </c:pt>
                <c:pt idx="2333">
                  <c:v>777702.13939999999</c:v>
                </c:pt>
                <c:pt idx="2334">
                  <c:v>510112.36710000003</c:v>
                </c:pt>
                <c:pt idx="2335">
                  <c:v>126310.34080000001</c:v>
                </c:pt>
                <c:pt idx="2336">
                  <c:v>226070.32760000002</c:v>
                </c:pt>
                <c:pt idx="2337">
                  <c:v>135253.46119999999</c:v>
                </c:pt>
                <c:pt idx="2338">
                  <c:v>628423.152</c:v>
                </c:pt>
                <c:pt idx="2339">
                  <c:v>780782.77350000001</c:v>
                </c:pt>
                <c:pt idx="2340">
                  <c:v>143345.375</c:v>
                </c:pt>
                <c:pt idx="2341">
                  <c:v>718721.52</c:v>
                </c:pt>
                <c:pt idx="2342">
                  <c:v>1234363.0248</c:v>
                </c:pt>
                <c:pt idx="2343">
                  <c:v>128722.083</c:v>
                </c:pt>
                <c:pt idx="2344">
                  <c:v>1004073.2136999998</c:v>
                </c:pt>
                <c:pt idx="2345">
                  <c:v>222673.97450000001</c:v>
                </c:pt>
                <c:pt idx="2346">
                  <c:v>348293.27110000001</c:v>
                </c:pt>
                <c:pt idx="2347">
                  <c:v>795901.93760000006</c:v>
                </c:pt>
                <c:pt idx="2348">
                  <c:v>266547.83510000003</c:v>
                </c:pt>
                <c:pt idx="2349">
                  <c:v>210946.10010000004</c:v>
                </c:pt>
                <c:pt idx="2350">
                  <c:v>1242253.8588000003</c:v>
                </c:pt>
                <c:pt idx="2351">
                  <c:v>983229.54879999987</c:v>
                </c:pt>
                <c:pt idx="2352">
                  <c:v>481550.18</c:v>
                </c:pt>
                <c:pt idx="2353">
                  <c:v>248308.34999999998</c:v>
                </c:pt>
                <c:pt idx="2354">
                  <c:v>381141.72720000002</c:v>
                </c:pt>
                <c:pt idx="2355">
                  <c:v>501358.79419999995</c:v>
                </c:pt>
                <c:pt idx="2356">
                  <c:v>1208695.628</c:v>
                </c:pt>
                <c:pt idx="2357">
                  <c:v>217922.23800000001</c:v>
                </c:pt>
                <c:pt idx="2358">
                  <c:v>293161.99679999996</c:v>
                </c:pt>
                <c:pt idx="2359">
                  <c:v>408409.63459999999</c:v>
                </c:pt>
                <c:pt idx="2360">
                  <c:v>3342538.7040000004</c:v>
                </c:pt>
                <c:pt idx="2361">
                  <c:v>128118.5955</c:v>
                </c:pt>
                <c:pt idx="2362">
                  <c:v>1202263.1264999998</c:v>
                </c:pt>
                <c:pt idx="2363">
                  <c:v>268416.75539999997</c:v>
                </c:pt>
                <c:pt idx="2364">
                  <c:v>343098.99900000001</c:v>
                </c:pt>
                <c:pt idx="2365">
                  <c:v>2367853.7344</c:v>
                </c:pt>
                <c:pt idx="2366">
                  <c:v>624822.11840000004</c:v>
                </c:pt>
                <c:pt idx="2367">
                  <c:v>619591.13959999999</c:v>
                </c:pt>
                <c:pt idx="2368">
                  <c:v>657371.27399999998</c:v>
                </c:pt>
                <c:pt idx="2369">
                  <c:v>1125749.5775000001</c:v>
                </c:pt>
                <c:pt idx="2370">
                  <c:v>169673.07629999999</c:v>
                </c:pt>
                <c:pt idx="2371">
                  <c:v>734326.17960000003</c:v>
                </c:pt>
                <c:pt idx="2372">
                  <c:v>434645.84780000005</c:v>
                </c:pt>
                <c:pt idx="2373">
                  <c:v>325616.55</c:v>
                </c:pt>
                <c:pt idx="2374">
                  <c:v>196121.26389999999</c:v>
                </c:pt>
                <c:pt idx="2375">
                  <c:v>639294.35119999992</c:v>
                </c:pt>
                <c:pt idx="2376">
                  <c:v>640981.31039999996</c:v>
                </c:pt>
                <c:pt idx="2377">
                  <c:v>1190061.0918000001</c:v>
                </c:pt>
                <c:pt idx="2378">
                  <c:v>706361.47319999989</c:v>
                </c:pt>
                <c:pt idx="2379">
                  <c:v>547769.04960000003</c:v>
                </c:pt>
                <c:pt idx="2380">
                  <c:v>114377.1412</c:v>
                </c:pt>
                <c:pt idx="2381">
                  <c:v>245577.32</c:v>
                </c:pt>
                <c:pt idx="2382">
                  <c:v>106634.38019999999</c:v>
                </c:pt>
                <c:pt idx="2383">
                  <c:v>690678.34769999993</c:v>
                </c:pt>
                <c:pt idx="2384">
                  <c:v>849036.84800000011</c:v>
                </c:pt>
                <c:pt idx="2385">
                  <c:v>205892.32950000002</c:v>
                </c:pt>
                <c:pt idx="2386">
                  <c:v>740711.64649999992</c:v>
                </c:pt>
                <c:pt idx="2387">
                  <c:v>1297834.1247999999</c:v>
                </c:pt>
                <c:pt idx="2388">
                  <c:v>146548.61519999997</c:v>
                </c:pt>
                <c:pt idx="2389">
                  <c:v>1132757</c:v>
                </c:pt>
                <c:pt idx="2390">
                  <c:v>237391.12100000001</c:v>
                </c:pt>
                <c:pt idx="2391">
                  <c:v>360521.18449999997</c:v>
                </c:pt>
                <c:pt idx="2392">
                  <c:v>1016054.919</c:v>
                </c:pt>
                <c:pt idx="2393">
                  <c:v>294258.71499999997</c:v>
                </c:pt>
                <c:pt idx="2394">
                  <c:v>232458.42600000001</c:v>
                </c:pt>
                <c:pt idx="2395">
                  <c:v>1285151.6628999999</c:v>
                </c:pt>
                <c:pt idx="2396">
                  <c:v>1157938.6847999999</c:v>
                </c:pt>
                <c:pt idx="2397">
                  <c:v>597940.07790000003</c:v>
                </c:pt>
                <c:pt idx="2398">
                  <c:v>313151.65000000002</c:v>
                </c:pt>
                <c:pt idx="2399">
                  <c:v>406261.79640000005</c:v>
                </c:pt>
                <c:pt idx="2400">
                  <c:v>545024.67839999998</c:v>
                </c:pt>
                <c:pt idx="2401">
                  <c:v>1189631.8366</c:v>
                </c:pt>
                <c:pt idx="2402">
                  <c:v>237526.63960000002</c:v>
                </c:pt>
                <c:pt idx="2403">
                  <c:v>268335.32250000001</c:v>
                </c:pt>
                <c:pt idx="2404">
                  <c:v>380699.69439999998</c:v>
                </c:pt>
                <c:pt idx="2405">
                  <c:v>3611238.477</c:v>
                </c:pt>
                <c:pt idx="2406">
                  <c:v>149853.40289999999</c:v>
                </c:pt>
                <c:pt idx="2407">
                  <c:v>1149850.2096000002</c:v>
                </c:pt>
                <c:pt idx="2408">
                  <c:v>279050.141</c:v>
                </c:pt>
                <c:pt idx="2409">
                  <c:v>346268.8371</c:v>
                </c:pt>
                <c:pt idx="2410">
                  <c:v>2477205.1204000004</c:v>
                </c:pt>
                <c:pt idx="2411">
                  <c:v>829872.41</c:v>
                </c:pt>
                <c:pt idx="2412">
                  <c:v>587680.12160000007</c:v>
                </c:pt>
                <c:pt idx="2413">
                  <c:v>728136.86399999994</c:v>
                </c:pt>
                <c:pt idx="2414">
                  <c:v>1087871.3674999999</c:v>
                </c:pt>
                <c:pt idx="2415">
                  <c:v>183320.58290000001</c:v>
                </c:pt>
                <c:pt idx="2416">
                  <c:v>890345.71409999998</c:v>
                </c:pt>
                <c:pt idx="2417">
                  <c:v>453550.17599999998</c:v>
                </c:pt>
                <c:pt idx="2418">
                  <c:v>331116.76</c:v>
                </c:pt>
                <c:pt idx="2419">
                  <c:v>226407.92580000003</c:v>
                </c:pt>
                <c:pt idx="2420">
                  <c:v>586884.90040000004</c:v>
                </c:pt>
                <c:pt idx="2421">
                  <c:v>659640.29200000002</c:v>
                </c:pt>
                <c:pt idx="2422">
                  <c:v>1199631.2719000001</c:v>
                </c:pt>
                <c:pt idx="2423">
                  <c:v>835518.87599999993</c:v>
                </c:pt>
                <c:pt idx="2424">
                  <c:v>553667.14390000002</c:v>
                </c:pt>
                <c:pt idx="2425">
                  <c:v>137094.13080000001</c:v>
                </c:pt>
                <c:pt idx="2426">
                  <c:v>243066.41499999998</c:v>
                </c:pt>
                <c:pt idx="2427">
                  <c:v>126528.50899999998</c:v>
                </c:pt>
                <c:pt idx="2428">
                  <c:v>639964.8112</c:v>
                </c:pt>
                <c:pt idx="2429">
                  <c:v>903399.04299999983</c:v>
                </c:pt>
                <c:pt idx="2430">
                  <c:v>141257.95769999997</c:v>
                </c:pt>
                <c:pt idx="2431">
                  <c:v>813288.60539999988</c:v>
                </c:pt>
                <c:pt idx="2432">
                  <c:v>1229009.2874999999</c:v>
                </c:pt>
                <c:pt idx="2433">
                  <c:v>143258.74409999998</c:v>
                </c:pt>
                <c:pt idx="2434">
                  <c:v>1121099.7024000001</c:v>
                </c:pt>
                <c:pt idx="2435">
                  <c:v>253242.24899999998</c:v>
                </c:pt>
                <c:pt idx="2436">
                  <c:v>357445.2684</c:v>
                </c:pt>
                <c:pt idx="2437">
                  <c:v>945070.26</c:v>
                </c:pt>
                <c:pt idx="2438">
                  <c:v>237541.2072</c:v>
                </c:pt>
                <c:pt idx="2439">
                  <c:v>255257.63499999998</c:v>
                </c:pt>
                <c:pt idx="2440">
                  <c:v>1403803.1364</c:v>
                </c:pt>
                <c:pt idx="2441">
                  <c:v>949285.43600000022</c:v>
                </c:pt>
                <c:pt idx="2442">
                  <c:v>613666.15559999994</c:v>
                </c:pt>
                <c:pt idx="2443">
                  <c:v>260999.64660000001</c:v>
                </c:pt>
                <c:pt idx="2444">
                  <c:v>421674.19559999992</c:v>
                </c:pt>
                <c:pt idx="2445">
                  <c:v>595221.32250000001</c:v>
                </c:pt>
                <c:pt idx="2446">
                  <c:v>1332588.8352000001</c:v>
                </c:pt>
                <c:pt idx="2447">
                  <c:v>262523.228</c:v>
                </c:pt>
                <c:pt idx="2448">
                  <c:v>301174.05119999999</c:v>
                </c:pt>
                <c:pt idx="2449">
                  <c:v>426169.47379999998</c:v>
                </c:pt>
                <c:pt idx="2450">
                  <c:v>3591031.8534000004</c:v>
                </c:pt>
                <c:pt idx="2451">
                  <c:v>158039.93279999998</c:v>
                </c:pt>
                <c:pt idx="2452">
                  <c:v>1272309.648</c:v>
                </c:pt>
                <c:pt idx="2453">
                  <c:v>289786.93800000002</c:v>
                </c:pt>
                <c:pt idx="2454">
                  <c:v>359692.04740000004</c:v>
                </c:pt>
                <c:pt idx="2455">
                  <c:v>2631428.1875999998</c:v>
                </c:pt>
                <c:pt idx="2456">
                  <c:v>624203.11800000002</c:v>
                </c:pt>
                <c:pt idx="2457">
                  <c:v>647005.72499999998</c:v>
                </c:pt>
                <c:pt idx="2458">
                  <c:v>716566.66559999995</c:v>
                </c:pt>
                <c:pt idx="2459">
                  <c:v>1195004.7439999999</c:v>
                </c:pt>
                <c:pt idx="2460">
                  <c:v>164892.93599999999</c:v>
                </c:pt>
                <c:pt idx="2461">
                  <c:v>773503.02349999989</c:v>
                </c:pt>
                <c:pt idx="2462">
                  <c:v>464087.01439999999</c:v>
                </c:pt>
                <c:pt idx="2463">
                  <c:v>358056.02880000003</c:v>
                </c:pt>
                <c:pt idx="2464">
                  <c:v>230545.0472</c:v>
                </c:pt>
                <c:pt idx="2465">
                  <c:v>653320.81900000002</c:v>
                </c:pt>
                <c:pt idx="2466">
                  <c:v>670009.98679999996</c:v>
                </c:pt>
                <c:pt idx="2467">
                  <c:v>1279167.9012</c:v>
                </c:pt>
                <c:pt idx="2468">
                  <c:v>760598.47880000016</c:v>
                </c:pt>
                <c:pt idx="2469">
                  <c:v>599230.66200000001</c:v>
                </c:pt>
                <c:pt idx="2470">
                  <c:v>131212.26719999997</c:v>
                </c:pt>
                <c:pt idx="2471">
                  <c:v>246513.63520000005</c:v>
                </c:pt>
                <c:pt idx="2472">
                  <c:v>107431.485</c:v>
                </c:pt>
                <c:pt idx="2473">
                  <c:v>728857.71400000004</c:v>
                </c:pt>
                <c:pt idx="2474">
                  <c:v>1025474.0989</c:v>
                </c:pt>
                <c:pt idx="2475">
                  <c:v>153819.03599999996</c:v>
                </c:pt>
                <c:pt idx="2476">
                  <c:v>792750.76089999999</c:v>
                </c:pt>
                <c:pt idx="2477">
                  <c:v>1345310.7930000001</c:v>
                </c:pt>
                <c:pt idx="2478">
                  <c:v>147875.59260000003</c:v>
                </c:pt>
                <c:pt idx="2479">
                  <c:v>796218.73800000001</c:v>
                </c:pt>
                <c:pt idx="2480">
                  <c:v>264678.15780000004</c:v>
                </c:pt>
                <c:pt idx="2481">
                  <c:v>391278.34310000006</c:v>
                </c:pt>
                <c:pt idx="2482">
                  <c:v>1003315.215</c:v>
                </c:pt>
                <c:pt idx="2483">
                  <c:v>259478.85319999995</c:v>
                </c:pt>
                <c:pt idx="2484">
                  <c:v>248457.59449999998</c:v>
                </c:pt>
                <c:pt idx="2485">
                  <c:v>1547885.7299999997</c:v>
                </c:pt>
                <c:pt idx="2486">
                  <c:v>1120766.6004000003</c:v>
                </c:pt>
                <c:pt idx="2487">
                  <c:v>632919.77669999993</c:v>
                </c:pt>
                <c:pt idx="2488">
                  <c:v>285153.78000000003</c:v>
                </c:pt>
                <c:pt idx="2489">
                  <c:v>452917.87770000001</c:v>
                </c:pt>
                <c:pt idx="2490">
                  <c:v>381692.45399999997</c:v>
                </c:pt>
                <c:pt idx="2491">
                  <c:v>1409199.236</c:v>
                </c:pt>
                <c:pt idx="2492">
                  <c:v>273665.53200000001</c:v>
                </c:pt>
                <c:pt idx="2493">
                  <c:v>309780.53909999999</c:v>
                </c:pt>
                <c:pt idx="2494">
                  <c:v>392561.55540000001</c:v>
                </c:pt>
                <c:pt idx="2495">
                  <c:v>3728874.4257</c:v>
                </c:pt>
                <c:pt idx="2496">
                  <c:v>158968.00290000002</c:v>
                </c:pt>
                <c:pt idx="2497">
                  <c:v>1223790.3607999999</c:v>
                </c:pt>
                <c:pt idx="2498">
                  <c:v>312285.26730000001</c:v>
                </c:pt>
                <c:pt idx="2499">
                  <c:v>379016.18520000001</c:v>
                </c:pt>
                <c:pt idx="2500">
                  <c:v>2494460.1171000004</c:v>
                </c:pt>
                <c:pt idx="2501">
                  <c:v>681226.78050000011</c:v>
                </c:pt>
                <c:pt idx="2502">
                  <c:v>645062.69519999996</c:v>
                </c:pt>
                <c:pt idx="2503">
                  <c:v>755683.40159999998</c:v>
                </c:pt>
                <c:pt idx="2504">
                  <c:v>1215329.0244</c:v>
                </c:pt>
                <c:pt idx="2505">
                  <c:v>164600.88750000001</c:v>
                </c:pt>
                <c:pt idx="2506">
                  <c:v>807108.22499999998</c:v>
                </c:pt>
                <c:pt idx="2507">
                  <c:v>502152.01840000006</c:v>
                </c:pt>
                <c:pt idx="2508">
                  <c:v>387655.48800000007</c:v>
                </c:pt>
                <c:pt idx="2509">
                  <c:v>229446.73750000002</c:v>
                </c:pt>
                <c:pt idx="2510">
                  <c:v>722864.45280000009</c:v>
                </c:pt>
                <c:pt idx="2511">
                  <c:v>682815.60100000002</c:v>
                </c:pt>
                <c:pt idx="2512">
                  <c:v>1488570.5951999999</c:v>
                </c:pt>
                <c:pt idx="2513">
                  <c:v>795624.51399999997</c:v>
                </c:pt>
                <c:pt idx="2514">
                  <c:v>635711.52370000002</c:v>
                </c:pt>
                <c:pt idx="2515">
                  <c:v>140803.2745</c:v>
                </c:pt>
                <c:pt idx="2516">
                  <c:v>217934.24790000002</c:v>
                </c:pt>
                <c:pt idx="2517">
                  <c:v>120927.6997</c:v>
                </c:pt>
                <c:pt idx="2518">
                  <c:v>711982.79360000009</c:v>
                </c:pt>
                <c:pt idx="2519">
                  <c:v>992817.44279999996</c:v>
                </c:pt>
                <c:pt idx="2520">
                  <c:v>136021.46669999999</c:v>
                </c:pt>
                <c:pt idx="2521">
                  <c:v>790654.82580000011</c:v>
                </c:pt>
                <c:pt idx="2522">
                  <c:v>1363025.66</c:v>
                </c:pt>
                <c:pt idx="2523">
                  <c:v>145990.0778</c:v>
                </c:pt>
                <c:pt idx="2524">
                  <c:v>839014.96390000009</c:v>
                </c:pt>
                <c:pt idx="2525">
                  <c:v>234493.43950000001</c:v>
                </c:pt>
                <c:pt idx="2526">
                  <c:v>408836.41739999992</c:v>
                </c:pt>
                <c:pt idx="2527">
                  <c:v>972016.63500000001</c:v>
                </c:pt>
                <c:pt idx="2528">
                  <c:v>319643.62699999998</c:v>
                </c:pt>
                <c:pt idx="2529">
                  <c:v>214843.55840000001</c:v>
                </c:pt>
                <c:pt idx="2530">
                  <c:v>1444042.1319999998</c:v>
                </c:pt>
                <c:pt idx="2531">
                  <c:v>1020710.8040000001</c:v>
                </c:pt>
                <c:pt idx="2532">
                  <c:v>452278.41119999997</c:v>
                </c:pt>
                <c:pt idx="2533">
                  <c:v>257028.83249999996</c:v>
                </c:pt>
                <c:pt idx="2534">
                  <c:v>418971.5008000001</c:v>
                </c:pt>
                <c:pt idx="2535">
                  <c:v>385330.57360000006</c:v>
                </c:pt>
                <c:pt idx="2536">
                  <c:v>1231113.3710000003</c:v>
                </c:pt>
                <c:pt idx="2537">
                  <c:v>241390.33600000001</c:v>
                </c:pt>
                <c:pt idx="2538">
                  <c:v>324643.62239999999</c:v>
                </c:pt>
                <c:pt idx="2539">
                  <c:v>396789.47350000002</c:v>
                </c:pt>
                <c:pt idx="2540">
                  <c:v>3596013.9304000004</c:v>
                </c:pt>
                <c:pt idx="2541">
                  <c:v>142530.60079999999</c:v>
                </c:pt>
                <c:pt idx="2542">
                  <c:v>1297413.6854999999</c:v>
                </c:pt>
                <c:pt idx="2543">
                  <c:v>311589.42739999999</c:v>
                </c:pt>
                <c:pt idx="2544">
                  <c:v>398219.70139999996</c:v>
                </c:pt>
                <c:pt idx="2545">
                  <c:v>2268008.7298999997</c:v>
                </c:pt>
                <c:pt idx="2546">
                  <c:v>640144.6925</c:v>
                </c:pt>
                <c:pt idx="2547">
                  <c:v>675498.18209999998</c:v>
                </c:pt>
                <c:pt idx="2548">
                  <c:v>725948.85990000004</c:v>
                </c:pt>
                <c:pt idx="2549">
                  <c:v>1140370.5689999999</c:v>
                </c:pt>
                <c:pt idx="2550">
                  <c:v>177043.65150000001</c:v>
                </c:pt>
                <c:pt idx="2551">
                  <c:v>822593.84479999996</c:v>
                </c:pt>
                <c:pt idx="2552">
                  <c:v>513217.83720000001</c:v>
                </c:pt>
                <c:pt idx="2553">
                  <c:v>385648.34149999992</c:v>
                </c:pt>
                <c:pt idx="2554">
                  <c:v>226953.2647</c:v>
                </c:pt>
                <c:pt idx="2555">
                  <c:v>739501.5340000001</c:v>
                </c:pt>
                <c:pt idx="2556">
                  <c:v>701852.67460000003</c:v>
                </c:pt>
                <c:pt idx="2557">
                  <c:v>1477287.9177000001</c:v>
                </c:pt>
                <c:pt idx="2558">
                  <c:v>821840.38300000003</c:v>
                </c:pt>
                <c:pt idx="2559">
                  <c:v>633889.3689</c:v>
                </c:pt>
                <c:pt idx="2560">
                  <c:v>133656.50099999999</c:v>
                </c:pt>
                <c:pt idx="2561">
                  <c:v>255064.8469</c:v>
                </c:pt>
                <c:pt idx="2562">
                  <c:v>107535.85040000001</c:v>
                </c:pt>
                <c:pt idx="2563">
                  <c:v>737394.97840000002</c:v>
                </c:pt>
                <c:pt idx="2564">
                  <c:v>972920.09519999987</c:v>
                </c:pt>
                <c:pt idx="2565">
                  <c:v>203532.03699999998</c:v>
                </c:pt>
                <c:pt idx="2566">
                  <c:v>1005080.0819999998</c:v>
                </c:pt>
                <c:pt idx="2567">
                  <c:v>1597263.4340000004</c:v>
                </c:pt>
                <c:pt idx="2568">
                  <c:v>174657.31569999998</c:v>
                </c:pt>
                <c:pt idx="2569">
                  <c:v>1200406.875</c:v>
                </c:pt>
                <c:pt idx="2570">
                  <c:v>281946.74400000001</c:v>
                </c:pt>
                <c:pt idx="2571">
                  <c:v>494313.89720000001</c:v>
                </c:pt>
                <c:pt idx="2572">
                  <c:v>1114879.5896000001</c:v>
                </c:pt>
                <c:pt idx="2573">
                  <c:v>383270.7438</c:v>
                </c:pt>
                <c:pt idx="2574">
                  <c:v>293544.13919999998</c:v>
                </c:pt>
                <c:pt idx="2575">
                  <c:v>1584225.3433999999</c:v>
                </c:pt>
                <c:pt idx="2576">
                  <c:v>1269656.8559999999</c:v>
                </c:pt>
                <c:pt idx="2577">
                  <c:v>678152.8208000001</c:v>
                </c:pt>
                <c:pt idx="2578">
                  <c:v>314408.65500000003</c:v>
                </c:pt>
                <c:pt idx="2579">
                  <c:v>482348.9988</c:v>
                </c:pt>
                <c:pt idx="2580">
                  <c:v>668547.6791999999</c:v>
                </c:pt>
                <c:pt idx="2581">
                  <c:v>1470918.8171999999</c:v>
                </c:pt>
                <c:pt idx="2582">
                  <c:v>312298.47240000003</c:v>
                </c:pt>
                <c:pt idx="2583">
                  <c:v>423480.24290000001</c:v>
                </c:pt>
                <c:pt idx="2584">
                  <c:v>530169.31660000002</c:v>
                </c:pt>
                <c:pt idx="2585">
                  <c:v>4391257.0163000003</c:v>
                </c:pt>
                <c:pt idx="2586">
                  <c:v>186717.38399999999</c:v>
                </c:pt>
                <c:pt idx="2587">
                  <c:v>1624926.5758</c:v>
                </c:pt>
                <c:pt idx="2588">
                  <c:v>371975.10000000003</c:v>
                </c:pt>
                <c:pt idx="2589">
                  <c:v>479758.42080000002</c:v>
                </c:pt>
                <c:pt idx="2590">
                  <c:v>3111486.0660000001</c:v>
                </c:pt>
                <c:pt idx="2591">
                  <c:v>925922.42850000004</c:v>
                </c:pt>
                <c:pt idx="2592">
                  <c:v>825300.3195000001</c:v>
                </c:pt>
                <c:pt idx="2593">
                  <c:v>877975.75880000019</c:v>
                </c:pt>
                <c:pt idx="2594">
                  <c:v>1499009.8544999999</c:v>
                </c:pt>
                <c:pt idx="2595">
                  <c:v>257718.07709999999</c:v>
                </c:pt>
                <c:pt idx="2596">
                  <c:v>1115996.8155</c:v>
                </c:pt>
                <c:pt idx="2597">
                  <c:v>589181.16320000007</c:v>
                </c:pt>
                <c:pt idx="2598">
                  <c:v>456777.45850000001</c:v>
                </c:pt>
                <c:pt idx="2599">
                  <c:v>280907.93580000004</c:v>
                </c:pt>
                <c:pt idx="2600">
                  <c:v>859866.38760000013</c:v>
                </c:pt>
                <c:pt idx="2601">
                  <c:v>814302.31400000001</c:v>
                </c:pt>
                <c:pt idx="2602">
                  <c:v>1622344.2615</c:v>
                </c:pt>
                <c:pt idx="2603">
                  <c:v>1052853.4342999998</c:v>
                </c:pt>
                <c:pt idx="2604">
                  <c:v>773396.17740000004</c:v>
                </c:pt>
                <c:pt idx="2605">
                  <c:v>185858.43089999998</c:v>
                </c:pt>
                <c:pt idx="2606">
                  <c:v>357694.50780000002</c:v>
                </c:pt>
                <c:pt idx="2607">
                  <c:v>132861.03719999999</c:v>
                </c:pt>
                <c:pt idx="2608">
                  <c:v>907854.27430000005</c:v>
                </c:pt>
                <c:pt idx="2609">
                  <c:v>1158133.3500000001</c:v>
                </c:pt>
                <c:pt idx="2610">
                  <c:v>176553.98179999998</c:v>
                </c:pt>
                <c:pt idx="2611">
                  <c:v>849869.69219999993</c:v>
                </c:pt>
                <c:pt idx="2612">
                  <c:v>1426620.2105999999</c:v>
                </c:pt>
                <c:pt idx="2613">
                  <c:v>151878.2009</c:v>
                </c:pt>
                <c:pt idx="2614">
                  <c:v>1279898.7024000001</c:v>
                </c:pt>
                <c:pt idx="2615">
                  <c:v>266111.91989999998</c:v>
                </c:pt>
                <c:pt idx="2616">
                  <c:v>403515.5603999999</c:v>
                </c:pt>
                <c:pt idx="2617">
                  <c:v>1081562.689</c:v>
                </c:pt>
                <c:pt idx="2618">
                  <c:v>371374.21980000002</c:v>
                </c:pt>
                <c:pt idx="2619">
                  <c:v>268189.10560000001</c:v>
                </c:pt>
                <c:pt idx="2620">
                  <c:v>1518264.702</c:v>
                </c:pt>
                <c:pt idx="2621">
                  <c:v>1200449.1199999999</c:v>
                </c:pt>
                <c:pt idx="2622">
                  <c:v>649217.772</c:v>
                </c:pt>
                <c:pt idx="2623">
                  <c:v>300653.94380000007</c:v>
                </c:pt>
                <c:pt idx="2624">
                  <c:v>533250.0756000001</c:v>
                </c:pt>
                <c:pt idx="2625">
                  <c:v>645882.16679999989</c:v>
                </c:pt>
                <c:pt idx="2626">
                  <c:v>1402852.6535999998</c:v>
                </c:pt>
                <c:pt idx="2627">
                  <c:v>262029.44900000002</c:v>
                </c:pt>
                <c:pt idx="2628">
                  <c:v>297030.56880000007</c:v>
                </c:pt>
                <c:pt idx="2629">
                  <c:v>449303.06400000001</c:v>
                </c:pt>
                <c:pt idx="2630">
                  <c:v>3779592.3774000001</c:v>
                </c:pt>
                <c:pt idx="2631">
                  <c:v>160897.6747</c:v>
                </c:pt>
                <c:pt idx="2632">
                  <c:v>1277909.0766</c:v>
                </c:pt>
                <c:pt idx="2633">
                  <c:v>316308.02820000006</c:v>
                </c:pt>
                <c:pt idx="2634">
                  <c:v>361639.26750000002</c:v>
                </c:pt>
                <c:pt idx="2635">
                  <c:v>3152283.5970000001</c:v>
                </c:pt>
                <c:pt idx="2636">
                  <c:v>805000.83310000005</c:v>
                </c:pt>
                <c:pt idx="2637">
                  <c:v>627475.76320000004</c:v>
                </c:pt>
                <c:pt idx="2638">
                  <c:v>927672.61360000004</c:v>
                </c:pt>
                <c:pt idx="2639">
                  <c:v>1260564.0398999997</c:v>
                </c:pt>
                <c:pt idx="2640">
                  <c:v>206371.27019999997</c:v>
                </c:pt>
                <c:pt idx="2641">
                  <c:v>1027674.2403000001</c:v>
                </c:pt>
                <c:pt idx="2642">
                  <c:v>513940.82520000002</c:v>
                </c:pt>
                <c:pt idx="2643">
                  <c:v>384967.66030000005</c:v>
                </c:pt>
                <c:pt idx="2644">
                  <c:v>233759.91959999999</c:v>
                </c:pt>
                <c:pt idx="2645">
                  <c:v>716848.16279999993</c:v>
                </c:pt>
                <c:pt idx="2646">
                  <c:v>703392.79219999991</c:v>
                </c:pt>
                <c:pt idx="2647">
                  <c:v>1388267.1798</c:v>
                </c:pt>
                <c:pt idx="2648">
                  <c:v>965630.07059999998</c:v>
                </c:pt>
                <c:pt idx="2649">
                  <c:v>639089.51600000006</c:v>
                </c:pt>
                <c:pt idx="2650">
                  <c:v>161273.29140000002</c:v>
                </c:pt>
                <c:pt idx="2651">
                  <c:v>270509.73299999995</c:v>
                </c:pt>
                <c:pt idx="2652">
                  <c:v>128390.13360000002</c:v>
                </c:pt>
                <c:pt idx="2653">
                  <c:v>671357.83739999996</c:v>
                </c:pt>
                <c:pt idx="2654">
                  <c:v>979072.86590000009</c:v>
                </c:pt>
                <c:pt idx="2655">
                  <c:v>155240.98139999999</c:v>
                </c:pt>
                <c:pt idx="2656">
                  <c:v>790504.47599999991</c:v>
                </c:pt>
                <c:pt idx="2657">
                  <c:v>1401429.4978999998</c:v>
                </c:pt>
                <c:pt idx="2658">
                  <c:v>141448.9902</c:v>
                </c:pt>
                <c:pt idx="2659">
                  <c:v>1072511.595</c:v>
                </c:pt>
                <c:pt idx="2660">
                  <c:v>252437.7984</c:v>
                </c:pt>
                <c:pt idx="2661">
                  <c:v>417517.4192</c:v>
                </c:pt>
                <c:pt idx="2662">
                  <c:v>1065627.5136000002</c:v>
                </c:pt>
                <c:pt idx="2663">
                  <c:v>374056.49339999998</c:v>
                </c:pt>
                <c:pt idx="2664">
                  <c:v>288031.65659999999</c:v>
                </c:pt>
                <c:pt idx="2665">
                  <c:v>1361767.6683</c:v>
                </c:pt>
                <c:pt idx="2666">
                  <c:v>1015199.5140000001</c:v>
                </c:pt>
                <c:pt idx="2667">
                  <c:v>596517.65209999995</c:v>
                </c:pt>
                <c:pt idx="2668">
                  <c:v>310508.61930000002</c:v>
                </c:pt>
                <c:pt idx="2669">
                  <c:v>435296.19419999997</c:v>
                </c:pt>
                <c:pt idx="2670">
                  <c:v>559782.83400000003</c:v>
                </c:pt>
                <c:pt idx="2671">
                  <c:v>1156923.6402</c:v>
                </c:pt>
                <c:pt idx="2672">
                  <c:v>272541.29920000001</c:v>
                </c:pt>
                <c:pt idx="2673">
                  <c:v>301063.74300000002</c:v>
                </c:pt>
                <c:pt idx="2674">
                  <c:v>388732.96250000002</c:v>
                </c:pt>
                <c:pt idx="2675">
                  <c:v>3502119.5169999995</c:v>
                </c:pt>
                <c:pt idx="2676">
                  <c:v>150597.57389999999</c:v>
                </c:pt>
                <c:pt idx="2677">
                  <c:v>1277147.5157999999</c:v>
                </c:pt>
                <c:pt idx="2678">
                  <c:v>308253.27150000003</c:v>
                </c:pt>
                <c:pt idx="2679">
                  <c:v>344853.62660000002</c:v>
                </c:pt>
                <c:pt idx="2680">
                  <c:v>2688721.9134</c:v>
                </c:pt>
                <c:pt idx="2681">
                  <c:v>743562.4952</c:v>
                </c:pt>
                <c:pt idx="2682">
                  <c:v>643599.55900000001</c:v>
                </c:pt>
                <c:pt idx="2683">
                  <c:v>761559.98700000008</c:v>
                </c:pt>
                <c:pt idx="2684">
                  <c:v>1122021.8177999998</c:v>
                </c:pt>
                <c:pt idx="2685">
                  <c:v>179848.35760000002</c:v>
                </c:pt>
                <c:pt idx="2686">
                  <c:v>803932.17339999997</c:v>
                </c:pt>
                <c:pt idx="2687">
                  <c:v>510519.4044</c:v>
                </c:pt>
                <c:pt idx="2688">
                  <c:v>365134.13040000002</c:v>
                </c:pt>
                <c:pt idx="2689">
                  <c:v>219459.01460000002</c:v>
                </c:pt>
                <c:pt idx="2690">
                  <c:v>712432.15580000007</c:v>
                </c:pt>
                <c:pt idx="2691">
                  <c:v>676575.44709999999</c:v>
                </c:pt>
                <c:pt idx="2692">
                  <c:v>1413082.4070999997</c:v>
                </c:pt>
                <c:pt idx="2693">
                  <c:v>856588.4388</c:v>
                </c:pt>
                <c:pt idx="2694">
                  <c:v>625310.40599999996</c:v>
                </c:pt>
                <c:pt idx="2695">
                  <c:v>130769.72490000003</c:v>
                </c:pt>
                <c:pt idx="2696">
                  <c:v>261364.68930000006</c:v>
                </c:pt>
                <c:pt idx="2697">
                  <c:v>115418.00379999999</c:v>
                </c:pt>
                <c:pt idx="2698">
                  <c:v>674338.49130000011</c:v>
                </c:pt>
                <c:pt idx="2699">
                  <c:v>965242.34519999987</c:v>
                </c:pt>
                <c:pt idx="2700">
                  <c:v>170833.35559999998</c:v>
                </c:pt>
                <c:pt idx="2701">
                  <c:v>723352.35049999994</c:v>
                </c:pt>
                <c:pt idx="2702">
                  <c:v>1175859.1968</c:v>
                </c:pt>
                <c:pt idx="2703">
                  <c:v>132893.99900000001</c:v>
                </c:pt>
                <c:pt idx="2704">
                  <c:v>899721.58559999999</c:v>
                </c:pt>
                <c:pt idx="2705">
                  <c:v>223046.97349999999</c:v>
                </c:pt>
                <c:pt idx="2706">
                  <c:v>350035.61839999998</c:v>
                </c:pt>
                <c:pt idx="2707">
                  <c:v>872188.89480000013</c:v>
                </c:pt>
                <c:pt idx="2708">
                  <c:v>259987.1348</c:v>
                </c:pt>
                <c:pt idx="2709">
                  <c:v>183800.13</c:v>
                </c:pt>
                <c:pt idx="2710">
                  <c:v>1136618.8785999999</c:v>
                </c:pt>
                <c:pt idx="2711">
                  <c:v>986011.61199999996</c:v>
                </c:pt>
                <c:pt idx="2712">
                  <c:v>432796.19679999998</c:v>
                </c:pt>
                <c:pt idx="2713">
                  <c:v>249165.57629999999</c:v>
                </c:pt>
                <c:pt idx="2714">
                  <c:v>391006.62809999997</c:v>
                </c:pt>
                <c:pt idx="2715">
                  <c:v>545818.08299999987</c:v>
                </c:pt>
                <c:pt idx="2716">
                  <c:v>1008866.4319999999</c:v>
                </c:pt>
                <c:pt idx="2717">
                  <c:v>219723.71400000001</c:v>
                </c:pt>
                <c:pt idx="2718">
                  <c:v>272675.223</c:v>
                </c:pt>
                <c:pt idx="2719">
                  <c:v>355142.58600000001</c:v>
                </c:pt>
                <c:pt idx="2720">
                  <c:v>3220572.4950000001</c:v>
                </c:pt>
                <c:pt idx="2721">
                  <c:v>121687.9846</c:v>
                </c:pt>
                <c:pt idx="2722">
                  <c:v>1157108.3010000002</c:v>
                </c:pt>
                <c:pt idx="2723">
                  <c:v>235548.26359999998</c:v>
                </c:pt>
                <c:pt idx="2724">
                  <c:v>292596.52720000001</c:v>
                </c:pt>
                <c:pt idx="2725">
                  <c:v>3234978.0446999995</c:v>
                </c:pt>
                <c:pt idx="2726">
                  <c:v>692856.12860000005</c:v>
                </c:pt>
                <c:pt idx="2727">
                  <c:v>613858.30619999999</c:v>
                </c:pt>
                <c:pt idx="2728">
                  <c:v>789002.0774999999</c:v>
                </c:pt>
                <c:pt idx="2729">
                  <c:v>1027624.2374999999</c:v>
                </c:pt>
                <c:pt idx="2730">
                  <c:v>134683.524</c:v>
                </c:pt>
                <c:pt idx="2731">
                  <c:v>890486.24820000003</c:v>
                </c:pt>
                <c:pt idx="2732">
                  <c:v>435687.14520000003</c:v>
                </c:pt>
                <c:pt idx="2733">
                  <c:v>302835.75879999995</c:v>
                </c:pt>
                <c:pt idx="2734">
                  <c:v>173761.304</c:v>
                </c:pt>
                <c:pt idx="2735">
                  <c:v>658572.66479999991</c:v>
                </c:pt>
                <c:pt idx="2736">
                  <c:v>630069.35200000007</c:v>
                </c:pt>
                <c:pt idx="2737">
                  <c:v>1274202.6768</c:v>
                </c:pt>
                <c:pt idx="2738">
                  <c:v>927519.6031999999</c:v>
                </c:pt>
                <c:pt idx="2739">
                  <c:v>493353.23779999994</c:v>
                </c:pt>
                <c:pt idx="2740">
                  <c:v>121027.9252</c:v>
                </c:pt>
                <c:pt idx="2741">
                  <c:v>225277.69219999996</c:v>
                </c:pt>
                <c:pt idx="2742">
                  <c:v>111167.31150000001</c:v>
                </c:pt>
                <c:pt idx="2743">
                  <c:v>674416.60499999998</c:v>
                </c:pt>
                <c:pt idx="2744">
                  <c:v>786283.29119999998</c:v>
                </c:pt>
                <c:pt idx="2745">
                  <c:v>130019.4111</c:v>
                </c:pt>
                <c:pt idx="2746">
                  <c:v>743073.93599999999</c:v>
                </c:pt>
                <c:pt idx="2747">
                  <c:v>1194996.7764000001</c:v>
                </c:pt>
                <c:pt idx="2748">
                  <c:v>144335.967</c:v>
                </c:pt>
                <c:pt idx="2749">
                  <c:v>905399.4719</c:v>
                </c:pt>
                <c:pt idx="2750">
                  <c:v>215290.65999999997</c:v>
                </c:pt>
                <c:pt idx="2751">
                  <c:v>370606.67790000007</c:v>
                </c:pt>
                <c:pt idx="2752">
                  <c:v>907479.95120000001</c:v>
                </c:pt>
                <c:pt idx="2753">
                  <c:v>301677.31699999998</c:v>
                </c:pt>
                <c:pt idx="2754">
                  <c:v>211365.93360000002</c:v>
                </c:pt>
                <c:pt idx="2755">
                  <c:v>1199862.0503999998</c:v>
                </c:pt>
                <c:pt idx="2756">
                  <c:v>902053.549</c:v>
                </c:pt>
                <c:pt idx="2757">
                  <c:v>516589.68</c:v>
                </c:pt>
                <c:pt idx="2758">
                  <c:v>261920.6018</c:v>
                </c:pt>
                <c:pt idx="2759">
                  <c:v>384481.88099999994</c:v>
                </c:pt>
                <c:pt idx="2760">
                  <c:v>503955.06540000008</c:v>
                </c:pt>
                <c:pt idx="2761">
                  <c:v>1050987.2519999999</c:v>
                </c:pt>
                <c:pt idx="2762">
                  <c:v>241353.62159999998</c:v>
                </c:pt>
                <c:pt idx="2763">
                  <c:v>270123.20790000004</c:v>
                </c:pt>
                <c:pt idx="2764">
                  <c:v>375174.72</c:v>
                </c:pt>
                <c:pt idx="2765">
                  <c:v>3407128.7907000002</c:v>
                </c:pt>
                <c:pt idx="2766">
                  <c:v>122894.63200000001</c:v>
                </c:pt>
                <c:pt idx="2767">
                  <c:v>1118816.595</c:v>
                </c:pt>
                <c:pt idx="2768">
                  <c:v>234169.45600000001</c:v>
                </c:pt>
                <c:pt idx="2769">
                  <c:v>300888.93859999999</c:v>
                </c:pt>
                <c:pt idx="2770">
                  <c:v>2567917.1205000002</c:v>
                </c:pt>
                <c:pt idx="2771">
                  <c:v>648198.80159999989</c:v>
                </c:pt>
                <c:pt idx="2772">
                  <c:v>618138.53519999993</c:v>
                </c:pt>
                <c:pt idx="2773">
                  <c:v>719069.80160000001</c:v>
                </c:pt>
                <c:pt idx="2774">
                  <c:v>1111367.4248000002</c:v>
                </c:pt>
                <c:pt idx="2775">
                  <c:v>157950.47999999998</c:v>
                </c:pt>
                <c:pt idx="2776">
                  <c:v>892164.12820000004</c:v>
                </c:pt>
                <c:pt idx="2777">
                  <c:v>448821.03370000009</c:v>
                </c:pt>
                <c:pt idx="2778">
                  <c:v>322882.35240000003</c:v>
                </c:pt>
                <c:pt idx="2779">
                  <c:v>186454.35200000001</c:v>
                </c:pt>
                <c:pt idx="2780">
                  <c:v>651611.66399999999</c:v>
                </c:pt>
                <c:pt idx="2781">
                  <c:v>620984.94149999996</c:v>
                </c:pt>
                <c:pt idx="2782">
                  <c:v>1221239.8223999999</c:v>
                </c:pt>
                <c:pt idx="2783">
                  <c:v>1045734.9890000001</c:v>
                </c:pt>
                <c:pt idx="2784">
                  <c:v>516555.36100000003</c:v>
                </c:pt>
                <c:pt idx="2785">
                  <c:v>135320.25540000002</c:v>
                </c:pt>
                <c:pt idx="2786">
                  <c:v>224088.75189999997</c:v>
                </c:pt>
                <c:pt idx="2787">
                  <c:v>101483.82090000001</c:v>
                </c:pt>
                <c:pt idx="2788">
                  <c:v>657806.33360000001</c:v>
                </c:pt>
                <c:pt idx="2789">
                  <c:v>859888.6817999999</c:v>
                </c:pt>
                <c:pt idx="2790">
                  <c:v>163516.32129999998</c:v>
                </c:pt>
                <c:pt idx="2791">
                  <c:v>725690.31920000003</c:v>
                </c:pt>
                <c:pt idx="2792">
                  <c:v>1325536.5723000003</c:v>
                </c:pt>
                <c:pt idx="2793">
                  <c:v>136182.2732</c:v>
                </c:pt>
                <c:pt idx="2794">
                  <c:v>990149.12670000002</c:v>
                </c:pt>
                <c:pt idx="2795">
                  <c:v>224727.64619999999</c:v>
                </c:pt>
                <c:pt idx="2796">
                  <c:v>379381.90149999998</c:v>
                </c:pt>
                <c:pt idx="2797">
                  <c:v>941333.97159999993</c:v>
                </c:pt>
                <c:pt idx="2798">
                  <c:v>270733.25240000006</c:v>
                </c:pt>
                <c:pt idx="2799">
                  <c:v>197192.68799999997</c:v>
                </c:pt>
                <c:pt idx="2800">
                  <c:v>1112183.2986000001</c:v>
                </c:pt>
                <c:pt idx="2801">
                  <c:v>948785.0736</c:v>
                </c:pt>
                <c:pt idx="2802">
                  <c:v>535283.90899999999</c:v>
                </c:pt>
                <c:pt idx="2803">
                  <c:v>281799.56399999995</c:v>
                </c:pt>
                <c:pt idx="2804">
                  <c:v>390261.84869999997</c:v>
                </c:pt>
                <c:pt idx="2805">
                  <c:v>496352.15319999988</c:v>
                </c:pt>
                <c:pt idx="2806">
                  <c:v>1002403.3204000001</c:v>
                </c:pt>
                <c:pt idx="2807">
                  <c:v>245254.1226</c:v>
                </c:pt>
                <c:pt idx="2808">
                  <c:v>273348.56700000004</c:v>
                </c:pt>
                <c:pt idx="2809">
                  <c:v>384718.72349999996</c:v>
                </c:pt>
                <c:pt idx="2810">
                  <c:v>3337533.3465999993</c:v>
                </c:pt>
                <c:pt idx="2811">
                  <c:v>134973.51699999999</c:v>
                </c:pt>
                <c:pt idx="2812">
                  <c:v>1157110.7352</c:v>
                </c:pt>
                <c:pt idx="2813">
                  <c:v>273218.36369999999</c:v>
                </c:pt>
                <c:pt idx="2814">
                  <c:v>336667.82370000001</c:v>
                </c:pt>
                <c:pt idx="2815">
                  <c:v>2505327.9983999999</c:v>
                </c:pt>
                <c:pt idx="2816">
                  <c:v>772059.22519999999</c:v>
                </c:pt>
                <c:pt idx="2817">
                  <c:v>628696.61359999992</c:v>
                </c:pt>
                <c:pt idx="2818">
                  <c:v>685707.56359999988</c:v>
                </c:pt>
                <c:pt idx="2819">
                  <c:v>1103493.0654</c:v>
                </c:pt>
                <c:pt idx="2820">
                  <c:v>157969.26269999999</c:v>
                </c:pt>
                <c:pt idx="2821">
                  <c:v>767560.76</c:v>
                </c:pt>
                <c:pt idx="2822">
                  <c:v>458818.31749999995</c:v>
                </c:pt>
                <c:pt idx="2823">
                  <c:v>331050.62320000003</c:v>
                </c:pt>
                <c:pt idx="2824">
                  <c:v>185612.89349999998</c:v>
                </c:pt>
                <c:pt idx="2825">
                  <c:v>664302.66479999991</c:v>
                </c:pt>
                <c:pt idx="2826">
                  <c:v>586569.57570000004</c:v>
                </c:pt>
                <c:pt idx="2827">
                  <c:v>1331244.7050000001</c:v>
                </c:pt>
                <c:pt idx="2828">
                  <c:v>789519.15240000002</c:v>
                </c:pt>
                <c:pt idx="2829">
                  <c:v>527885.15850000002</c:v>
                </c:pt>
                <c:pt idx="2830">
                  <c:v>115653.67679999999</c:v>
                </c:pt>
                <c:pt idx="2831">
                  <c:v>223748.37809999997</c:v>
                </c:pt>
                <c:pt idx="2832">
                  <c:v>115612.4427</c:v>
                </c:pt>
                <c:pt idx="2833">
                  <c:v>689966.99369999999</c:v>
                </c:pt>
                <c:pt idx="2834">
                  <c:v>827353.28560000006</c:v>
                </c:pt>
                <c:pt idx="2835">
                  <c:v>132986.62469999999</c:v>
                </c:pt>
                <c:pt idx="2836">
                  <c:v>770037.00540000002</c:v>
                </c:pt>
                <c:pt idx="2837">
                  <c:v>1348324.0319999999</c:v>
                </c:pt>
                <c:pt idx="2838">
                  <c:v>128621.24100000002</c:v>
                </c:pt>
                <c:pt idx="2839">
                  <c:v>907613.32799999986</c:v>
                </c:pt>
                <c:pt idx="2840">
                  <c:v>216493.12629999997</c:v>
                </c:pt>
                <c:pt idx="2841">
                  <c:v>368215.00530000002</c:v>
                </c:pt>
                <c:pt idx="2842">
                  <c:v>950205.14399999997</c:v>
                </c:pt>
                <c:pt idx="2843">
                  <c:v>313992.51679999998</c:v>
                </c:pt>
                <c:pt idx="2844">
                  <c:v>208044.46600000001</c:v>
                </c:pt>
                <c:pt idx="2845">
                  <c:v>1123379.7185000002</c:v>
                </c:pt>
                <c:pt idx="2846">
                  <c:v>1018508.3903999999</c:v>
                </c:pt>
                <c:pt idx="2847">
                  <c:v>507611.39519999997</c:v>
                </c:pt>
                <c:pt idx="2848">
                  <c:v>229869.11850000001</c:v>
                </c:pt>
                <c:pt idx="2849">
                  <c:v>375090.52950000006</c:v>
                </c:pt>
                <c:pt idx="2850">
                  <c:v>476909.16560000007</c:v>
                </c:pt>
                <c:pt idx="2851">
                  <c:v>955751.70600000001</c:v>
                </c:pt>
                <c:pt idx="2852">
                  <c:v>251918.01899999997</c:v>
                </c:pt>
                <c:pt idx="2853">
                  <c:v>280441.73430000001</c:v>
                </c:pt>
                <c:pt idx="2854">
                  <c:v>322133.511</c:v>
                </c:pt>
                <c:pt idx="2855">
                  <c:v>3277744.6553999996</c:v>
                </c:pt>
                <c:pt idx="2856">
                  <c:v>130111.88849999999</c:v>
                </c:pt>
                <c:pt idx="2857">
                  <c:v>1145176.3049999999</c:v>
                </c:pt>
                <c:pt idx="2858">
                  <c:v>255405.35080000004</c:v>
                </c:pt>
                <c:pt idx="2859">
                  <c:v>349505.9865</c:v>
                </c:pt>
                <c:pt idx="2860">
                  <c:v>2528856.2649999997</c:v>
                </c:pt>
                <c:pt idx="2861">
                  <c:v>637865.31839999999</c:v>
                </c:pt>
                <c:pt idx="2862">
                  <c:v>644954.36870000011</c:v>
                </c:pt>
                <c:pt idx="2863">
                  <c:v>665952.11349999998</c:v>
                </c:pt>
                <c:pt idx="2864">
                  <c:v>1003325.8904000001</c:v>
                </c:pt>
                <c:pt idx="2865">
                  <c:v>153660.0618</c:v>
                </c:pt>
                <c:pt idx="2866">
                  <c:v>773186.01719999989</c:v>
                </c:pt>
                <c:pt idx="2867">
                  <c:v>443424.0442</c:v>
                </c:pt>
                <c:pt idx="2868">
                  <c:v>324304.71100000001</c:v>
                </c:pt>
                <c:pt idx="2869">
                  <c:v>188782.6752</c:v>
                </c:pt>
                <c:pt idx="2870">
                  <c:v>621902.5560000001</c:v>
                </c:pt>
                <c:pt idx="2871">
                  <c:v>598660.25919999985</c:v>
                </c:pt>
                <c:pt idx="2872">
                  <c:v>1261901.1599999999</c:v>
                </c:pt>
                <c:pt idx="2873">
                  <c:v>762344.85</c:v>
                </c:pt>
                <c:pt idx="2874">
                  <c:v>528098.60739999998</c:v>
                </c:pt>
                <c:pt idx="2875">
                  <c:v>119518.54200000002</c:v>
                </c:pt>
                <c:pt idx="2876">
                  <c:v>246766.33299999996</c:v>
                </c:pt>
                <c:pt idx="2877">
                  <c:v>106528.851</c:v>
                </c:pt>
                <c:pt idx="2878">
                  <c:v>690782.60239999997</c:v>
                </c:pt>
                <c:pt idx="2879">
                  <c:v>806026.63679999998</c:v>
                </c:pt>
                <c:pt idx="2880">
                  <c:v>200955.818</c:v>
                </c:pt>
                <c:pt idx="2881">
                  <c:v>890154.98880000005</c:v>
                </c:pt>
                <c:pt idx="2882">
                  <c:v>1449336.1580999999</c:v>
                </c:pt>
                <c:pt idx="2883">
                  <c:v>144712.58679999999</c:v>
                </c:pt>
                <c:pt idx="2884">
                  <c:v>1022590.5857999999</c:v>
                </c:pt>
                <c:pt idx="2885">
                  <c:v>250911.6072</c:v>
                </c:pt>
                <c:pt idx="2886">
                  <c:v>400776.51699999993</c:v>
                </c:pt>
                <c:pt idx="2887">
                  <c:v>1100346.0527999999</c:v>
                </c:pt>
                <c:pt idx="2888">
                  <c:v>354680.04</c:v>
                </c:pt>
                <c:pt idx="2889">
                  <c:v>228212.38439999998</c:v>
                </c:pt>
                <c:pt idx="2890">
                  <c:v>1342533.1386000002</c:v>
                </c:pt>
                <c:pt idx="2891">
                  <c:v>1288005.0717</c:v>
                </c:pt>
                <c:pt idx="2892">
                  <c:v>611972.72519999999</c:v>
                </c:pt>
                <c:pt idx="2893">
                  <c:v>315443.1618</c:v>
                </c:pt>
                <c:pt idx="2894">
                  <c:v>419589.47119999997</c:v>
                </c:pt>
                <c:pt idx="2895">
                  <c:v>615412.48120000004</c:v>
                </c:pt>
                <c:pt idx="2896">
                  <c:v>1162188.1026000001</c:v>
                </c:pt>
                <c:pt idx="2897">
                  <c:v>275140.63260000001</c:v>
                </c:pt>
                <c:pt idx="2898">
                  <c:v>326515.02399999998</c:v>
                </c:pt>
                <c:pt idx="2899">
                  <c:v>429416.34599999996</c:v>
                </c:pt>
                <c:pt idx="2900">
                  <c:v>4253042.341</c:v>
                </c:pt>
                <c:pt idx="2901">
                  <c:v>143226.11139999999</c:v>
                </c:pt>
                <c:pt idx="2902">
                  <c:v>1364299.8659999999</c:v>
                </c:pt>
                <c:pt idx="2903">
                  <c:v>288818.52480000001</c:v>
                </c:pt>
                <c:pt idx="2904">
                  <c:v>343746.22200000001</c:v>
                </c:pt>
                <c:pt idx="2905">
                  <c:v>3865725.7077000001</c:v>
                </c:pt>
                <c:pt idx="2906">
                  <c:v>791981.11800000002</c:v>
                </c:pt>
                <c:pt idx="2907">
                  <c:v>722117.06160000002</c:v>
                </c:pt>
                <c:pt idx="2908">
                  <c:v>857365.6595999999</c:v>
                </c:pt>
                <c:pt idx="2909">
                  <c:v>1268821.3899999999</c:v>
                </c:pt>
                <c:pt idx="2910">
                  <c:v>170025.73440000002</c:v>
                </c:pt>
                <c:pt idx="2911">
                  <c:v>859966.38569999998</c:v>
                </c:pt>
                <c:pt idx="2912">
                  <c:v>488507.59649999999</c:v>
                </c:pt>
                <c:pt idx="2913">
                  <c:v>371905.79600000003</c:v>
                </c:pt>
                <c:pt idx="2914">
                  <c:v>216644.41499999998</c:v>
                </c:pt>
                <c:pt idx="2915">
                  <c:v>794734.86119999993</c:v>
                </c:pt>
                <c:pt idx="2916">
                  <c:v>847128.66700000013</c:v>
                </c:pt>
                <c:pt idx="2917">
                  <c:v>1454746.1940000001</c:v>
                </c:pt>
                <c:pt idx="2918">
                  <c:v>897385.56320000009</c:v>
                </c:pt>
                <c:pt idx="2919">
                  <c:v>592748.39250000007</c:v>
                </c:pt>
                <c:pt idx="2920">
                  <c:v>137899.5534</c:v>
                </c:pt>
                <c:pt idx="2921">
                  <c:v>264138.55099999998</c:v>
                </c:pt>
                <c:pt idx="2922">
                  <c:v>133481.43150000001</c:v>
                </c:pt>
                <c:pt idx="2923">
                  <c:v>783460.01359999995</c:v>
                </c:pt>
                <c:pt idx="2924">
                  <c:v>1007597.0707000002</c:v>
                </c:pt>
                <c:pt idx="2925">
                  <c:v>145999.70879999999</c:v>
                </c:pt>
                <c:pt idx="2926">
                  <c:v>830788.90799999982</c:v>
                </c:pt>
                <c:pt idx="2927">
                  <c:v>1292167.0584</c:v>
                </c:pt>
                <c:pt idx="2928">
                  <c:v>134599.77049999998</c:v>
                </c:pt>
                <c:pt idx="2929">
                  <c:v>1017648.5568</c:v>
                </c:pt>
                <c:pt idx="2930">
                  <c:v>204033.71579999998</c:v>
                </c:pt>
                <c:pt idx="2931">
                  <c:v>347333.7366</c:v>
                </c:pt>
                <c:pt idx="2932">
                  <c:v>802839.98060000001</c:v>
                </c:pt>
                <c:pt idx="2933">
                  <c:v>329343.06400000001</c:v>
                </c:pt>
                <c:pt idx="2934">
                  <c:v>205420.55249999999</c:v>
                </c:pt>
                <c:pt idx="2935">
                  <c:v>1255996.2848</c:v>
                </c:pt>
                <c:pt idx="2936">
                  <c:v>1063836.7749999999</c:v>
                </c:pt>
                <c:pt idx="2937">
                  <c:v>478615.11280000006</c:v>
                </c:pt>
                <c:pt idx="2938">
                  <c:v>245570.73750000002</c:v>
                </c:pt>
                <c:pt idx="2939">
                  <c:v>458457.25439999992</c:v>
                </c:pt>
                <c:pt idx="2940">
                  <c:v>595190.13160000008</c:v>
                </c:pt>
                <c:pt idx="2941">
                  <c:v>1019236.0358</c:v>
                </c:pt>
                <c:pt idx="2942">
                  <c:v>219817.04200000002</c:v>
                </c:pt>
                <c:pt idx="2943">
                  <c:v>271958.85190000001</c:v>
                </c:pt>
                <c:pt idx="2944">
                  <c:v>365585.924</c:v>
                </c:pt>
                <c:pt idx="2945">
                  <c:v>3556381.9096000004</c:v>
                </c:pt>
                <c:pt idx="2946">
                  <c:v>131659.4118</c:v>
                </c:pt>
                <c:pt idx="2947">
                  <c:v>1127683.6895999999</c:v>
                </c:pt>
                <c:pt idx="2948">
                  <c:v>268577.0626</c:v>
                </c:pt>
                <c:pt idx="2949">
                  <c:v>316412.32659999997</c:v>
                </c:pt>
                <c:pt idx="2950">
                  <c:v>3053860.8879999998</c:v>
                </c:pt>
                <c:pt idx="2951">
                  <c:v>637997.42240000004</c:v>
                </c:pt>
                <c:pt idx="2952">
                  <c:v>620037.44460000005</c:v>
                </c:pt>
                <c:pt idx="2953">
                  <c:v>822456.31840000011</c:v>
                </c:pt>
                <c:pt idx="2954">
                  <c:v>1093062.2632000002</c:v>
                </c:pt>
                <c:pt idx="2955">
                  <c:v>145797.72499999998</c:v>
                </c:pt>
                <c:pt idx="2956">
                  <c:v>803439.55039999995</c:v>
                </c:pt>
                <c:pt idx="2957">
                  <c:v>443810.08929999999</c:v>
                </c:pt>
                <c:pt idx="2958">
                  <c:v>331018.19839999999</c:v>
                </c:pt>
                <c:pt idx="2959">
                  <c:v>199491.94830000002</c:v>
                </c:pt>
                <c:pt idx="2960">
                  <c:v>625204.08719999995</c:v>
                </c:pt>
                <c:pt idx="2961">
                  <c:v>623384.4486</c:v>
                </c:pt>
                <c:pt idx="2962">
                  <c:v>1157362.5818999999</c:v>
                </c:pt>
                <c:pt idx="2963">
                  <c:v>829428.30780000007</c:v>
                </c:pt>
                <c:pt idx="2964">
                  <c:v>539552.16809999989</c:v>
                </c:pt>
                <c:pt idx="2965">
                  <c:v>124706.4336</c:v>
                </c:pt>
                <c:pt idx="2966">
                  <c:v>212386.30399999997</c:v>
                </c:pt>
                <c:pt idx="2967">
                  <c:v>98838.2647</c:v>
                </c:pt>
                <c:pt idx="2968">
                  <c:v>653782.84210000001</c:v>
                </c:pt>
                <c:pt idx="2969">
                  <c:v>882422.24069999997</c:v>
                </c:pt>
                <c:pt idx="2970">
                  <c:v>130002.3621</c:v>
                </c:pt>
                <c:pt idx="2971">
                  <c:v>698963.49560000002</c:v>
                </c:pt>
                <c:pt idx="2972">
                  <c:v>1250183.3123999999</c:v>
                </c:pt>
                <c:pt idx="2973">
                  <c:v>132003.0766</c:v>
                </c:pt>
                <c:pt idx="2974">
                  <c:v>920888.7030000001</c:v>
                </c:pt>
                <c:pt idx="2975">
                  <c:v>192619.1826</c:v>
                </c:pt>
                <c:pt idx="2976">
                  <c:v>352922.77240000002</c:v>
                </c:pt>
                <c:pt idx="2977">
                  <c:v>856408.59600000002</c:v>
                </c:pt>
                <c:pt idx="2978">
                  <c:v>282324.391</c:v>
                </c:pt>
                <c:pt idx="2979">
                  <c:v>197865.58679999996</c:v>
                </c:pt>
                <c:pt idx="2980">
                  <c:v>1211919.3111999999</c:v>
                </c:pt>
                <c:pt idx="2981">
                  <c:v>1062229.5268999999</c:v>
                </c:pt>
                <c:pt idx="2982">
                  <c:v>470197.1532</c:v>
                </c:pt>
                <c:pt idx="2983">
                  <c:v>217742.30299999999</c:v>
                </c:pt>
                <c:pt idx="2984">
                  <c:v>393369.26730000001</c:v>
                </c:pt>
                <c:pt idx="2985">
                  <c:v>494333.19650000002</c:v>
                </c:pt>
                <c:pt idx="2986">
                  <c:v>922563.89399999985</c:v>
                </c:pt>
                <c:pt idx="2987">
                  <c:v>216231.91379999998</c:v>
                </c:pt>
                <c:pt idx="2988">
                  <c:v>242995.58999999997</c:v>
                </c:pt>
                <c:pt idx="2989">
                  <c:v>397233.60959999997</c:v>
                </c:pt>
                <c:pt idx="2990">
                  <c:v>3231971.3183999998</c:v>
                </c:pt>
                <c:pt idx="2991">
                  <c:v>117540.6715</c:v>
                </c:pt>
                <c:pt idx="2992">
                  <c:v>1079229.6117</c:v>
                </c:pt>
                <c:pt idx="2993">
                  <c:v>240843.93</c:v>
                </c:pt>
                <c:pt idx="2994">
                  <c:v>296841.66649999999</c:v>
                </c:pt>
                <c:pt idx="2995">
                  <c:v>2395298.9123999998</c:v>
                </c:pt>
                <c:pt idx="2996">
                  <c:v>630943.62660000008</c:v>
                </c:pt>
                <c:pt idx="2997">
                  <c:v>580508.02260000003</c:v>
                </c:pt>
                <c:pt idx="2998">
                  <c:v>675286.42119999998</c:v>
                </c:pt>
                <c:pt idx="2999">
                  <c:v>1145812.031</c:v>
                </c:pt>
                <c:pt idx="3000">
                  <c:v>138358.53750000001</c:v>
                </c:pt>
                <c:pt idx="3001">
                  <c:v>799066.91480000003</c:v>
                </c:pt>
                <c:pt idx="3002">
                  <c:v>440008.24620000005</c:v>
                </c:pt>
                <c:pt idx="3003">
                  <c:v>326516.66320000001</c:v>
                </c:pt>
                <c:pt idx="3004">
                  <c:v>194396.72679999997</c:v>
                </c:pt>
                <c:pt idx="3005">
                  <c:v>640637.52179999987</c:v>
                </c:pt>
                <c:pt idx="3006">
                  <c:v>599771.50739999989</c:v>
                </c:pt>
                <c:pt idx="3007">
                  <c:v>1185306.5181</c:v>
                </c:pt>
                <c:pt idx="3008">
                  <c:v>821224.2672</c:v>
                </c:pt>
                <c:pt idx="3009">
                  <c:v>509177.08999999997</c:v>
                </c:pt>
                <c:pt idx="3010">
                  <c:v>132601.011</c:v>
                </c:pt>
                <c:pt idx="3011">
                  <c:v>216327.47200000001</c:v>
                </c:pt>
                <c:pt idx="3012">
                  <c:v>93494.0916</c:v>
                </c:pt>
                <c:pt idx="3013">
                  <c:v>586746.0689999999</c:v>
                </c:pt>
                <c:pt idx="3014">
                  <c:v>836871.39479999989</c:v>
                </c:pt>
                <c:pt idx="3015">
                  <c:v>174498.54610000001</c:v>
                </c:pt>
                <c:pt idx="3016">
                  <c:v>680594.75720000011</c:v>
                </c:pt>
                <c:pt idx="3017">
                  <c:v>1272215.1067000001</c:v>
                </c:pt>
                <c:pt idx="3018">
                  <c:v>140135.72</c:v>
                </c:pt>
                <c:pt idx="3019">
                  <c:v>971264.87670000014</c:v>
                </c:pt>
                <c:pt idx="3020">
                  <c:v>200838.07499999998</c:v>
                </c:pt>
                <c:pt idx="3021">
                  <c:v>373474.24400000006</c:v>
                </c:pt>
                <c:pt idx="3022">
                  <c:v>930046.4299000001</c:v>
                </c:pt>
                <c:pt idx="3023">
                  <c:v>326246.47450000001</c:v>
                </c:pt>
                <c:pt idx="3024">
                  <c:v>216799.66149999999</c:v>
                </c:pt>
                <c:pt idx="3025">
                  <c:v>1253030.1525999999</c:v>
                </c:pt>
                <c:pt idx="3026">
                  <c:v>1159424.398</c:v>
                </c:pt>
                <c:pt idx="3027">
                  <c:v>542891.50339999993</c:v>
                </c:pt>
                <c:pt idx="3028">
                  <c:v>281927.31449999998</c:v>
                </c:pt>
                <c:pt idx="3029">
                  <c:v>391374.12300000002</c:v>
                </c:pt>
                <c:pt idx="3030">
                  <c:v>495197.42359999998</c:v>
                </c:pt>
                <c:pt idx="3031">
                  <c:v>1040819.1709999997</c:v>
                </c:pt>
                <c:pt idx="3032">
                  <c:v>231097.24779999998</c:v>
                </c:pt>
                <c:pt idx="3033">
                  <c:v>242111.29020000002</c:v>
                </c:pt>
                <c:pt idx="3034">
                  <c:v>342592.18550000002</c:v>
                </c:pt>
                <c:pt idx="3035">
                  <c:v>3672819.5686000003</c:v>
                </c:pt>
                <c:pt idx="3036">
                  <c:v>122375.18929999998</c:v>
                </c:pt>
                <c:pt idx="3037">
                  <c:v>1063812.7080000001</c:v>
                </c:pt>
                <c:pt idx="3038">
                  <c:v>258210.0612</c:v>
                </c:pt>
                <c:pt idx="3039">
                  <c:v>282946.33559999999</c:v>
                </c:pt>
                <c:pt idx="3040">
                  <c:v>1960694.8908000002</c:v>
                </c:pt>
                <c:pt idx="3041">
                  <c:v>712431.53239999991</c:v>
                </c:pt>
                <c:pt idx="3042">
                  <c:v>584693.89850000001</c:v>
                </c:pt>
                <c:pt idx="3043">
                  <c:v>560817.03059999994</c:v>
                </c:pt>
                <c:pt idx="3044">
                  <c:v>1036548.4039</c:v>
                </c:pt>
                <c:pt idx="3045">
                  <c:v>150222.15179999999</c:v>
                </c:pt>
                <c:pt idx="3046">
                  <c:v>915171.69300000009</c:v>
                </c:pt>
                <c:pt idx="3047">
                  <c:v>474093.43200000003</c:v>
                </c:pt>
                <c:pt idx="3048">
                  <c:v>322026.3504</c:v>
                </c:pt>
                <c:pt idx="3049">
                  <c:v>191991.47240000003</c:v>
                </c:pt>
                <c:pt idx="3050">
                  <c:v>666973.81920000003</c:v>
                </c:pt>
                <c:pt idx="3051">
                  <c:v>758581.39119999995</c:v>
                </c:pt>
                <c:pt idx="3052">
                  <c:v>1339708.4382</c:v>
                </c:pt>
                <c:pt idx="3053">
                  <c:v>846010.22230000002</c:v>
                </c:pt>
                <c:pt idx="3054">
                  <c:v>512651.79000000004</c:v>
                </c:pt>
                <c:pt idx="3055">
                  <c:v>137856.44939999998</c:v>
                </c:pt>
                <c:pt idx="3056">
                  <c:v>234503.51250000001</c:v>
                </c:pt>
                <c:pt idx="3057">
                  <c:v>112516.6658</c:v>
                </c:pt>
                <c:pt idx="3058">
                  <c:v>615007.54799999984</c:v>
                </c:pt>
                <c:pt idx="3059">
                  <c:v>802721.56349999993</c:v>
                </c:pt>
                <c:pt idx="3060">
                  <c:v>144356.83199999999</c:v>
                </c:pt>
                <c:pt idx="3061">
                  <c:v>790898.97120000003</c:v>
                </c:pt>
                <c:pt idx="3062">
                  <c:v>1335330.4104000002</c:v>
                </c:pt>
                <c:pt idx="3063">
                  <c:v>145668.44320000001</c:v>
                </c:pt>
                <c:pt idx="3064">
                  <c:v>1027740.6579999999</c:v>
                </c:pt>
                <c:pt idx="3065">
                  <c:v>242770.38639999999</c:v>
                </c:pt>
                <c:pt idx="3066">
                  <c:v>360739.51769999997</c:v>
                </c:pt>
                <c:pt idx="3067">
                  <c:v>963344.92139999999</c:v>
                </c:pt>
                <c:pt idx="3068">
                  <c:v>330459.15160000004</c:v>
                </c:pt>
                <c:pt idx="3069">
                  <c:v>235099.83900000001</c:v>
                </c:pt>
                <c:pt idx="3070">
                  <c:v>1382955.8</c:v>
                </c:pt>
                <c:pt idx="3071">
                  <c:v>1097664.7264</c:v>
                </c:pt>
                <c:pt idx="3072">
                  <c:v>520239.12</c:v>
                </c:pt>
                <c:pt idx="3073">
                  <c:v>229353.31400000001</c:v>
                </c:pt>
                <c:pt idx="3074">
                  <c:v>394091.16079999995</c:v>
                </c:pt>
                <c:pt idx="3075">
                  <c:v>504650.79960000003</c:v>
                </c:pt>
                <c:pt idx="3076">
                  <c:v>1071373.807</c:v>
                </c:pt>
                <c:pt idx="3077">
                  <c:v>253437.37099999998</c:v>
                </c:pt>
                <c:pt idx="3078">
                  <c:v>285000.7622</c:v>
                </c:pt>
                <c:pt idx="3079">
                  <c:v>339163.69760000001</c:v>
                </c:pt>
                <c:pt idx="3080">
                  <c:v>3369260.6850000001</c:v>
                </c:pt>
                <c:pt idx="3081">
                  <c:v>130939.03340000001</c:v>
                </c:pt>
                <c:pt idx="3082">
                  <c:v>1196042.0449999999</c:v>
                </c:pt>
                <c:pt idx="3083">
                  <c:v>276933.94720000005</c:v>
                </c:pt>
                <c:pt idx="3084">
                  <c:v>333675.36959999998</c:v>
                </c:pt>
                <c:pt idx="3085">
                  <c:v>2555596.3931999998</c:v>
                </c:pt>
                <c:pt idx="3086">
                  <c:v>687316.81920000003</c:v>
                </c:pt>
                <c:pt idx="3087">
                  <c:v>668649.00959999999</c:v>
                </c:pt>
                <c:pt idx="3088">
                  <c:v>684409.12</c:v>
                </c:pt>
                <c:pt idx="3089">
                  <c:v>1075175.4658000001</c:v>
                </c:pt>
                <c:pt idx="3090">
                  <c:v>156239.82060000001</c:v>
                </c:pt>
                <c:pt idx="3091">
                  <c:v>944591.24100000015</c:v>
                </c:pt>
                <c:pt idx="3092">
                  <c:v>450460.59889999998</c:v>
                </c:pt>
                <c:pt idx="3093">
                  <c:v>330866.14650000003</c:v>
                </c:pt>
                <c:pt idx="3094">
                  <c:v>206772.6593</c:v>
                </c:pt>
                <c:pt idx="3095">
                  <c:v>682263.05289999989</c:v>
                </c:pt>
                <c:pt idx="3096">
                  <c:v>630600.2352</c:v>
                </c:pt>
                <c:pt idx="3097">
                  <c:v>1339554.4616</c:v>
                </c:pt>
                <c:pt idx="3098">
                  <c:v>970424.09749999992</c:v>
                </c:pt>
                <c:pt idx="3099">
                  <c:v>550031.69050000003</c:v>
                </c:pt>
                <c:pt idx="3100">
                  <c:v>143160.1059</c:v>
                </c:pt>
                <c:pt idx="3101">
                  <c:v>249016.78619999997</c:v>
                </c:pt>
                <c:pt idx="3102">
                  <c:v>112371.0534</c:v>
                </c:pt>
                <c:pt idx="3103">
                  <c:v>682954.68599999999</c:v>
                </c:pt>
                <c:pt idx="3104">
                  <c:v>859003.7056000001</c:v>
                </c:pt>
                <c:pt idx="3105">
                  <c:v>160841.1538</c:v>
                </c:pt>
                <c:pt idx="3106">
                  <c:v>850599.00340000005</c:v>
                </c:pt>
                <c:pt idx="3107">
                  <c:v>1426912.5174</c:v>
                </c:pt>
                <c:pt idx="3108">
                  <c:v>151386.25599999999</c:v>
                </c:pt>
                <c:pt idx="3109">
                  <c:v>1062171.1980000001</c:v>
                </c:pt>
                <c:pt idx="3110">
                  <c:v>265914.68400000001</c:v>
                </c:pt>
                <c:pt idx="3111">
                  <c:v>386062.53519999998</c:v>
                </c:pt>
                <c:pt idx="3112">
                  <c:v>988301.98600000003</c:v>
                </c:pt>
                <c:pt idx="3113">
                  <c:v>370939.15980000002</c:v>
                </c:pt>
                <c:pt idx="3114">
                  <c:v>262482.70679999999</c:v>
                </c:pt>
                <c:pt idx="3115">
                  <c:v>1446680.6024</c:v>
                </c:pt>
                <c:pt idx="3116">
                  <c:v>1197552.97</c:v>
                </c:pt>
                <c:pt idx="3117">
                  <c:v>615444.71100000013</c:v>
                </c:pt>
                <c:pt idx="3118">
                  <c:v>271825.62040000001</c:v>
                </c:pt>
                <c:pt idx="3119">
                  <c:v>420101.08799999999</c:v>
                </c:pt>
                <c:pt idx="3120">
                  <c:v>572123.3088</c:v>
                </c:pt>
                <c:pt idx="3121">
                  <c:v>1119611.7760000001</c:v>
                </c:pt>
                <c:pt idx="3122">
                  <c:v>295812.06479999999</c:v>
                </c:pt>
                <c:pt idx="3123">
                  <c:v>291297.79979999998</c:v>
                </c:pt>
                <c:pt idx="3124">
                  <c:v>375181.38900000002</c:v>
                </c:pt>
                <c:pt idx="3125">
                  <c:v>3552868.0784</c:v>
                </c:pt>
                <c:pt idx="3126">
                  <c:v>129383.56899999999</c:v>
                </c:pt>
                <c:pt idx="3127">
                  <c:v>1244290.5090000001</c:v>
                </c:pt>
                <c:pt idx="3128">
                  <c:v>290057.16479999997</c:v>
                </c:pt>
                <c:pt idx="3129">
                  <c:v>329544.07999999996</c:v>
                </c:pt>
                <c:pt idx="3130">
                  <c:v>2944994.5293999999</c:v>
                </c:pt>
                <c:pt idx="3131">
                  <c:v>732996.16039999982</c:v>
                </c:pt>
                <c:pt idx="3132">
                  <c:v>589818.70499999996</c:v>
                </c:pt>
                <c:pt idx="3133">
                  <c:v>758168.36040000001</c:v>
                </c:pt>
                <c:pt idx="3134">
                  <c:v>1114149.0899000003</c:v>
                </c:pt>
                <c:pt idx="3135">
                  <c:v>173377.1808</c:v>
                </c:pt>
                <c:pt idx="3136">
                  <c:v>877618.21950000012</c:v>
                </c:pt>
                <c:pt idx="3137">
                  <c:v>488122.93139999988</c:v>
                </c:pt>
                <c:pt idx="3138">
                  <c:v>356899.84960000002</c:v>
                </c:pt>
                <c:pt idx="3139">
                  <c:v>200224.40639999998</c:v>
                </c:pt>
                <c:pt idx="3140">
                  <c:v>690033.84300000011</c:v>
                </c:pt>
                <c:pt idx="3141">
                  <c:v>699128.23950000003</c:v>
                </c:pt>
                <c:pt idx="3142">
                  <c:v>1369492.5746999998</c:v>
                </c:pt>
                <c:pt idx="3143">
                  <c:v>1085843.8332</c:v>
                </c:pt>
                <c:pt idx="3144">
                  <c:v>571785.9972000001</c:v>
                </c:pt>
                <c:pt idx="3145">
                  <c:v>155233.4185</c:v>
                </c:pt>
                <c:pt idx="3146">
                  <c:v>261170.09619999997</c:v>
                </c:pt>
                <c:pt idx="3147">
                  <c:v>122668.4185</c:v>
                </c:pt>
                <c:pt idx="3148">
                  <c:v>701585.66509999998</c:v>
                </c:pt>
                <c:pt idx="3149">
                  <c:v>898221.23190000001</c:v>
                </c:pt>
                <c:pt idx="3150">
                  <c:v>187653.7022</c:v>
                </c:pt>
                <c:pt idx="3151">
                  <c:v>1043738.4672</c:v>
                </c:pt>
                <c:pt idx="3152">
                  <c:v>1696492.2745999999</c:v>
                </c:pt>
                <c:pt idx="3153">
                  <c:v>180867.1194</c:v>
                </c:pt>
                <c:pt idx="3154">
                  <c:v>1225091.8123000001</c:v>
                </c:pt>
                <c:pt idx="3155">
                  <c:v>306565.94399999996</c:v>
                </c:pt>
                <c:pt idx="3156">
                  <c:v>490082.82569999993</c:v>
                </c:pt>
                <c:pt idx="3157">
                  <c:v>1274009.4687999999</c:v>
                </c:pt>
                <c:pt idx="3158">
                  <c:v>489710.77470000007</c:v>
                </c:pt>
                <c:pt idx="3159">
                  <c:v>345204.88090000005</c:v>
                </c:pt>
                <c:pt idx="3160">
                  <c:v>1787485.32</c:v>
                </c:pt>
                <c:pt idx="3161">
                  <c:v>1428536.4741</c:v>
                </c:pt>
                <c:pt idx="3162">
                  <c:v>749769.07860000001</c:v>
                </c:pt>
                <c:pt idx="3163">
                  <c:v>342462.0612</c:v>
                </c:pt>
                <c:pt idx="3164">
                  <c:v>476398.00290000008</c:v>
                </c:pt>
                <c:pt idx="3165">
                  <c:v>646792.49080000003</c:v>
                </c:pt>
                <c:pt idx="3166">
                  <c:v>1447459.4079999998</c:v>
                </c:pt>
                <c:pt idx="3167">
                  <c:v>374043.51319999993</c:v>
                </c:pt>
                <c:pt idx="3168">
                  <c:v>299900.57759999996</c:v>
                </c:pt>
                <c:pt idx="3169">
                  <c:v>476227.43279999995</c:v>
                </c:pt>
                <c:pt idx="3170">
                  <c:v>4404571.4375999998</c:v>
                </c:pt>
                <c:pt idx="3171">
                  <c:v>161556.10640000002</c:v>
                </c:pt>
                <c:pt idx="3172">
                  <c:v>1340652.2580000001</c:v>
                </c:pt>
                <c:pt idx="3173">
                  <c:v>357198.65279999998</c:v>
                </c:pt>
                <c:pt idx="3174">
                  <c:v>423012.36</c:v>
                </c:pt>
                <c:pt idx="3175">
                  <c:v>3411504.0512000001</c:v>
                </c:pt>
                <c:pt idx="3176">
                  <c:v>887906.22719999996</c:v>
                </c:pt>
                <c:pt idx="3177">
                  <c:v>706185.36660000007</c:v>
                </c:pt>
                <c:pt idx="3178">
                  <c:v>905979.96660000004</c:v>
                </c:pt>
                <c:pt idx="3179">
                  <c:v>1405386.0723000001</c:v>
                </c:pt>
                <c:pt idx="3180">
                  <c:v>207827.55900000004</c:v>
                </c:pt>
                <c:pt idx="3181">
                  <c:v>1066109.9432000001</c:v>
                </c:pt>
                <c:pt idx="3182">
                  <c:v>589874.59050000005</c:v>
                </c:pt>
                <c:pt idx="3183">
                  <c:v>419266.03270000004</c:v>
                </c:pt>
                <c:pt idx="3184">
                  <c:v>237165.1808</c:v>
                </c:pt>
                <c:pt idx="3185">
                  <c:v>872816.83499999996</c:v>
                </c:pt>
                <c:pt idx="3186">
                  <c:v>923589.41639999987</c:v>
                </c:pt>
                <c:pt idx="3187">
                  <c:v>1763020.3064999999</c:v>
                </c:pt>
                <c:pt idx="3188">
                  <c:v>1102567.2239999999</c:v>
                </c:pt>
                <c:pt idx="3189">
                  <c:v>688213.24920000008</c:v>
                </c:pt>
                <c:pt idx="3190">
                  <c:v>169651.13179999997</c:v>
                </c:pt>
                <c:pt idx="3191">
                  <c:v>311093.08020000003</c:v>
                </c:pt>
                <c:pt idx="3192">
                  <c:v>137956.73849999998</c:v>
                </c:pt>
                <c:pt idx="3193">
                  <c:v>744774.66960000002</c:v>
                </c:pt>
                <c:pt idx="3194">
                  <c:v>1121854.8765</c:v>
                </c:pt>
                <c:pt idx="3195">
                  <c:v>235414.57680000001</c:v>
                </c:pt>
                <c:pt idx="3196">
                  <c:v>925936.00800000003</c:v>
                </c:pt>
                <c:pt idx="3197">
                  <c:v>1684082.3846999998</c:v>
                </c:pt>
                <c:pt idx="3198">
                  <c:v>167727.95909999998</c:v>
                </c:pt>
                <c:pt idx="3199">
                  <c:v>1252769.4383999999</c:v>
                </c:pt>
                <c:pt idx="3200">
                  <c:v>245585.41620000001</c:v>
                </c:pt>
                <c:pt idx="3201">
                  <c:v>454418.54680000001</c:v>
                </c:pt>
                <c:pt idx="3202">
                  <c:v>1223938.7608999999</c:v>
                </c:pt>
                <c:pt idx="3203">
                  <c:v>424316.61440000002</c:v>
                </c:pt>
                <c:pt idx="3204">
                  <c:v>296049.49390000006</c:v>
                </c:pt>
                <c:pt idx="3205">
                  <c:v>1797717.3902000003</c:v>
                </c:pt>
                <c:pt idx="3206">
                  <c:v>1388181.7005999999</c:v>
                </c:pt>
                <c:pt idx="3207">
                  <c:v>696594.9635999999</c:v>
                </c:pt>
                <c:pt idx="3208">
                  <c:v>328914.94450000004</c:v>
                </c:pt>
                <c:pt idx="3209">
                  <c:v>478819.66859999992</c:v>
                </c:pt>
                <c:pt idx="3210">
                  <c:v>643557.64500000002</c:v>
                </c:pt>
                <c:pt idx="3211">
                  <c:v>1498678.5872</c:v>
                </c:pt>
                <c:pt idx="3212">
                  <c:v>349018.2182</c:v>
                </c:pt>
                <c:pt idx="3213">
                  <c:v>322031.37959999999</c:v>
                </c:pt>
                <c:pt idx="3214">
                  <c:v>433182.15599999996</c:v>
                </c:pt>
                <c:pt idx="3215">
                  <c:v>3696175.0669999998</c:v>
                </c:pt>
                <c:pt idx="3216">
                  <c:v>156526.13640000005</c:v>
                </c:pt>
                <c:pt idx="3217">
                  <c:v>1452902.5875000001</c:v>
                </c:pt>
                <c:pt idx="3218">
                  <c:v>343075.43940000003</c:v>
                </c:pt>
                <c:pt idx="3219">
                  <c:v>358825.96960000001</c:v>
                </c:pt>
                <c:pt idx="3220">
                  <c:v>3179654.8873000005</c:v>
                </c:pt>
                <c:pt idx="3221">
                  <c:v>886638.55800000008</c:v>
                </c:pt>
                <c:pt idx="3222">
                  <c:v>777370.2084</c:v>
                </c:pt>
                <c:pt idx="3223">
                  <c:v>874253.47840000014</c:v>
                </c:pt>
                <c:pt idx="3224">
                  <c:v>1294466.2819000001</c:v>
                </c:pt>
                <c:pt idx="3225">
                  <c:v>195636.62700000004</c:v>
                </c:pt>
                <c:pt idx="3226">
                  <c:v>1072065.746</c:v>
                </c:pt>
                <c:pt idx="3227">
                  <c:v>534725.67329999991</c:v>
                </c:pt>
                <c:pt idx="3228">
                  <c:v>405362.50919999997</c:v>
                </c:pt>
                <c:pt idx="3229">
                  <c:v>243291.68520000001</c:v>
                </c:pt>
                <c:pt idx="3230">
                  <c:v>718682.92959999992</c:v>
                </c:pt>
                <c:pt idx="3231">
                  <c:v>726853.80240000016</c:v>
                </c:pt>
                <c:pt idx="3232">
                  <c:v>1449016.7656999999</c:v>
                </c:pt>
                <c:pt idx="3233">
                  <c:v>1154939.8358</c:v>
                </c:pt>
                <c:pt idx="3234">
                  <c:v>653161.17390000005</c:v>
                </c:pt>
                <c:pt idx="3235">
                  <c:v>155983.9791</c:v>
                </c:pt>
                <c:pt idx="3236">
                  <c:v>311727.13649999991</c:v>
                </c:pt>
                <c:pt idx="3237">
                  <c:v>135536.42700000003</c:v>
                </c:pt>
                <c:pt idx="3238">
                  <c:v>799325.81290000002</c:v>
                </c:pt>
                <c:pt idx="3239">
                  <c:v>1078464.8826000001</c:v>
                </c:pt>
                <c:pt idx="3240">
                  <c:v>174954.33000000002</c:v>
                </c:pt>
                <c:pt idx="3241">
                  <c:v>972975.89879999997</c:v>
                </c:pt>
                <c:pt idx="3242">
                  <c:v>1649022.564</c:v>
                </c:pt>
                <c:pt idx="3243">
                  <c:v>172216.84390000001</c:v>
                </c:pt>
                <c:pt idx="3244">
                  <c:v>1266091.4867</c:v>
                </c:pt>
                <c:pt idx="3245">
                  <c:v>244282.125</c:v>
                </c:pt>
                <c:pt idx="3246">
                  <c:v>473764.62079999998</c:v>
                </c:pt>
                <c:pt idx="3247">
                  <c:v>1238722.7796</c:v>
                </c:pt>
                <c:pt idx="3248">
                  <c:v>322762.25520000001</c:v>
                </c:pt>
                <c:pt idx="3249">
                  <c:v>269878.299</c:v>
                </c:pt>
                <c:pt idx="3250">
                  <c:v>1569440.8254</c:v>
                </c:pt>
                <c:pt idx="3251">
                  <c:v>1355059.8935999998</c:v>
                </c:pt>
                <c:pt idx="3252">
                  <c:v>586418.1851</c:v>
                </c:pt>
                <c:pt idx="3253">
                  <c:v>282879.45269999997</c:v>
                </c:pt>
                <c:pt idx="3254">
                  <c:v>431956.56</c:v>
                </c:pt>
                <c:pt idx="3255">
                  <c:v>581956.98</c:v>
                </c:pt>
                <c:pt idx="3256">
                  <c:v>1447897.1940000001</c:v>
                </c:pt>
                <c:pt idx="3257">
                  <c:v>276905.49650000001</c:v>
                </c:pt>
                <c:pt idx="3258">
                  <c:v>350209.97399999999</c:v>
                </c:pt>
                <c:pt idx="3259">
                  <c:v>375076.53940000001</c:v>
                </c:pt>
                <c:pt idx="3260">
                  <c:v>3960085.7056</c:v>
                </c:pt>
                <c:pt idx="3261">
                  <c:v>133425.65039999998</c:v>
                </c:pt>
                <c:pt idx="3262">
                  <c:v>1507318.0569</c:v>
                </c:pt>
                <c:pt idx="3263">
                  <c:v>311349.84210000001</c:v>
                </c:pt>
                <c:pt idx="3264">
                  <c:v>331974.38510000001</c:v>
                </c:pt>
                <c:pt idx="3265">
                  <c:v>3169439.0464000003</c:v>
                </c:pt>
                <c:pt idx="3266">
                  <c:v>841184.28900000011</c:v>
                </c:pt>
                <c:pt idx="3267">
                  <c:v>780779.62270000007</c:v>
                </c:pt>
                <c:pt idx="3268">
                  <c:v>832789.2209999999</c:v>
                </c:pt>
                <c:pt idx="3269">
                  <c:v>1164062.4177000001</c:v>
                </c:pt>
                <c:pt idx="3270">
                  <c:v>183055.2672</c:v>
                </c:pt>
                <c:pt idx="3271">
                  <c:v>1023227.338</c:v>
                </c:pt>
                <c:pt idx="3272">
                  <c:v>575479.14479999989</c:v>
                </c:pt>
                <c:pt idx="3273">
                  <c:v>394546.50580000004</c:v>
                </c:pt>
                <c:pt idx="3274">
                  <c:v>217721.32</c:v>
                </c:pt>
                <c:pt idx="3275">
                  <c:v>744031.97909999988</c:v>
                </c:pt>
                <c:pt idx="3276">
                  <c:v>819868.22080000013</c:v>
                </c:pt>
                <c:pt idx="3277">
                  <c:v>1561381.9909999999</c:v>
                </c:pt>
                <c:pt idx="3278">
                  <c:v>1050734.4291999999</c:v>
                </c:pt>
                <c:pt idx="3279">
                  <c:v>668706.0704999998</c:v>
                </c:pt>
                <c:pt idx="3280">
                  <c:v>149758.02000000002</c:v>
                </c:pt>
                <c:pt idx="3281">
                  <c:v>287821.35690000001</c:v>
                </c:pt>
                <c:pt idx="3282">
                  <c:v>113451.72960000001</c:v>
                </c:pt>
                <c:pt idx="3283">
                  <c:v>800020.10439999995</c:v>
                </c:pt>
                <c:pt idx="3284">
                  <c:v>963264.88260000001</c:v>
                </c:pt>
                <c:pt idx="3285">
                  <c:v>171117.05999999997</c:v>
                </c:pt>
                <c:pt idx="3286">
                  <c:v>1083879.1412</c:v>
                </c:pt>
                <c:pt idx="3287">
                  <c:v>1569636.504</c:v>
                </c:pt>
                <c:pt idx="3288">
                  <c:v>167050.989</c:v>
                </c:pt>
                <c:pt idx="3289">
                  <c:v>1332876.9952</c:v>
                </c:pt>
                <c:pt idx="3290">
                  <c:v>273781.39600000001</c:v>
                </c:pt>
                <c:pt idx="3291">
                  <c:v>481469.53490000003</c:v>
                </c:pt>
                <c:pt idx="3292">
                  <c:v>1257221.9249999998</c:v>
                </c:pt>
                <c:pt idx="3293">
                  <c:v>367687.37719999993</c:v>
                </c:pt>
                <c:pt idx="3294">
                  <c:v>295663.94</c:v>
                </c:pt>
                <c:pt idx="3295">
                  <c:v>1614042.6840000001</c:v>
                </c:pt>
                <c:pt idx="3296">
                  <c:v>1199063.3617000002</c:v>
                </c:pt>
                <c:pt idx="3297">
                  <c:v>591176.03960000013</c:v>
                </c:pt>
                <c:pt idx="3298">
                  <c:v>264294.45490000001</c:v>
                </c:pt>
                <c:pt idx="3299">
                  <c:v>461434.18619999994</c:v>
                </c:pt>
                <c:pt idx="3300">
                  <c:v>663750.70000000019</c:v>
                </c:pt>
                <c:pt idx="3301">
                  <c:v>1559487.0544</c:v>
                </c:pt>
                <c:pt idx="3302">
                  <c:v>304739.587</c:v>
                </c:pt>
                <c:pt idx="3303">
                  <c:v>352009.11060000001</c:v>
                </c:pt>
                <c:pt idx="3304">
                  <c:v>454825.70640000002</c:v>
                </c:pt>
                <c:pt idx="3305">
                  <c:v>4181374.9626000002</c:v>
                </c:pt>
                <c:pt idx="3306">
                  <c:v>150186.141</c:v>
                </c:pt>
                <c:pt idx="3307">
                  <c:v>1550534.7467999998</c:v>
                </c:pt>
                <c:pt idx="3308">
                  <c:v>335884.61600000004</c:v>
                </c:pt>
                <c:pt idx="3309">
                  <c:v>362693.0736</c:v>
                </c:pt>
                <c:pt idx="3310">
                  <c:v>3438195.3595000003</c:v>
                </c:pt>
                <c:pt idx="3311">
                  <c:v>789638.12199999997</c:v>
                </c:pt>
                <c:pt idx="3312">
                  <c:v>782482.44129999995</c:v>
                </c:pt>
                <c:pt idx="3313">
                  <c:v>886176.02080000006</c:v>
                </c:pt>
                <c:pt idx="3314">
                  <c:v>1269849.1466999999</c:v>
                </c:pt>
                <c:pt idx="3315">
                  <c:v>166556.44530000002</c:v>
                </c:pt>
                <c:pt idx="3316">
                  <c:v>1056235.2256</c:v>
                </c:pt>
                <c:pt idx="3317">
                  <c:v>553547.72519999987</c:v>
                </c:pt>
                <c:pt idx="3318">
                  <c:v>434515.82689999993</c:v>
                </c:pt>
                <c:pt idx="3319">
                  <c:v>240628.94520000002</c:v>
                </c:pt>
                <c:pt idx="3320">
                  <c:v>817062.51199999987</c:v>
                </c:pt>
                <c:pt idx="3321">
                  <c:v>798942.67740000004</c:v>
                </c:pt>
                <c:pt idx="3322">
                  <c:v>1681847.8020000001</c:v>
                </c:pt>
                <c:pt idx="3323">
                  <c:v>1094390.2719999999</c:v>
                </c:pt>
                <c:pt idx="3324">
                  <c:v>739641.41559999995</c:v>
                </c:pt>
                <c:pt idx="3325">
                  <c:v>164983.0637</c:v>
                </c:pt>
                <c:pt idx="3326">
                  <c:v>340069.33510000003</c:v>
                </c:pt>
                <c:pt idx="3327">
                  <c:v>122597.57999999999</c:v>
                </c:pt>
                <c:pt idx="3328">
                  <c:v>793492.65450000006</c:v>
                </c:pt>
                <c:pt idx="3329">
                  <c:v>1037804.9978</c:v>
                </c:pt>
                <c:pt idx="3330">
                  <c:v>181936.3186</c:v>
                </c:pt>
                <c:pt idx="3331">
                  <c:v>929204.33039999998</c:v>
                </c:pt>
                <c:pt idx="3332">
                  <c:v>1687124.9766000002</c:v>
                </c:pt>
                <c:pt idx="3333">
                  <c:v>176409.60420000003</c:v>
                </c:pt>
                <c:pt idx="3334">
                  <c:v>1318308.3285999999</c:v>
                </c:pt>
                <c:pt idx="3335">
                  <c:v>292670.60399999993</c:v>
                </c:pt>
                <c:pt idx="3336">
                  <c:v>469689.31799999997</c:v>
                </c:pt>
                <c:pt idx="3337">
                  <c:v>1492479.6846999999</c:v>
                </c:pt>
                <c:pt idx="3338">
                  <c:v>407154.27599999995</c:v>
                </c:pt>
                <c:pt idx="3339">
                  <c:v>301983.58439999999</c:v>
                </c:pt>
                <c:pt idx="3340">
                  <c:v>1574595.459</c:v>
                </c:pt>
                <c:pt idx="3341">
                  <c:v>1281456.8910000001</c:v>
                </c:pt>
                <c:pt idx="3342">
                  <c:v>724052.92</c:v>
                </c:pt>
                <c:pt idx="3343">
                  <c:v>330490.6286</c:v>
                </c:pt>
                <c:pt idx="3344">
                  <c:v>473651.03729999997</c:v>
                </c:pt>
                <c:pt idx="3345">
                  <c:v>608676.60710000002</c:v>
                </c:pt>
                <c:pt idx="3346">
                  <c:v>1564836.4177999999</c:v>
                </c:pt>
                <c:pt idx="3347">
                  <c:v>318290.32939999999</c:v>
                </c:pt>
                <c:pt idx="3348">
                  <c:v>309253.19099999999</c:v>
                </c:pt>
                <c:pt idx="3349">
                  <c:v>456338.69399999996</c:v>
                </c:pt>
                <c:pt idx="3350">
                  <c:v>4371198.9342</c:v>
                </c:pt>
                <c:pt idx="3351">
                  <c:v>152282.40560000003</c:v>
                </c:pt>
                <c:pt idx="3352">
                  <c:v>1375548.1032</c:v>
                </c:pt>
                <c:pt idx="3353">
                  <c:v>322642.15830000001</c:v>
                </c:pt>
                <c:pt idx="3354">
                  <c:v>349226.5086</c:v>
                </c:pt>
                <c:pt idx="3355">
                  <c:v>3227800.9764</c:v>
                </c:pt>
                <c:pt idx="3356">
                  <c:v>839490.04920000001</c:v>
                </c:pt>
                <c:pt idx="3357">
                  <c:v>728095.26</c:v>
                </c:pt>
                <c:pt idx="3358">
                  <c:v>881862.13380000019</c:v>
                </c:pt>
                <c:pt idx="3359">
                  <c:v>1286911.7842000001</c:v>
                </c:pt>
                <c:pt idx="3360">
                  <c:v>167424.61560000002</c:v>
                </c:pt>
                <c:pt idx="3361">
                  <c:v>1101209.4605999999</c:v>
                </c:pt>
                <c:pt idx="3362">
                  <c:v>573742.62079999992</c:v>
                </c:pt>
                <c:pt idx="3363">
                  <c:v>423351.24479999999</c:v>
                </c:pt>
                <c:pt idx="3364">
                  <c:v>228061.71840000001</c:v>
                </c:pt>
                <c:pt idx="3365">
                  <c:v>730416.40099999995</c:v>
                </c:pt>
                <c:pt idx="3366">
                  <c:v>849217.22830000008</c:v>
                </c:pt>
                <c:pt idx="3367">
                  <c:v>1355361.3975</c:v>
                </c:pt>
                <c:pt idx="3368">
                  <c:v>1176799.6635999999</c:v>
                </c:pt>
                <c:pt idx="3369">
                  <c:v>689191.09739999997</c:v>
                </c:pt>
                <c:pt idx="3370">
                  <c:v>177908.27340000001</c:v>
                </c:pt>
                <c:pt idx="3371">
                  <c:v>299215.57500000001</c:v>
                </c:pt>
                <c:pt idx="3372">
                  <c:v>131635.58439999999</c:v>
                </c:pt>
                <c:pt idx="3373">
                  <c:v>735796.60800000012</c:v>
                </c:pt>
                <c:pt idx="3374">
                  <c:v>1027214.0619999999</c:v>
                </c:pt>
                <c:pt idx="3375">
                  <c:v>191664.50159999996</c:v>
                </c:pt>
                <c:pt idx="3376">
                  <c:v>992472.1442000001</c:v>
                </c:pt>
                <c:pt idx="3377">
                  <c:v>1667353.4779999999</c:v>
                </c:pt>
                <c:pt idx="3378">
                  <c:v>175332.77239999999</c:v>
                </c:pt>
                <c:pt idx="3379">
                  <c:v>1289033.2616000001</c:v>
                </c:pt>
                <c:pt idx="3380">
                  <c:v>254304.698</c:v>
                </c:pt>
                <c:pt idx="3381">
                  <c:v>486988.71760000003</c:v>
                </c:pt>
                <c:pt idx="3382">
                  <c:v>1441186.1869999999</c:v>
                </c:pt>
                <c:pt idx="3383">
                  <c:v>419966.25039999996</c:v>
                </c:pt>
                <c:pt idx="3384">
                  <c:v>309368.9865</c:v>
                </c:pt>
                <c:pt idx="3385">
                  <c:v>1613417.4778</c:v>
                </c:pt>
                <c:pt idx="3386">
                  <c:v>1261765.9239999999</c:v>
                </c:pt>
                <c:pt idx="3387">
                  <c:v>668519.41839999997</c:v>
                </c:pt>
                <c:pt idx="3388">
                  <c:v>299742.19199999998</c:v>
                </c:pt>
                <c:pt idx="3389">
                  <c:v>450229.76400000002</c:v>
                </c:pt>
                <c:pt idx="3390">
                  <c:v>627256.37970000005</c:v>
                </c:pt>
                <c:pt idx="3391">
                  <c:v>1518954.6960000002</c:v>
                </c:pt>
                <c:pt idx="3392">
                  <c:v>313206.19680000003</c:v>
                </c:pt>
                <c:pt idx="3393">
                  <c:v>335336.63939999999</c:v>
                </c:pt>
                <c:pt idx="3394">
                  <c:v>468378.36959999998</c:v>
                </c:pt>
                <c:pt idx="3395">
                  <c:v>4448939.9891999997</c:v>
                </c:pt>
                <c:pt idx="3396">
                  <c:v>140352.90120000002</c:v>
                </c:pt>
                <c:pt idx="3397">
                  <c:v>1457974.0475999999</c:v>
                </c:pt>
                <c:pt idx="3398">
                  <c:v>333373.06529999996</c:v>
                </c:pt>
                <c:pt idx="3399">
                  <c:v>383261.69549999997</c:v>
                </c:pt>
                <c:pt idx="3400">
                  <c:v>3022372.59</c:v>
                </c:pt>
                <c:pt idx="3401">
                  <c:v>850063.59900000005</c:v>
                </c:pt>
                <c:pt idx="3402">
                  <c:v>786132.33659999992</c:v>
                </c:pt>
                <c:pt idx="3403">
                  <c:v>832447.60880000016</c:v>
                </c:pt>
                <c:pt idx="3404">
                  <c:v>1299629.8069</c:v>
                </c:pt>
                <c:pt idx="3405">
                  <c:v>212991.25120000003</c:v>
                </c:pt>
                <c:pt idx="3406">
                  <c:v>1079332.8587999998</c:v>
                </c:pt>
                <c:pt idx="3407">
                  <c:v>576724.96259999997</c:v>
                </c:pt>
                <c:pt idx="3408">
                  <c:v>404863.19120000006</c:v>
                </c:pt>
                <c:pt idx="3409">
                  <c:v>229734.62020000003</c:v>
                </c:pt>
                <c:pt idx="3410">
                  <c:v>751140.24000000011</c:v>
                </c:pt>
                <c:pt idx="3411">
                  <c:v>849924.73839999991</c:v>
                </c:pt>
                <c:pt idx="3412">
                  <c:v>1253322.7955999998</c:v>
                </c:pt>
                <c:pt idx="3413">
                  <c:v>1134729.4240000001</c:v>
                </c:pt>
                <c:pt idx="3414">
                  <c:v>718208.13039999991</c:v>
                </c:pt>
                <c:pt idx="3415">
                  <c:v>165286.29599999997</c:v>
                </c:pt>
                <c:pt idx="3416">
                  <c:v>326328.81599999999</c:v>
                </c:pt>
                <c:pt idx="3417">
                  <c:v>126780.875</c:v>
                </c:pt>
                <c:pt idx="3418">
                  <c:v>805222.54819999996</c:v>
                </c:pt>
                <c:pt idx="3419">
                  <c:v>1082025</c:v>
                </c:pt>
                <c:pt idx="3420">
                  <c:v>194467.37099999998</c:v>
                </c:pt>
                <c:pt idx="3421">
                  <c:v>1018567.5475999999</c:v>
                </c:pt>
                <c:pt idx="3422">
                  <c:v>1782806.7917999998</c:v>
                </c:pt>
                <c:pt idx="3423">
                  <c:v>174199.0704</c:v>
                </c:pt>
                <c:pt idx="3424">
                  <c:v>1201543.2807999998</c:v>
                </c:pt>
                <c:pt idx="3425">
                  <c:v>291778.98939999996</c:v>
                </c:pt>
                <c:pt idx="3426">
                  <c:v>479411.99179999996</c:v>
                </c:pt>
                <c:pt idx="3427">
                  <c:v>1445988.2535000001</c:v>
                </c:pt>
                <c:pt idx="3428">
                  <c:v>493914.69669999997</c:v>
                </c:pt>
                <c:pt idx="3429">
                  <c:v>343276.41959999996</c:v>
                </c:pt>
                <c:pt idx="3430">
                  <c:v>1608892.578</c:v>
                </c:pt>
                <c:pt idx="3431">
                  <c:v>1335016.0092</c:v>
                </c:pt>
                <c:pt idx="3432">
                  <c:v>708711.50159999996</c:v>
                </c:pt>
                <c:pt idx="3433">
                  <c:v>338115.47079999995</c:v>
                </c:pt>
                <c:pt idx="3434">
                  <c:v>506483.74859999993</c:v>
                </c:pt>
                <c:pt idx="3435">
                  <c:v>640524.40220000013</c:v>
                </c:pt>
                <c:pt idx="3436">
                  <c:v>1628082.8760000002</c:v>
                </c:pt>
                <c:pt idx="3437">
                  <c:v>374241.93240000005</c:v>
                </c:pt>
                <c:pt idx="3438">
                  <c:v>353037.30599999998</c:v>
                </c:pt>
                <c:pt idx="3439">
                  <c:v>492173.8812</c:v>
                </c:pt>
                <c:pt idx="3440">
                  <c:v>4318513.3184000002</c:v>
                </c:pt>
                <c:pt idx="3441">
                  <c:v>150949.9253</c:v>
                </c:pt>
                <c:pt idx="3442">
                  <c:v>1494712.2237</c:v>
                </c:pt>
                <c:pt idx="3443">
                  <c:v>352776.12900000002</c:v>
                </c:pt>
                <c:pt idx="3444">
                  <c:v>395729.85059999995</c:v>
                </c:pt>
                <c:pt idx="3445">
                  <c:v>3504106.7625000002</c:v>
                </c:pt>
                <c:pt idx="3446">
                  <c:v>871203.60430000012</c:v>
                </c:pt>
                <c:pt idx="3447">
                  <c:v>770167.848</c:v>
                </c:pt>
                <c:pt idx="3448">
                  <c:v>939919.34789999982</c:v>
                </c:pt>
                <c:pt idx="3449">
                  <c:v>1308869.4619000002</c:v>
                </c:pt>
                <c:pt idx="3450">
                  <c:v>187722.93450000003</c:v>
                </c:pt>
                <c:pt idx="3451">
                  <c:v>1080297.5719999999</c:v>
                </c:pt>
                <c:pt idx="3452">
                  <c:v>569503.02839999984</c:v>
                </c:pt>
                <c:pt idx="3453">
                  <c:v>443733.02480000001</c:v>
                </c:pt>
                <c:pt idx="3454">
                  <c:v>243817.83000000002</c:v>
                </c:pt>
                <c:pt idx="3455">
                  <c:v>818892.64020000002</c:v>
                </c:pt>
                <c:pt idx="3456">
                  <c:v>820789.9264</c:v>
                </c:pt>
                <c:pt idx="3457">
                  <c:v>1573529.3649000002</c:v>
                </c:pt>
                <c:pt idx="3458">
                  <c:v>1158024.5855999999</c:v>
                </c:pt>
                <c:pt idx="3459">
                  <c:v>725111.51249999995</c:v>
                </c:pt>
                <c:pt idx="3460">
                  <c:v>185596.79140000002</c:v>
                </c:pt>
                <c:pt idx="3461">
                  <c:v>311111.00999999995</c:v>
                </c:pt>
                <c:pt idx="3462">
                  <c:v>138071.41919999997</c:v>
                </c:pt>
                <c:pt idx="3463">
                  <c:v>788521.40639999986</c:v>
                </c:pt>
                <c:pt idx="3464">
                  <c:v>1068856.9710000001</c:v>
                </c:pt>
                <c:pt idx="3465">
                  <c:v>208229.48</c:v>
                </c:pt>
                <c:pt idx="3466">
                  <c:v>1121430.9645</c:v>
                </c:pt>
                <c:pt idx="3467">
                  <c:v>1842429.372</c:v>
                </c:pt>
                <c:pt idx="3468">
                  <c:v>201486.71919999999</c:v>
                </c:pt>
                <c:pt idx="3469">
                  <c:v>1420169.9735999999</c:v>
                </c:pt>
                <c:pt idx="3470">
                  <c:v>298581.70319999999</c:v>
                </c:pt>
                <c:pt idx="3471">
                  <c:v>583794.33250000002</c:v>
                </c:pt>
                <c:pt idx="3472">
                  <c:v>1762555.0632</c:v>
                </c:pt>
                <c:pt idx="3473">
                  <c:v>470633.27530000004</c:v>
                </c:pt>
                <c:pt idx="3474">
                  <c:v>345145.94400000002</c:v>
                </c:pt>
                <c:pt idx="3475">
                  <c:v>1668596.3769</c:v>
                </c:pt>
                <c:pt idx="3476">
                  <c:v>1512006.9474999998</c:v>
                </c:pt>
                <c:pt idx="3477">
                  <c:v>695208.84120000002</c:v>
                </c:pt>
                <c:pt idx="3478">
                  <c:v>339873.92499999999</c:v>
                </c:pt>
                <c:pt idx="3479">
                  <c:v>537074.8226999999</c:v>
                </c:pt>
                <c:pt idx="3480">
                  <c:v>703475.6925</c:v>
                </c:pt>
                <c:pt idx="3481">
                  <c:v>1602348.6170000001</c:v>
                </c:pt>
                <c:pt idx="3482">
                  <c:v>363627.70429999998</c:v>
                </c:pt>
                <c:pt idx="3483">
                  <c:v>350503.85060000001</c:v>
                </c:pt>
                <c:pt idx="3484">
                  <c:v>514435.26600000006</c:v>
                </c:pt>
                <c:pt idx="3485">
                  <c:v>4815268.0119000003</c:v>
                </c:pt>
                <c:pt idx="3486">
                  <c:v>167556.57299999997</c:v>
                </c:pt>
                <c:pt idx="3487">
                  <c:v>1465015.8636</c:v>
                </c:pt>
                <c:pt idx="3488">
                  <c:v>366897.53639999998</c:v>
                </c:pt>
                <c:pt idx="3489">
                  <c:v>450827.96800000005</c:v>
                </c:pt>
                <c:pt idx="3490">
                  <c:v>3550025.1151000005</c:v>
                </c:pt>
                <c:pt idx="3491">
                  <c:v>940837.93700000003</c:v>
                </c:pt>
                <c:pt idx="3492">
                  <c:v>796586.88990000007</c:v>
                </c:pt>
                <c:pt idx="3493">
                  <c:v>962947.91249999998</c:v>
                </c:pt>
                <c:pt idx="3494">
                  <c:v>1398673.8765999998</c:v>
                </c:pt>
                <c:pt idx="3495">
                  <c:v>220722.97919999997</c:v>
                </c:pt>
                <c:pt idx="3496">
                  <c:v>1174036.6800000002</c:v>
                </c:pt>
                <c:pt idx="3497">
                  <c:v>636513.39900000009</c:v>
                </c:pt>
                <c:pt idx="3498">
                  <c:v>493751.59589999996</c:v>
                </c:pt>
                <c:pt idx="3499">
                  <c:v>268983.98099999997</c:v>
                </c:pt>
                <c:pt idx="3500">
                  <c:v>821631.12799999991</c:v>
                </c:pt>
                <c:pt idx="3501">
                  <c:v>943017.42700000003</c:v>
                </c:pt>
                <c:pt idx="3502">
                  <c:v>1568334.5881999999</c:v>
                </c:pt>
                <c:pt idx="3503">
                  <c:v>1194384.6536000001</c:v>
                </c:pt>
                <c:pt idx="3504">
                  <c:v>848424.27669999993</c:v>
                </c:pt>
                <c:pt idx="3505">
                  <c:v>196675.85769999996</c:v>
                </c:pt>
                <c:pt idx="3506">
                  <c:v>328956.44620000006</c:v>
                </c:pt>
                <c:pt idx="3507">
                  <c:v>141485.73559999999</c:v>
                </c:pt>
                <c:pt idx="3508">
                  <c:v>805167.37560000003</c:v>
                </c:pt>
                <c:pt idx="3509">
                  <c:v>1151712.618</c:v>
                </c:pt>
                <c:pt idx="3510">
                  <c:v>240029.1152</c:v>
                </c:pt>
                <c:pt idx="3511">
                  <c:v>1027693.9816000001</c:v>
                </c:pt>
                <c:pt idx="3512">
                  <c:v>1764907.8947999997</c:v>
                </c:pt>
                <c:pt idx="3513">
                  <c:v>190986.7788</c:v>
                </c:pt>
                <c:pt idx="3514">
                  <c:v>1607732.4262999997</c:v>
                </c:pt>
                <c:pt idx="3515">
                  <c:v>348572.5563</c:v>
                </c:pt>
                <c:pt idx="3516">
                  <c:v>472441.11459999991</c:v>
                </c:pt>
                <c:pt idx="3517">
                  <c:v>1478877.9622</c:v>
                </c:pt>
                <c:pt idx="3518">
                  <c:v>506434.99799999996</c:v>
                </c:pt>
                <c:pt idx="3519">
                  <c:v>354083.70750000002</c:v>
                </c:pt>
                <c:pt idx="3520">
                  <c:v>1714943.9151000001</c:v>
                </c:pt>
                <c:pt idx="3521">
                  <c:v>1551938.648</c:v>
                </c:pt>
                <c:pt idx="3522">
                  <c:v>803991.20970000001</c:v>
                </c:pt>
                <c:pt idx="3523">
                  <c:v>412193.61250000005</c:v>
                </c:pt>
                <c:pt idx="3524">
                  <c:v>626942.48560000001</c:v>
                </c:pt>
                <c:pt idx="3525">
                  <c:v>740578.67819999997</c:v>
                </c:pt>
                <c:pt idx="3526">
                  <c:v>1599640.7520000003</c:v>
                </c:pt>
                <c:pt idx="3527">
                  <c:v>369636.47</c:v>
                </c:pt>
                <c:pt idx="3528">
                  <c:v>290462.12399999995</c:v>
                </c:pt>
                <c:pt idx="3529">
                  <c:v>521134.48</c:v>
                </c:pt>
                <c:pt idx="3530">
                  <c:v>4644469.3112999992</c:v>
                </c:pt>
                <c:pt idx="3531">
                  <c:v>175104.91200000001</c:v>
                </c:pt>
                <c:pt idx="3532">
                  <c:v>1342559.7427999999</c:v>
                </c:pt>
                <c:pt idx="3533">
                  <c:v>363517.56649999996</c:v>
                </c:pt>
                <c:pt idx="3534">
                  <c:v>455685.36000000004</c:v>
                </c:pt>
                <c:pt idx="3535">
                  <c:v>4072719.165</c:v>
                </c:pt>
                <c:pt idx="3536">
                  <c:v>1103593.5426</c:v>
                </c:pt>
                <c:pt idx="3537">
                  <c:v>686076.79840000009</c:v>
                </c:pt>
                <c:pt idx="3538">
                  <c:v>1087797.9608</c:v>
                </c:pt>
                <c:pt idx="3539">
                  <c:v>1385871.0453999999</c:v>
                </c:pt>
                <c:pt idx="3540">
                  <c:v>187460.2905</c:v>
                </c:pt>
                <c:pt idx="3541">
                  <c:v>1086255.6716</c:v>
                </c:pt>
                <c:pt idx="3542">
                  <c:v>558633.94889999996</c:v>
                </c:pt>
                <c:pt idx="3543">
                  <c:v>480462.95360000001</c:v>
                </c:pt>
                <c:pt idx="3544">
                  <c:v>272718.16320000001</c:v>
                </c:pt>
                <c:pt idx="3545">
                  <c:v>859508.88750000007</c:v>
                </c:pt>
                <c:pt idx="3546">
                  <c:v>876316.43199999991</c:v>
                </c:pt>
                <c:pt idx="3547">
                  <c:v>1626078.0764000001</c:v>
                </c:pt>
                <c:pt idx="3548">
                  <c:v>1110163.4956</c:v>
                </c:pt>
                <c:pt idx="3549">
                  <c:v>745439.25749999995</c:v>
                </c:pt>
                <c:pt idx="3550">
                  <c:v>172511.66520000002</c:v>
                </c:pt>
                <c:pt idx="3551">
                  <c:v>340971.68560000003</c:v>
                </c:pt>
                <c:pt idx="3552">
                  <c:v>160369.48699999996</c:v>
                </c:pt>
                <c:pt idx="3553">
                  <c:v>665170.68200000015</c:v>
                </c:pt>
                <c:pt idx="3554">
                  <c:v>1172329.3159999999</c:v>
                </c:pt>
                <c:pt idx="3555">
                  <c:v>259569.67700000003</c:v>
                </c:pt>
                <c:pt idx="3556">
                  <c:v>1005245.7611999999</c:v>
                </c:pt>
                <c:pt idx="3557">
                  <c:v>1611026.6423000002</c:v>
                </c:pt>
                <c:pt idx="3558">
                  <c:v>175991.69999999998</c:v>
                </c:pt>
                <c:pt idx="3559">
                  <c:v>1412501.9700000002</c:v>
                </c:pt>
                <c:pt idx="3560">
                  <c:v>285867.03599999996</c:v>
                </c:pt>
                <c:pt idx="3561">
                  <c:v>503923.19529999996</c:v>
                </c:pt>
                <c:pt idx="3562">
                  <c:v>1494470.0192</c:v>
                </c:pt>
                <c:pt idx="3563">
                  <c:v>471751.88760000002</c:v>
                </c:pt>
                <c:pt idx="3564">
                  <c:v>335669.55549999996</c:v>
                </c:pt>
                <c:pt idx="3565">
                  <c:v>1648803.2439999999</c:v>
                </c:pt>
                <c:pt idx="3566">
                  <c:v>1293976.0379999999</c:v>
                </c:pt>
                <c:pt idx="3567">
                  <c:v>708346.81740000006</c:v>
                </c:pt>
                <c:pt idx="3568">
                  <c:v>329169.5196</c:v>
                </c:pt>
                <c:pt idx="3569">
                  <c:v>547186.33139999991</c:v>
                </c:pt>
                <c:pt idx="3570">
                  <c:v>696018.39679999999</c:v>
                </c:pt>
                <c:pt idx="3571">
                  <c:v>1581462.9371999998</c:v>
                </c:pt>
                <c:pt idx="3572">
                  <c:v>355823.59299999999</c:v>
                </c:pt>
                <c:pt idx="3573">
                  <c:v>306694.78739999997</c:v>
                </c:pt>
                <c:pt idx="3574">
                  <c:v>447667.4106</c:v>
                </c:pt>
                <c:pt idx="3575">
                  <c:v>4353596.7545999996</c:v>
                </c:pt>
                <c:pt idx="3576">
                  <c:v>166459.73939999999</c:v>
                </c:pt>
                <c:pt idx="3577">
                  <c:v>1310015.3103999998</c:v>
                </c:pt>
                <c:pt idx="3578">
                  <c:v>359407.43189999991</c:v>
                </c:pt>
                <c:pt idx="3579">
                  <c:v>432441.62719999999</c:v>
                </c:pt>
                <c:pt idx="3580">
                  <c:v>3495571.8159999996</c:v>
                </c:pt>
                <c:pt idx="3581">
                  <c:v>908494.32519999996</c:v>
                </c:pt>
                <c:pt idx="3582">
                  <c:v>685183.67339999985</c:v>
                </c:pt>
                <c:pt idx="3583">
                  <c:v>942605.7219</c:v>
                </c:pt>
                <c:pt idx="3584">
                  <c:v>1276331.0420000001</c:v>
                </c:pt>
                <c:pt idx="3585">
                  <c:v>212222.35440000004</c:v>
                </c:pt>
                <c:pt idx="3586">
                  <c:v>1001119.0335</c:v>
                </c:pt>
                <c:pt idx="3587">
                  <c:v>571168.40390000003</c:v>
                </c:pt>
                <c:pt idx="3588">
                  <c:v>456291.46530000004</c:v>
                </c:pt>
                <c:pt idx="3589">
                  <c:v>247214.9522</c:v>
                </c:pt>
                <c:pt idx="3590">
                  <c:v>834367.2080000001</c:v>
                </c:pt>
                <c:pt idx="3591">
                  <c:v>830448.75899999996</c:v>
                </c:pt>
                <c:pt idx="3592">
                  <c:v>1667750.1573000001</c:v>
                </c:pt>
                <c:pt idx="3593">
                  <c:v>1070089.9484000001</c:v>
                </c:pt>
                <c:pt idx="3594">
                  <c:v>775729.25919999997</c:v>
                </c:pt>
                <c:pt idx="3595">
                  <c:v>163963.111</c:v>
                </c:pt>
                <c:pt idx="3596">
                  <c:v>300514.41680000006</c:v>
                </c:pt>
                <c:pt idx="3597">
                  <c:v>153573.60560000001</c:v>
                </c:pt>
                <c:pt idx="3598">
                  <c:v>662386.17760000005</c:v>
                </c:pt>
                <c:pt idx="3599">
                  <c:v>1104231.0545000001</c:v>
                </c:pt>
              </c:numCache>
            </c:numRef>
          </c:yVal>
          <c:smooth val="0"/>
          <c:extLst>
            <c:ext xmlns:c16="http://schemas.microsoft.com/office/drawing/2014/chart" uri="{C3380CC4-5D6E-409C-BE32-E72D297353CC}">
              <c16:uniqueId val="{00000002-B9C8-4576-B628-319621FAC65E}"/>
            </c:ext>
          </c:extLst>
        </c:ser>
        <c:dLbls>
          <c:showLegendKey val="0"/>
          <c:showVal val="0"/>
          <c:showCatName val="0"/>
          <c:showSerName val="0"/>
          <c:showPercent val="0"/>
          <c:showBubbleSize val="0"/>
        </c:dLbls>
        <c:axId val="113405999"/>
        <c:axId val="98378655"/>
      </c:scatterChart>
      <c:valAx>
        <c:axId val="11340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a:t>
                </a:r>
                <a:r>
                  <a:rPr lang="en-US" baseline="0" dirty="0"/>
                  <a:t> Units Sold</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378655"/>
        <c:crosses val="autoZero"/>
        <c:crossBetween val="midCat"/>
        <c:dispUnits>
          <c:builtInUnit val="million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9837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05999"/>
        <c:crosses val="autoZero"/>
        <c:crossBetween val="midCat"/>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Organic</a:t>
            </a:r>
            <a:r>
              <a:rPr lang="en-US" baseline="0"/>
              <a:t> ASP 2017-2020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 Charts'!$A$138</c:f>
              <c:strCache>
                <c:ptCount val="1"/>
                <c:pt idx="0">
                  <c:v>2017</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val>
            <c:numRef>
              <c:f>'Pivot Charts'!$B$138:$U$138</c:f>
              <c:numCache>
                <c:formatCode>General</c:formatCode>
                <c:ptCount val="20"/>
                <c:pt idx="0">
                  <c:v>1.5379999999999996</c:v>
                </c:pt>
                <c:pt idx="1">
                  <c:v>1.5604444444444441</c:v>
                </c:pt>
                <c:pt idx="2">
                  <c:v>1.4293333333333336</c:v>
                </c:pt>
                <c:pt idx="3">
                  <c:v>1.4933333333333334</c:v>
                </c:pt>
                <c:pt idx="4">
                  <c:v>1.4315555555555557</c:v>
                </c:pt>
                <c:pt idx="5">
                  <c:v>1.4646666666666666</c:v>
                </c:pt>
                <c:pt idx="6">
                  <c:v>1.456</c:v>
                </c:pt>
                <c:pt idx="7">
                  <c:v>1.4208888888888889</c:v>
                </c:pt>
                <c:pt idx="8">
                  <c:v>1.4135555555555559</c:v>
                </c:pt>
                <c:pt idx="9">
                  <c:v>1.589777777777778</c:v>
                </c:pt>
                <c:pt idx="10">
                  <c:v>1.6293333333333335</c:v>
                </c:pt>
                <c:pt idx="11">
                  <c:v>1.4984444444444447</c:v>
                </c:pt>
                <c:pt idx="12">
                  <c:v>1.5826666666666669</c:v>
                </c:pt>
                <c:pt idx="13">
                  <c:v>1.657111111111111</c:v>
                </c:pt>
                <c:pt idx="14">
                  <c:v>1.7124444444444444</c:v>
                </c:pt>
                <c:pt idx="15">
                  <c:v>1.8119999999999998</c:v>
                </c:pt>
                <c:pt idx="16">
                  <c:v>1.85</c:v>
                </c:pt>
                <c:pt idx="17">
                  <c:v>1.7862222222222222</c:v>
                </c:pt>
                <c:pt idx="18">
                  <c:v>1.7971111111111109</c:v>
                </c:pt>
                <c:pt idx="19">
                  <c:v>1.816444444444445</c:v>
                </c:pt>
              </c:numCache>
            </c:numRef>
          </c:val>
          <c:smooth val="0"/>
          <c:extLst>
            <c:ext xmlns:c16="http://schemas.microsoft.com/office/drawing/2014/chart" uri="{C3380CC4-5D6E-409C-BE32-E72D297353CC}">
              <c16:uniqueId val="{00000000-9A72-4B97-8693-05850CF5314C}"/>
            </c:ext>
          </c:extLst>
        </c:ser>
        <c:ser>
          <c:idx val="1"/>
          <c:order val="1"/>
          <c:tx>
            <c:strRef>
              <c:f>'Pivot Charts'!$A$139</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'Pivot Charts'!$B$139:$U$139</c:f>
              <c:numCache>
                <c:formatCode>General</c:formatCode>
                <c:ptCount val="20"/>
                <c:pt idx="0">
                  <c:v>1.5417777777777779</c:v>
                </c:pt>
                <c:pt idx="1">
                  <c:v>1.5840000000000003</c:v>
                </c:pt>
                <c:pt idx="2">
                  <c:v>1.6368888888888888</c:v>
                </c:pt>
                <c:pt idx="3">
                  <c:v>1.6137777777777775</c:v>
                </c:pt>
                <c:pt idx="4">
                  <c:v>1.5466666666666666</c:v>
                </c:pt>
                <c:pt idx="5">
                  <c:v>1.5693333333333335</c:v>
                </c:pt>
                <c:pt idx="6">
                  <c:v>1.576888888888889</c:v>
                </c:pt>
                <c:pt idx="7">
                  <c:v>1.5815555555555554</c:v>
                </c:pt>
                <c:pt idx="8">
                  <c:v>1.5662222222222224</c:v>
                </c:pt>
                <c:pt idx="9">
                  <c:v>1.5386666666666668</c:v>
                </c:pt>
                <c:pt idx="10">
                  <c:v>1.5313333333333332</c:v>
                </c:pt>
                <c:pt idx="11">
                  <c:v>1.5477777777777781</c:v>
                </c:pt>
                <c:pt idx="12">
                  <c:v>1.5448888888888881</c:v>
                </c:pt>
                <c:pt idx="13">
                  <c:v>1.5457777777777775</c:v>
                </c:pt>
                <c:pt idx="14">
                  <c:v>1.5264444444444445</c:v>
                </c:pt>
                <c:pt idx="15">
                  <c:v>1.5008888888888885</c:v>
                </c:pt>
                <c:pt idx="16">
                  <c:v>1.5622222222222224</c:v>
                </c:pt>
                <c:pt idx="17">
                  <c:v>1.5591111111111113</c:v>
                </c:pt>
                <c:pt idx="18">
                  <c:v>1.516444444444444</c:v>
                </c:pt>
                <c:pt idx="19">
                  <c:v>1.5035555555555558</c:v>
                </c:pt>
              </c:numCache>
            </c:numRef>
          </c:val>
          <c:smooth val="0"/>
          <c:extLst>
            <c:ext xmlns:c16="http://schemas.microsoft.com/office/drawing/2014/chart" uri="{C3380CC4-5D6E-409C-BE32-E72D297353CC}">
              <c16:uniqueId val="{00000001-9A72-4B97-8693-05850CF5314C}"/>
            </c:ext>
          </c:extLst>
        </c:ser>
        <c:ser>
          <c:idx val="2"/>
          <c:order val="2"/>
          <c:tx>
            <c:strRef>
              <c:f>'Pivot Charts'!$A$140</c:f>
              <c:strCache>
                <c:ptCount val="1"/>
                <c:pt idx="0">
                  <c:v>2019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'Pivot Charts'!$B$140:$U$140</c:f>
              <c:numCache>
                <c:formatCode>General</c:formatCode>
                <c:ptCount val="20"/>
                <c:pt idx="0">
                  <c:v>1.4951111111111111</c:v>
                </c:pt>
                <c:pt idx="1">
                  <c:v>1.5057777777777779</c:v>
                </c:pt>
                <c:pt idx="2">
                  <c:v>1.5239999999999996</c:v>
                </c:pt>
                <c:pt idx="3">
                  <c:v>1.4726666666666668</c:v>
                </c:pt>
                <c:pt idx="4">
                  <c:v>1.3964444444444444</c:v>
                </c:pt>
                <c:pt idx="5">
                  <c:v>1.3935555555555559</c:v>
                </c:pt>
                <c:pt idx="6">
                  <c:v>1.4502222222222223</c:v>
                </c:pt>
                <c:pt idx="7">
                  <c:v>1.4355555555555557</c:v>
                </c:pt>
                <c:pt idx="8">
                  <c:v>1.403777777777778</c:v>
                </c:pt>
                <c:pt idx="9">
                  <c:v>1.4104444444444444</c:v>
                </c:pt>
                <c:pt idx="10">
                  <c:v>1.3866666666666665</c:v>
                </c:pt>
                <c:pt idx="11">
                  <c:v>1.3782222222222222</c:v>
                </c:pt>
                <c:pt idx="12">
                  <c:v>1.4697777777777781</c:v>
                </c:pt>
                <c:pt idx="13">
                  <c:v>1.4804444444444445</c:v>
                </c:pt>
                <c:pt idx="14">
                  <c:v>1.4851111111111104</c:v>
                </c:pt>
                <c:pt idx="15">
                  <c:v>1.7353333333333341</c:v>
                </c:pt>
                <c:pt idx="16">
                  <c:v>1.8433333333333337</c:v>
                </c:pt>
                <c:pt idx="17">
                  <c:v>1.8095555555555554</c:v>
                </c:pt>
                <c:pt idx="18">
                  <c:v>1.7366666666666666</c:v>
                </c:pt>
                <c:pt idx="19">
                  <c:v>1.7862222222222224</c:v>
                </c:pt>
              </c:numCache>
            </c:numRef>
          </c:val>
          <c:smooth val="0"/>
          <c:extLst>
            <c:ext xmlns:c16="http://schemas.microsoft.com/office/drawing/2014/chart" uri="{C3380CC4-5D6E-409C-BE32-E72D297353CC}">
              <c16:uniqueId val="{00000002-9A72-4B97-8693-05850CF5314C}"/>
            </c:ext>
          </c:extLst>
        </c:ser>
        <c:ser>
          <c:idx val="3"/>
          <c:order val="3"/>
          <c:tx>
            <c:strRef>
              <c:f>'Pivot Charts'!$A$141</c:f>
              <c:strCache>
                <c:ptCount val="1"/>
                <c:pt idx="0">
                  <c:v>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'Pivot Charts'!$B$141:$U$141</c:f>
              <c:numCache>
                <c:formatCode>General</c:formatCode>
                <c:ptCount val="20"/>
                <c:pt idx="0">
                  <c:v>1.4097777777777778</c:v>
                </c:pt>
                <c:pt idx="1">
                  <c:v>1.4113333333333336</c:v>
                </c:pt>
                <c:pt idx="2">
                  <c:v>1.3704444444444444</c:v>
                </c:pt>
                <c:pt idx="3">
                  <c:v>1.4320000000000002</c:v>
                </c:pt>
                <c:pt idx="4">
                  <c:v>1.3915555555555557</c:v>
                </c:pt>
                <c:pt idx="5">
                  <c:v>1.4066666666666667</c:v>
                </c:pt>
                <c:pt idx="6">
                  <c:v>1.4291111111111114</c:v>
                </c:pt>
                <c:pt idx="7">
                  <c:v>1.4004444444444446</c:v>
                </c:pt>
                <c:pt idx="8">
                  <c:v>1.4719999999999995</c:v>
                </c:pt>
                <c:pt idx="9">
                  <c:v>1.5266666666666662</c:v>
                </c:pt>
                <c:pt idx="10">
                  <c:v>1.5924444444444441</c:v>
                </c:pt>
                <c:pt idx="11">
                  <c:v>1.5451111111111109</c:v>
                </c:pt>
                <c:pt idx="12">
                  <c:v>1.5428888888888888</c:v>
                </c:pt>
                <c:pt idx="13">
                  <c:v>1.5760000000000001</c:v>
                </c:pt>
                <c:pt idx="14">
                  <c:v>1.5884444444444445</c:v>
                </c:pt>
                <c:pt idx="15">
                  <c:v>1.5708888888888894</c:v>
                </c:pt>
                <c:pt idx="16">
                  <c:v>1.5791111111111111</c:v>
                </c:pt>
                <c:pt idx="17">
                  <c:v>1.5364444444444447</c:v>
                </c:pt>
                <c:pt idx="18">
                  <c:v>1.5362222222222222</c:v>
                </c:pt>
                <c:pt idx="19">
                  <c:v>1.5515555555555554</c:v>
                </c:pt>
              </c:numCache>
            </c:numRef>
          </c:val>
          <c:smooth val="0"/>
          <c:extLst>
            <c:ext xmlns:c16="http://schemas.microsoft.com/office/drawing/2014/chart" uri="{C3380CC4-5D6E-409C-BE32-E72D297353CC}">
              <c16:uniqueId val="{00000003-9A72-4B97-8693-05850CF5314C}"/>
            </c:ext>
          </c:extLst>
        </c:ser>
        <c:dLbls>
          <c:showLegendKey val="0"/>
          <c:showVal val="0"/>
          <c:showCatName val="0"/>
          <c:showSerName val="0"/>
          <c:showPercent val="0"/>
          <c:showBubbleSize val="0"/>
        </c:dLbls>
        <c:marker val="1"/>
        <c:smooth val="0"/>
        <c:axId val="102655423"/>
        <c:axId val="1884387135"/>
      </c:lineChart>
      <c:catAx>
        <c:axId val="1026554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387135"/>
        <c:crosses val="autoZero"/>
        <c:auto val="1"/>
        <c:lblAlgn val="ctr"/>
        <c:lblOffset val="100"/>
        <c:noMultiLvlLbl val="0"/>
      </c:catAx>
      <c:valAx>
        <c:axId val="1884387135"/>
        <c:scaling>
          <c:orientation val="minMax"/>
          <c:min val="1"/>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55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'Conventional ''17-''20'!$H$2:$H$3601</cx:f>
        <cx:lvl ptCount="3600" formatCode="_(&quot;$&quot;* #,##0.00_);_(&quot;$&quot;* \(#,##0.00\);_(&quot;$&quot;* &quot;-&quot;??_);_(@_)">
          <cx:pt idx="0">1.55</cx:pt>
          <cx:pt idx="1">0.97999999999999998</cx:pt>
          <cx:pt idx="2">1.1399999999999999</cx:pt>
          <cx:pt idx="3">1.02</cx:pt>
          <cx:pt idx="4">1.0900000000000001</cx:pt>
          <cx:pt idx="5">1.3700000000000001</cx:pt>
          <cx:pt idx="6">1.28</cx:pt>
          <cx:pt idx="7">1.1599999999999999</cx:pt>
          <cx:pt idx="8">0.81999999999999995</cx:pt>
          <cx:pt idx="9">0.85999999999999999</cx:pt>
          <cx:pt idx="10">0.78000000000000003</cx:pt>
          <cx:pt idx="11">0.92000000000000004</cx:pt>
          <cx:pt idx="12">0.90000000000000002</cx:pt>
          <cx:pt idx="13">1.26</cx:pt>
          <cx:pt idx="14">1.3</cx:pt>
          <cx:pt idx="15">1.25</cx:pt>
          <cx:pt idx="16">0.56999999999999995</cx:pt>
          <cx:pt idx="17">0.85999999999999999</cx:pt>
          <cx:pt idx="18">1.1499999999999999</cx:pt>
          <cx:pt idx="19">0.81000000000000005</cx:pt>
          <cx:pt idx="20">0.89000000000000001</cx:pt>
          <cx:pt idx="21">0.85999999999999999</cx:pt>
          <cx:pt idx="22">1.3999999999999999</cx:pt>
          <cx:pt idx="23">0.83999999999999997</cx:pt>
          <cx:pt idx="24">1.1000000000000001</cx:pt>
          <cx:pt idx="25">1.29</cx:pt>
          <cx:pt idx="26">1.1899999999999999</cx:pt>
          <cx:pt idx="27">1.28</cx:pt>
          <cx:pt idx="28">1.3899999999999999</cx:pt>
          <cx:pt idx="29">0.72999999999999998</cx:pt>
          <cx:pt idx="30">1.02</cx:pt>
          <cx:pt idx="31">0.84999999999999998</cx:pt>
          <cx:pt idx="32">1.22</cx:pt>
          <cx:pt idx="33">1.1799999999999999</cx:pt>
          <cx:pt idx="34">1.1299999999999999</cx:pt>
          <cx:pt idx="35">1.1499999999999999</cx:pt>
          <cx:pt idx="36">0.95999999999999996</cx:pt>
          <cx:pt idx="37">1.22</cx:pt>
          <cx:pt idx="38">0.80000000000000004</cx:pt>
          <cx:pt idx="39">1.1499999999999999</cx:pt>
          <cx:pt idx="40">0.78000000000000003</cx:pt>
          <cx:pt idx="41">1.1100000000000001</cx:pt>
          <cx:pt idx="42">1.4299999999999999</cx:pt>
          <cx:pt idx="43">1.27</cx:pt>
          <cx:pt idx="44">0.76000000000000001</cx:pt>
          <cx:pt idx="45">1.55</cx:pt>
          <cx:pt idx="46">0.98999999999999999</cx:pt>
          <cx:pt idx="47">1.48</cx:pt>
          <cx:pt idx="48">1</cx:pt>
          <cx:pt idx="49">1.3</cx:pt>
          <cx:pt idx="50">1.29</cx:pt>
          <cx:pt idx="51">1.3700000000000001</cx:pt>
          <cx:pt idx="52">1.23</cx:pt>
          <cx:pt idx="53">0.76000000000000001</cx:pt>
          <cx:pt idx="54">0.96999999999999997</cx:pt>
          <cx:pt idx="55">0.69999999999999996</cx:pt>
          <cx:pt idx="56">1.04</cx:pt>
          <cx:pt idx="57">0.97999999999999998</cx:pt>
          <cx:pt idx="58">1.29</cx:pt>
          <cx:pt idx="59">1.4399999999999999</cx:pt>
          <cx:pt idx="60">1.4299999999999999</cx:pt>
          <cx:pt idx="61">0.53000000000000003</cx:pt>
          <cx:pt idx="62">0.95999999999999996</cx:pt>
          <cx:pt idx="63">1.1599999999999999</cx:pt>
          <cx:pt idx="64">0.78000000000000003</cx:pt>
          <cx:pt idx="65">0.76000000000000001</cx:pt>
          <cx:pt idx="66">1.0600000000000001</cx:pt>
          <cx:pt idx="67">1.3400000000000001</cx:pt>
          <cx:pt idx="68">0.89000000000000001</cx:pt>
          <cx:pt idx="69">1.01</cx:pt>
          <cx:pt idx="70">1.3799999999999999</cx:pt>
          <cx:pt idx="71">1.25</cx:pt>
          <cx:pt idx="72">1.27</cx:pt>
          <cx:pt idx="73">1.4399999999999999</cx:pt>
          <cx:pt idx="74">0.59999999999999998</cx:pt>
          <cx:pt idx="75">1.0800000000000001</cx:pt>
          <cx:pt idx="76">0.84999999999999998</cx:pt>
          <cx:pt idx="77">1.27</cx:pt>
          <cx:pt idx="78">1.1499999999999999</cx:pt>
          <cx:pt idx="79">1.0600000000000001</cx:pt>
          <cx:pt idx="80">1.2</cx:pt>
          <cx:pt idx="81">0.87</cx:pt>
          <cx:pt idx="82">1.23</cx:pt>
          <cx:pt idx="83">0.93000000000000005</cx:pt>
          <cx:pt idx="84">1.1399999999999999</cx:pt>
          <cx:pt idx="85">0.93000000000000005</cx:pt>
          <cx:pt idx="86">1.1100000000000001</cx:pt>
          <cx:pt idx="87">1.3999999999999999</cx:pt>
          <cx:pt idx="88">1.24</cx:pt>
          <cx:pt idx="89">0.72999999999999998</cx:pt>
          <cx:pt idx="90">1.5900000000000001</cx:pt>
          <cx:pt idx="91">0.83999999999999997</cx:pt>
          <cx:pt idx="92">1.4199999999999999</cx:pt>
          <cx:pt idx="93">1.01</cx:pt>
          <cx:pt idx="94">1.26</cx:pt>
          <cx:pt idx="95">1.3400000000000001</cx:pt>
          <cx:pt idx="96">1.1799999999999999</cx:pt>
          <cx:pt idx="97">1.21</cx:pt>
          <cx:pt idx="98">0.68999999999999995</cx:pt>
          <cx:pt idx="99">0.91000000000000003</cx:pt>
          <cx:pt idx="100">0.69999999999999996</cx:pt>
          <cx:pt idx="101">1.03</cx:pt>
          <cx:pt idx="102">0.83999999999999997</cx:pt>
          <cx:pt idx="103">0.92000000000000004</cx:pt>
          <cx:pt idx="104">1.3999999999999999</cx:pt>
          <cx:pt idx="105">1.47</cx:pt>
          <cx:pt idx="106">0.68000000000000005</cx:pt>
          <cx:pt idx="107">0.93000000000000005</cx:pt>
          <cx:pt idx="108">0.91000000000000003</cx:pt>
          <cx:pt idx="109">0.79000000000000004</cx:pt>
          <cx:pt idx="110">0.62</cx:pt>
          <cx:pt idx="111">0.93999999999999995</cx:pt>
          <cx:pt idx="112">1.05</cx:pt>
          <cx:pt idx="113">0.87</cx:pt>
          <cx:pt idx="114">1.0600000000000001</cx:pt>
          <cx:pt idx="115">1.48</cx:pt>
          <cx:pt idx="116">1.1699999999999999</cx:pt>
          <cx:pt idx="117">1</cx:pt>
          <cx:pt idx="118">1.51</cx:pt>
          <cx:pt idx="119">0.54000000000000004</cx:pt>
          <cx:pt idx="120">1.04</cx:pt>
          <cx:pt idx="121">0.87</cx:pt>
          <cx:pt idx="122">1.1399999999999999</cx:pt>
          <cx:pt idx="123">1.1299999999999999</cx:pt>
          <cx:pt idx="124">1.04</cx:pt>
          <cx:pt idx="125">0.97999999999999998</cx:pt>
          <cx:pt idx="126">0.73999999999999999</cx:pt>
          <cx:pt idx="127">0.93999999999999995</cx:pt>
          <cx:pt idx="128">0.84999999999999998</cx:pt>
          <cx:pt idx="129">1</cx:pt>
          <cx:pt idx="130">0.88</cx:pt>
          <cx:pt idx="131">1.1399999999999999</cx:pt>
          <cx:pt idx="132">1.52</cx:pt>
          <cx:pt idx="133">1</cx:pt>
          <cx:pt idx="134">0.67000000000000004</cx:pt>
          <cx:pt idx="135">1.3100000000000001</cx:pt>
          <cx:pt idx="136">0.94999999999999996</cx:pt>
          <cx:pt idx="137">1.46</cx:pt>
          <cx:pt idx="138">0.93000000000000005</cx:pt>
          <cx:pt idx="139">1.3200000000000001</cx:pt>
          <cx:pt idx="140">1.3700000000000001</cx:pt>
          <cx:pt idx="141">1.3300000000000001</cx:pt>
          <cx:pt idx="142">1.1000000000000001</cx:pt>
          <cx:pt idx="143">0.70999999999999996</cx:pt>
          <cx:pt idx="144">1.0600000000000001</cx:pt>
          <cx:pt idx="145">0.72999999999999998</cx:pt>
          <cx:pt idx="146">1.05</cx:pt>
          <cx:pt idx="147">1.01</cx:pt>
          <cx:pt idx="148">1.29</cx:pt>
          <cx:pt idx="149">1.25</cx:pt>
          <cx:pt idx="150">1.46</cx:pt>
          <cx:pt idx="151">0.69999999999999996</cx:pt>
          <cx:pt idx="152">0.87</cx:pt>
          <cx:pt idx="153">1.1100000000000001</cx:pt>
          <cx:pt idx="154">0.93000000000000005</cx:pt>
          <cx:pt idx="155">0.59999999999999998</cx:pt>
          <cx:pt idx="156">0.93999999999999995</cx:pt>
          <cx:pt idx="157">1.3</cx:pt>
          <cx:pt idx="158">0.93000000000000005</cx:pt>
          <cx:pt idx="159">0.96999999999999997</cx:pt>
          <cx:pt idx="160">1.52</cx:pt>
          <cx:pt idx="161">1.21</cx:pt>
          <cx:pt idx="162">1.24</cx:pt>
          <cx:pt idx="163">1.48</cx:pt>
          <cx:pt idx="164">0.57999999999999996</cx:pt>
          <cx:pt idx="165">1.26</cx:pt>
          <cx:pt idx="166">0.76000000000000001</cx:pt>
          <cx:pt idx="167">1.26</cx:pt>
          <cx:pt idx="168">1.1799999999999999</cx:pt>
          <cx:pt idx="169">1.1299999999999999</cx:pt>
          <cx:pt idx="170">1.0800000000000001</cx:pt>
          <cx:pt idx="171">0.65000000000000002</cx:pt>
          <cx:pt idx="172">1.1299999999999999</cx:pt>
          <cx:pt idx="173">0.85999999999999999</cx:pt>
          <cx:pt idx="174">1.1100000000000001</cx:pt>
          <cx:pt idx="175">0.83999999999999997</cx:pt>
          <cx:pt idx="176">1</cx:pt>
          <cx:pt idx="177">1.3600000000000001</cx:pt>
          <cx:pt idx="178">1.21</cx:pt>
          <cx:pt idx="179">0.73999999999999999</cx:pt>
          <cx:pt idx="180">1.49</cx:pt>
          <cx:pt idx="181">0.82999999999999996</cx:pt>
          <cx:pt idx="182">1.0900000000000001</cx:pt>
          <cx:pt idx="183">0.90000000000000002</cx:pt>
          <cx:pt idx="184">1.1899999999999999</cx:pt>
          <cx:pt idx="185">1.3999999999999999</cx:pt>
          <cx:pt idx="186">0.94999999999999996</cx:pt>
          <cx:pt idx="187">0.69999999999999996</cx:pt>
          <cx:pt idx="188">0.65000000000000002</cx:pt>
          <cx:pt idx="189">0.68999999999999995</cx:pt>
          <cx:pt idx="190">0.65000000000000002</cx:pt>
          <cx:pt idx="191">0.77000000000000002</cx:pt>
          <cx:pt idx="192">0.65000000000000002</cx:pt>
          <cx:pt idx="193">0.81000000000000005</cx:pt>
          <cx:pt idx="194">1.1399999999999999</cx:pt>
          <cx:pt idx="195">1.2</cx:pt>
          <cx:pt idx="196">0.55000000000000004</cx:pt>
          <cx:pt idx="197">0.83999999999999997</cx:pt>
          <cx:pt idx="198">0.73999999999999999</cx:pt>
          <cx:pt idx="199">0.54000000000000004</cx:pt>
          <cx:pt idx="200">0.53000000000000003</cx:pt>
          <cx:pt idx="201">0.91000000000000003</cx:pt>
          <cx:pt idx="202">0.87</cx:pt>
          <cx:pt idx="203">0.68000000000000005</cx:pt>
          <cx:pt idx="204">0.60999999999999999</cx:pt>
          <cx:pt idx="205">1.24</cx:pt>
          <cx:pt idx="206">1.1299999999999999</cx:pt>
          <cx:pt idx="207">0.84999999999999998</cx:pt>
          <cx:pt idx="208">1.28</cx:pt>
          <cx:pt idx="209">0.46000000000000002</cx:pt>
          <cx:pt idx="210">1.02</cx:pt>
          <cx:pt idx="211">0.68000000000000005</cx:pt>
          <cx:pt idx="212">0.96999999999999997</cx:pt>
          <cx:pt idx="213">1</cx:pt>
          <cx:pt idx="214">0.96999999999999997</cx:pt>
          <cx:pt idx="215">0.97999999999999998</cx:pt>
          <cx:pt idx="216">0.63</cx:pt>
          <cx:pt idx="217">0.83999999999999997</cx:pt>
          <cx:pt idx="218">0.76000000000000001</cx:pt>
          <cx:pt idx="219">0.81000000000000005</cx:pt>
          <cx:pt idx="220">0.76000000000000001</cx:pt>
          <cx:pt idx="221">0.88</cx:pt>
          <cx:pt idx="222">1.49</cx:pt>
          <cx:pt idx="223">0.79000000000000004</cx:pt>
          <cx:pt idx="224">0.52000000000000002</cx:pt>
          <cx:pt idx="225">1.4199999999999999</cx:pt>
          <cx:pt idx="226">0.79000000000000004</cx:pt>
          <cx:pt idx="227">1.24</cx:pt>
          <cx:pt idx="228">0.97999999999999998</cx:pt>
          <cx:pt idx="229">1.1200000000000001</cx:pt>
          <cx:pt idx="230">1.5600000000000001</cx:pt>
          <cx:pt idx="231">1.25</cx:pt>
          <cx:pt idx="232">1.05</cx:pt>
          <cx:pt idx="233">0.65000000000000002</cx:pt>
          <cx:pt idx="234">0.78000000000000003</cx:pt>
          <cx:pt idx="235">0.69999999999999996</cx:pt>
          <cx:pt idx="236">0.95999999999999996</cx:pt>
          <cx:pt idx="237">0.73999999999999999</cx:pt>
          <cx:pt idx="238">1.1299999999999999</cx:pt>
          <cx:pt idx="239">1.1299999999999999</cx:pt>
          <cx:pt idx="240">1.1399999999999999</cx:pt>
          <cx:pt idx="241">0.57999999999999996</cx:pt>
          <cx:pt idx="242">0.77000000000000002</cx:pt>
          <cx:pt idx="243">0.90000000000000002</cx:pt>
          <cx:pt idx="244">0.71999999999999997</cx:pt>
          <cx:pt idx="245">0.64000000000000001</cx:pt>
          <cx:pt idx="246">0.75</cx:pt>
          <cx:pt idx="247">0.96999999999999997</cx:pt>
          <cx:pt idx="248">0.66000000000000003</cx:pt>
          <cx:pt idx="249">0.90000000000000002</cx:pt>
          <cx:pt idx="250">1.1899999999999999</cx:pt>
          <cx:pt idx="251">1.1299999999999999</cx:pt>
          <cx:pt idx="252">0.94999999999999996</cx:pt>
          <cx:pt idx="253">1.1899999999999999</cx:pt>
          <cx:pt idx="254">0.54000000000000004</cx:pt>
          <cx:pt idx="255">1.28</cx:pt>
          <cx:pt idx="256">0.77000000000000002</cx:pt>
          <cx:pt idx="257">1.1799999999999999</cx:pt>
          <cx:pt idx="258">1.1299999999999999</cx:pt>
          <cx:pt idx="259">1.03</cx:pt>
          <cx:pt idx="260">1.0800000000000001</cx:pt>
          <cx:pt idx="261">0.69999999999999996</cx:pt>
          <cx:pt idx="262">1.1399999999999999</cx:pt>
          <cx:pt idx="263">0.77000000000000002</cx:pt>
          <cx:pt idx="264">0.98999999999999999</cx:pt>
          <cx:pt idx="265">0.77000000000000002</cx:pt>
          <cx:pt idx="266">0.98999999999999999</cx:pt>
          <cx:pt idx="267">1.5</cx:pt>
          <cx:pt idx="268">0.94999999999999996</cx:pt>
          <cx:pt idx="269">0.65000000000000002</cx:pt>
          <cx:pt idx="270">1.6699999999999999</cx:pt>
          <cx:pt idx="271">0.85999999999999999</cx:pt>
          <cx:pt idx="272">1.3799999999999999</cx:pt>
          <cx:pt idx="273">0.93999999999999995</cx:pt>
          <cx:pt idx="274">1.3100000000000001</cx:pt>
          <cx:pt idx="275">1.6799999999999999</cx:pt>
          <cx:pt idx="276">1.3300000000000001</cx:pt>
          <cx:pt idx="277">1.27</cx:pt>
          <cx:pt idx="278">0.69999999999999996</cx:pt>
          <cx:pt idx="279">1.0700000000000001</cx:pt>
          <cx:pt idx="280">0.76000000000000001</cx:pt>
          <cx:pt idx="281">1.0700000000000001</cx:pt>
          <cx:pt idx="282">1.0700000000000001</cx:pt>
          <cx:pt idx="283">1.4199999999999999</cx:pt>
          <cx:pt idx="284">1.28</cx:pt>
          <cx:pt idx="285">1.3</cx:pt>
          <cx:pt idx="286">0.67000000000000004</cx:pt>
          <cx:pt idx="287">0.93999999999999995</cx:pt>
          <cx:pt idx="288">1.23</cx:pt>
          <cx:pt idx="289">0.93000000000000005</cx:pt>
          <cx:pt idx="290">0.79000000000000004</cx:pt>
          <cx:pt idx="291">0.93999999999999995</cx:pt>
          <cx:pt idx="292">1.3500000000000001</cx:pt>
          <cx:pt idx="293">0.81999999999999995</cx:pt>
          <cx:pt idx="294">1.1100000000000001</cx:pt>
          <cx:pt idx="295">1.28</cx:pt>
          <cx:pt idx="296">1.3700000000000001</cx:pt>
          <cx:pt idx="297">1.26</cx:pt>
          <cx:pt idx="298">1.3700000000000001</cx:pt>
          <cx:pt idx="299">0.67000000000000004</cx:pt>
          <cx:pt idx="300">1.3300000000000001</cx:pt>
          <cx:pt idx="301">0.76000000000000001</cx:pt>
          <cx:pt idx="302">1.27</cx:pt>
          <cx:pt idx="303">1.1799999999999999</cx:pt>
          <cx:pt idx="304">1.1200000000000001</cx:pt>
          <cx:pt idx="305">1.2</cx:pt>
          <cx:pt idx="306">0.96999999999999997</cx:pt>
          <cx:pt idx="307">1.1699999999999999</cx:pt>
          <cx:pt idx="308">0.87</cx:pt>
          <cx:pt idx="309">1.1399999999999999</cx:pt>
          <cx:pt idx="310">0.84999999999999998</cx:pt>
          <cx:pt idx="311">1.0900000000000001</cx:pt>
          <cx:pt idx="312">1.71</cx:pt>
          <cx:pt idx="313">1.29</cx:pt>
          <cx:pt idx="314">0.80000000000000004</cx:pt>
          <cx:pt idx="315">1.3999999999999999</cx:pt>
          <cx:pt idx="316">0.84999999999999998</cx:pt>
          <cx:pt idx="317">1.48</cx:pt>
          <cx:pt idx="318">0.91000000000000003</cx:pt>
          <cx:pt idx="319">1.24</cx:pt>
          <cx:pt idx="320">1.6899999999999999</cx:pt>
          <cx:pt idx="321">1.26</cx:pt>
          <cx:pt idx="322">1.6100000000000001</cx:pt>
          <cx:pt idx="323">0.78000000000000003</cx:pt>
          <cx:pt idx="324">1.04</cx:pt>
          <cx:pt idx="325">0.72999999999999998</cx:pt>
          <cx:pt idx="326">1.1499999999999999</cx:pt>
          <cx:pt idx="327">0.82999999999999996</cx:pt>
          <cx:pt idx="328">1.02</cx:pt>
          <cx:pt idx="329">1.29</cx:pt>
          <cx:pt idx="330">1.5900000000000001</cx:pt>
          <cx:pt idx="331">0.53000000000000003</cx:pt>
          <cx:pt idx="332">1.02</cx:pt>
          <cx:pt idx="333">1.1599999999999999</cx:pt>
          <cx:pt idx="334">0.89000000000000001</cx:pt>
          <cx:pt idx="335">0.81999999999999995</cx:pt>
          <cx:pt idx="336">0.94999999999999996</cx:pt>
          <cx:pt idx="337">1.26</cx:pt>
          <cx:pt idx="338">0.88</cx:pt>
          <cx:pt idx="339">0.97999999999999998</cx:pt>
          <cx:pt idx="340">1.55</cx:pt>
          <cx:pt idx="341">1.25</cx:pt>
          <cx:pt idx="342">1.25</cx:pt>
          <cx:pt idx="343">1.49</cx:pt>
          <cx:pt idx="344">0.65000000000000002</cx:pt>
          <cx:pt idx="345">1.3300000000000001</cx:pt>
          <cx:pt idx="346">0.69999999999999996</cx:pt>
          <cx:pt idx="347">1.21</cx:pt>
          <cx:pt idx="348">1.1299999999999999</cx:pt>
          <cx:pt idx="349">1.1299999999999999</cx:pt>
          <cx:pt idx="350">1.0800000000000001</cx:pt>
          <cx:pt idx="351">0.88</cx:pt>
          <cx:pt idx="352">1.1799999999999999</cx:pt>
          <cx:pt idx="353">0.80000000000000004</cx:pt>
          <cx:pt idx="354">1.0600000000000001</cx:pt>
          <cx:pt idx="355">0.75</cx:pt>
          <cx:pt idx="356">1.29</cx:pt>
          <cx:pt idx="357">1.5700000000000001</cx:pt>
          <cx:pt idx="358">1.23</cx:pt>
          <cx:pt idx="359">0.79000000000000004</cx:pt>
          <cx:pt idx="360">1.1799999999999999</cx:pt>
          <cx:pt idx="361">1.0800000000000001</cx:pt>
          <cx:pt idx="362">1.3300000000000001</cx:pt>
          <cx:pt idx="363">1.1100000000000001</cx:pt>
          <cx:pt idx="364">1.3</cx:pt>
          <cx:pt idx="365">1.6799999999999999</cx:pt>
          <cx:pt idx="366">1.4099999999999999</cx:pt>
          <cx:pt idx="367">1.6200000000000001</cx:pt>
          <cx:pt idx="368">0.78000000000000003</cx:pt>
          <cx:pt idx="369">1.1399999999999999</cx:pt>
          <cx:pt idx="370">0.93000000000000005</cx:pt>
          <cx:pt idx="371">1.3200000000000001</cx:pt>
          <cx:pt idx="372">0.96999999999999997</cx:pt>
          <cx:pt idx="373">1.5</cx:pt>
          <cx:pt idx="374">1.1899999999999999</cx:pt>
          <cx:pt idx="375">1.25</cx:pt>
          <cx:pt idx="376">0.73999999999999999</cx:pt>
          <cx:pt idx="377">1.3500000000000001</cx:pt>
          <cx:pt idx="378">1.5600000000000001</cx:pt>
          <cx:pt idx="379">0.95999999999999996</cx:pt>
          <cx:pt idx="380">0.98999999999999999</cx:pt>
          <cx:pt idx="381">0.98999999999999999</cx:pt>
          <cx:pt idx="382">1.6699999999999999</cx:pt>
          <cx:pt idx="383">0.59999999999999998</cx:pt>
          <cx:pt idx="384">1.1299999999999999</cx:pt>
          <cx:pt idx="385">1.3899999999999999</cx:pt>
          <cx:pt idx="386">1.3799999999999999</cx:pt>
          <cx:pt idx="387">1.55</cx:pt>
          <cx:pt idx="388">1.48</cx:pt>
          <cx:pt idx="389">0.67000000000000004</cx:pt>
          <cx:pt idx="390">1.02</cx:pt>
          <cx:pt idx="391">0.89000000000000001</cx:pt>
          <cx:pt idx="392">1.3200000000000001</cx:pt>
          <cx:pt idx="393">1.3100000000000001</cx:pt>
          <cx:pt idx="394">1.1499999999999999</cx:pt>
          <cx:pt idx="395">1.3200000000000001</cx:pt>
          <cx:pt idx="396">1.04</cx:pt>
          <cx:pt idx="397">1.5900000000000001</cx:pt>
          <cx:pt idx="398">0.93999999999999995</cx:pt>
          <cx:pt idx="399">1.3100000000000001</cx:pt>
          <cx:pt idx="400">0.84999999999999998</cx:pt>
          <cx:pt idx="401">1.3799999999999999</cx:pt>
          <cx:pt idx="402">1.4199999999999999</cx:pt>
          <cx:pt idx="403">1.5900000000000001</cx:pt>
          <cx:pt idx="404">0.83999999999999997</cx:pt>
          <cx:pt idx="405">1.54</cx:pt>
          <cx:pt idx="406">1.21</cx:pt>
          <cx:pt idx="407">1.6000000000000001</cx:pt>
          <cx:pt idx="408">0.97999999999999998</cx:pt>
          <cx:pt idx="409">1.55</cx:pt>
          <cx:pt idx="410">1.48</cx:pt>
          <cx:pt idx="411">1.55</cx:pt>
          <cx:pt idx="412">1.6599999999999999</cx:pt>
          <cx:pt idx="413">0.90000000000000002</cx:pt>
          <cx:pt idx="414">1.29</cx:pt>
          <cx:pt idx="415">0.90000000000000002</cx:pt>
          <cx:pt idx="416">1.3200000000000001</cx:pt>
          <cx:pt idx="417">1.4399999999999999</cx:pt>
          <cx:pt idx="418">1.73</cx:pt>
          <cx:pt idx="419">1.4199999999999999</cx:pt>
          <cx:pt idx="420">1.6499999999999999</cx:pt>
          <cx:pt idx="421">0.90000000000000002</cx:pt>
          <cx:pt idx="422">1.3500000000000001</cx:pt>
          <cx:pt idx="423">1.55</cx:pt>
          <cx:pt idx="424">0.98999999999999999</cx:pt>
          <cx:pt idx="425">1.1200000000000001</cx:pt>
          <cx:pt idx="426">1.1799999999999999</cx:pt>
          <cx:pt idx="427">1.7</cx:pt>
          <cx:pt idx="428">0.75</cx:pt>
          <cx:pt idx="429">1.3200000000000001</cx:pt>
          <cx:pt idx="430">1.76</cx:pt>
          <cx:pt idx="431">1.4099999999999999</cx:pt>
          <cx:pt idx="432">1.52</cx:pt>
          <cx:pt idx="433">1.74</cx:pt>
          <cx:pt idx="434">0.65000000000000002</cx:pt>
          <cx:pt idx="435">1.3400000000000001</cx:pt>
          <cx:pt idx="436">0.83999999999999997</cx:pt>
          <cx:pt idx="437">1.4199999999999999</cx:pt>
          <cx:pt idx="438">1.3500000000000001</cx:pt>
          <cx:pt idx="439">1.26</cx:pt>
          <cx:pt idx="440">1.6100000000000001</cx:pt>
          <cx:pt idx="441">1.24</cx:pt>
          <cx:pt idx="442">1.8</cx:pt>
          <cx:pt idx="443">0.91000000000000003</cx:pt>
          <cx:pt idx="444">1.3999999999999999</cx:pt>
          <cx:pt idx="445">0.82999999999999996</cx:pt>
          <cx:pt idx="446">1.3600000000000001</cx:pt>
          <cx:pt idx="447">1.53</cx:pt>
          <cx:pt idx="448">1.5700000000000001</cx:pt>
          <cx:pt idx="449">0.85999999999999999</cx:pt>
          <cx:pt idx="450">1.6000000000000001</cx:pt>
          <cx:pt idx="451">1.25</cx:pt>
          <cx:pt idx="452">1.5800000000000001</cx:pt>
          <cx:pt idx="453">1.1499999999999999</cx:pt>
          <cx:pt idx="454">1.54</cx:pt>
          <cx:pt idx="455">1.54</cx:pt>
          <cx:pt idx="456">1.47</cx:pt>
          <cx:pt idx="457">1.6399999999999999</cx:pt>
          <cx:pt idx="458">0.94999999999999996</cx:pt>
          <cx:pt idx="459">1.3</cx:pt>
          <cx:pt idx="460">0.93999999999999995</cx:pt>
          <cx:pt idx="461">1.3200000000000001</cx:pt>
          <cx:pt idx="462">1.48</cx:pt>
          <cx:pt idx="463">1.73</cx:pt>
          <cx:pt idx="464">1.3999999999999999</cx:pt>
          <cx:pt idx="465">1.6599999999999999</cx:pt>
          <cx:pt idx="466">0.84999999999999998</cx:pt>
          <cx:pt idx="467">1.25</cx:pt>
          <cx:pt idx="468">1.5600000000000001</cx:pt>
          <cx:pt idx="469">1.02</cx:pt>
          <cx:pt idx="470">1.1100000000000001</cx:pt>
          <cx:pt idx="471">1.29</cx:pt>
          <cx:pt idx="472">1.6200000000000001</cx:pt>
          <cx:pt idx="473">0.95999999999999996</cx:pt>
          <cx:pt idx="474">1.3200000000000001</cx:pt>
          <cx:pt idx="475">1.7</cx:pt>
          <cx:pt idx="476">1.4299999999999999</cx:pt>
          <cx:pt idx="477">1.53</cx:pt>
          <cx:pt idx="478">1.6599999999999999</cx:pt>
          <cx:pt idx="479">0.68000000000000005</cx:pt>
          <cx:pt idx="480">1.3400000000000001</cx:pt>
          <cx:pt idx="481">1.1100000000000001</cx:pt>
          <cx:pt idx="482">1.3899999999999999</cx:pt>
          <cx:pt idx="483">1.29</cx:pt>
          <cx:pt idx="484">1.23</cx:pt>
          <cx:pt idx="485">1.5900000000000001</cx:pt>
          <cx:pt idx="486">1.25</cx:pt>
          <cx:pt idx="487">1.79</cx:pt>
          <cx:pt idx="488">1.1399999999999999</cx:pt>
          <cx:pt idx="489">1.3700000000000001</cx:pt>
          <cx:pt idx="490">0.92000000000000004</cx:pt>
          <cx:pt idx="491">1.1799999999999999</cx:pt>
          <cx:pt idx="492">1.5900000000000001</cx:pt>
          <cx:pt idx="493">1.5800000000000001</cx:pt>
          <cx:pt idx="494">0.83999999999999997</cx:pt>
          <cx:pt idx="495">1.1599999999999999</cx:pt>
          <cx:pt idx="496">1.3200000000000001</cx:pt>
          <cx:pt idx="497">1.6000000000000001</cx:pt>
          <cx:pt idx="498">1.1599999999999999</cx:pt>
          <cx:pt idx="499">1.51</cx:pt>
          <cx:pt idx="500">1.53</cx:pt>
          <cx:pt idx="501">1.48</cx:pt>
          <cx:pt idx="502">1.6399999999999999</cx:pt>
          <cx:pt idx="503">1.1599999999999999</cx:pt>
          <cx:pt idx="504">1.26</cx:pt>
          <cx:pt idx="505">0.91000000000000003</cx:pt>
          <cx:pt idx="506">1.4199999999999999</cx:pt>
          <cx:pt idx="507">1.48</cx:pt>
          <cx:pt idx="508">1.71</cx:pt>
          <cx:pt idx="509">1.3799999999999999</cx:pt>
          <cx:pt idx="510">1.5800000000000001</cx:pt>
          <cx:pt idx="511">0.82999999999999996</cx:pt>
          <cx:pt idx="512">1.27</cx:pt>
          <cx:pt idx="513">1.6200000000000001</cx:pt>
          <cx:pt idx="514">1.02</cx:pt>
          <cx:pt idx="515">1.1200000000000001</cx:pt>
          <cx:pt idx="516">1.1100000000000001</cx:pt>
          <cx:pt idx="517">1.71</cx:pt>
          <cx:pt idx="518">0.91000000000000003</cx:pt>
          <cx:pt idx="519">1.3799999999999999</cx:pt>
          <cx:pt idx="520">1.72</cx:pt>
          <cx:pt idx="521">1.3799999999999999</cx:pt>
          <cx:pt idx="522">1.6200000000000001</cx:pt>
          <cx:pt idx="523">1.6599999999999999</cx:pt>
          <cx:pt idx="524">0.56999999999999995</cx:pt>
          <cx:pt idx="525">1.3400000000000001</cx:pt>
          <cx:pt idx="526">1.1200000000000001</cx:pt>
          <cx:pt idx="527">1.4099999999999999</cx:pt>
          <cx:pt idx="528">1.26</cx:pt>
          <cx:pt idx="529">1.21</cx:pt>
          <cx:pt idx="530">1.5700000000000001</cx:pt>
          <cx:pt idx="531">1.28</cx:pt>
          <cx:pt idx="532">1.79</cx:pt>
          <cx:pt idx="533">1.1599999999999999</cx:pt>
          <cx:pt idx="534">1.4099999999999999</cx:pt>
          <cx:pt idx="535">1.0900000000000001</cx:pt>
          <cx:pt idx="536">1.3300000000000001</cx:pt>
          <cx:pt idx="537">1.3700000000000001</cx:pt>
          <cx:pt idx="538">1.6699999999999999</cx:pt>
          <cx:pt idx="539">0.83999999999999997</cx:pt>
          <cx:pt idx="540">1.6200000000000001</cx:pt>
          <cx:pt idx="541">1.26</cx:pt>
          <cx:pt idx="542">1.5</cx:pt>
          <cx:pt idx="543">1.2</cx:pt>
          <cx:pt idx="544">1.5600000000000001</cx:pt>
          <cx:pt idx="545">1.54</cx:pt>
          <cx:pt idx="546">1.48</cx:pt>
          <cx:pt idx="547">1.6499999999999999</cx:pt>
          <cx:pt idx="548">1.01</cx:pt>
          <cx:pt idx="549">1.23</cx:pt>
          <cx:pt idx="550">0.82999999999999996</cx:pt>
          <cx:pt idx="551">1.3300000000000001</cx:pt>
          <cx:pt idx="552">1.48</cx:pt>
          <cx:pt idx="553">1.73</cx:pt>
          <cx:pt idx="554">1.46</cx:pt>
          <cx:pt idx="555">1.71</cx:pt>
          <cx:pt idx="556">0.69999999999999996</cx:pt>
          <cx:pt idx="557">1.26</cx:pt>
          <cx:pt idx="558">1.6399999999999999</cx:pt>
          <cx:pt idx="559">1.04</cx:pt>
          <cx:pt idx="560">0.97999999999999998</cx:pt>
          <cx:pt idx="561">1.1499999999999999</cx:pt>
          <cx:pt idx="562">1.71</cx:pt>
          <cx:pt idx="563">0.94999999999999996</cx:pt>
          <cx:pt idx="564">1.3700000000000001</cx:pt>
          <cx:pt idx="565">1.74</cx:pt>
          <cx:pt idx="566">1.45</cx:pt>
          <cx:pt idx="567">1.5900000000000001</cx:pt>
          <cx:pt idx="568">1.6799999999999999</cx:pt>
          <cx:pt idx="569">0.67000000000000004</cx:pt>
          <cx:pt idx="570">1.3700000000000001</cx:pt>
          <cx:pt idx="571">1.1200000000000001</cx:pt>
          <cx:pt idx="572">1.3899999999999999</cx:pt>
          <cx:pt idx="573">1.1899999999999999</cx:pt>
          <cx:pt idx="574">1.1499999999999999</cx:pt>
          <cx:pt idx="575">1.5800000000000001</cx:pt>
          <cx:pt idx="576">1.22</cx:pt>
          <cx:pt idx="577">1.79</cx:pt>
          <cx:pt idx="578">1.1799999999999999</cx:pt>
          <cx:pt idx="579">1.3799999999999999</cx:pt>
          <cx:pt idx="580">1.1200000000000001</cx:pt>
          <cx:pt idx="581">1.3300000000000001</cx:pt>
          <cx:pt idx="582">1.6000000000000001</cx:pt>
          <cx:pt idx="583">1.6299999999999999</cx:pt>
          <cx:pt idx="584">0.85999999999999999</cx:pt>
          <cx:pt idx="585">1.54</cx:pt>
          <cx:pt idx="586">1.23</cx:pt>
          <cx:pt idx="587">1.6399999999999999</cx:pt>
          <cx:pt idx="588">1.21</cx:pt>
          <cx:pt idx="589">1.53</cx:pt>
          <cx:pt idx="590">1.5600000000000001</cx:pt>
          <cx:pt idx="591">1.54</cx:pt>
          <cx:pt idx="592">1.6499999999999999</cx:pt>
          <cx:pt idx="593">1.1699999999999999</cx:pt>
          <cx:pt idx="594">1.0700000000000001</cx:pt>
          <cx:pt idx="595">0.90000000000000002</cx:pt>
          <cx:pt idx="596">1.3100000000000001</cx:pt>
          <cx:pt idx="597">1.51</cx:pt>
          <cx:pt idx="598">1.73</cx:pt>
          <cx:pt idx="599">1.48</cx:pt>
          <cx:pt idx="600">1.74</cx:pt>
          <cx:pt idx="601">0.81000000000000005</cx:pt>
          <cx:pt idx="602">1.3</cx:pt>
          <cx:pt idx="603">1.5</cx:pt>
          <cx:pt idx="604">1.04</cx:pt>
          <cx:pt idx="605">1.01</cx:pt>
          <cx:pt idx="606">1.2</cx:pt>
          <cx:pt idx="607">1.54</cx:pt>
          <cx:pt idx="608">1.03</cx:pt>
          <cx:pt idx="609">1.3400000000000001</cx:pt>
          <cx:pt idx="610">1.75</cx:pt>
          <cx:pt idx="611">1.3300000000000001</cx:pt>
          <cx:pt idx="612">1.49</cx:pt>
          <cx:pt idx="613">1.7</cx:pt>
          <cx:pt idx="614">0.65000000000000002</cx:pt>
          <cx:pt idx="615">1.3600000000000001</cx:pt>
          <cx:pt idx="616">1.0800000000000001</cx:pt>
          <cx:pt idx="617">1.45</cx:pt>
          <cx:pt idx="618">1.22</cx:pt>
          <cx:pt idx="619">1.26</cx:pt>
          <cx:pt idx="620">1.3600000000000001</cx:pt>
          <cx:pt idx="621">1.22</cx:pt>
          <cx:pt idx="622">1.22</cx:pt>
          <cx:pt idx="623">0.95999999999999996</cx:pt>
          <cx:pt idx="624">1.3799999999999999</cx:pt>
          <cx:pt idx="625">0.93000000000000005</cx:pt>
          <cx:pt idx="626">1.27</cx:pt>
          <cx:pt idx="627">1.6100000000000001</cx:pt>
          <cx:pt idx="628">1.5</cx:pt>
          <cx:pt idx="629">0.90000000000000002</cx:pt>
          <cx:pt idx="630">1.6200000000000001</cx:pt>
          <cx:pt idx="631">1.1499999999999999</cx:pt>
          <cx:pt idx="632">1.7</cx:pt>
          <cx:pt idx="633">1.1499999999999999</cx:pt>
          <cx:pt idx="634">1.6100000000000001</cx:pt>
          <cx:pt idx="635">1.54</cx:pt>
          <cx:pt idx="636">1.5600000000000001</cx:pt>
          <cx:pt idx="637">1.6499999999999999</cx:pt>
          <cx:pt idx="638">1.0600000000000001</cx:pt>
          <cx:pt idx="639">0.98999999999999999</cx:pt>
          <cx:pt idx="640">0.87</cx:pt>
          <cx:pt idx="641">1.23</cx:pt>
          <cx:pt idx="642">1.45</cx:pt>
          <cx:pt idx="643">1.6699999999999999</cx:pt>
          <cx:pt idx="644">1.5600000000000001</cx:pt>
          <cx:pt idx="645">1.8</cx:pt>
          <cx:pt idx="646">0.76000000000000001</cx:pt>
          <cx:pt idx="647">1.1399999999999999</cx:pt>
          <cx:pt idx="648">1.46</cx:pt>
          <cx:pt idx="649">0.93000000000000005</cx:pt>
          <cx:pt idx="650">1.1799999999999999</cx:pt>
          <cx:pt idx="651">1.22</cx:pt>
          <cx:pt idx="652">1.5</cx:pt>
          <cx:pt idx="653">1.0900000000000001</cx:pt>
          <cx:pt idx="654">1.27</cx:pt>
          <cx:pt idx="655">1.76</cx:pt>
          <cx:pt idx="656">1.46</cx:pt>
          <cx:pt idx="657">1.47</cx:pt>
          <cx:pt idx="658">1.74</cx:pt>
          <cx:pt idx="659">0.72999999999999998</cx:pt>
          <cx:pt idx="660">1.3300000000000001</cx:pt>
          <cx:pt idx="661">0.97999999999999998</cx:pt>
          <cx:pt idx="662">1.4399999999999999</cx:pt>
          <cx:pt idx="663">1.28</cx:pt>
          <cx:pt idx="664">1.2</cx:pt>
          <cx:pt idx="665">1.5800000000000001</cx:pt>
          <cx:pt idx="666">1.29</cx:pt>
          <cx:pt idx="667">1.6899999999999999</cx:pt>
          <cx:pt idx="668">1.0900000000000001</cx:pt>
          <cx:pt idx="669">1.3700000000000001</cx:pt>
          <cx:pt idx="670">1.0900000000000001</cx:pt>
          <cx:pt idx="671">1.52</cx:pt>
          <cx:pt idx="672">1.6000000000000001</cx:pt>
          <cx:pt idx="673">1.48</cx:pt>
          <cx:pt idx="674">0.81999999999999995</cx:pt>
          <cx:pt idx="675">1.3400000000000001</cx:pt>
          <cx:pt idx="676">1.21</cx:pt>
          <cx:pt idx="677">1.6699999999999999</cx:pt>
          <cx:pt idx="678">1.1399999999999999</cx:pt>
          <cx:pt idx="679">1.6299999999999999</cx:pt>
          <cx:pt idx="680">1.55</cx:pt>
          <cx:pt idx="681">1.5</cx:pt>
          <cx:pt idx="682">1.6299999999999999</cx:pt>
          <cx:pt idx="683">1.1299999999999999</cx:pt>
          <cx:pt idx="684">1.26</cx:pt>
          <cx:pt idx="685">0.84999999999999998</cx:pt>
          <cx:pt idx="686">1.1499999999999999</cx:pt>
          <cx:pt idx="687">1.46</cx:pt>
          <cx:pt idx="688">1.6699999999999999</cx:pt>
          <cx:pt idx="689">1.49</cx:pt>
          <cx:pt idx="690">1.76</cx:pt>
          <cx:pt idx="691">0.68000000000000005</cx:pt>
          <cx:pt idx="692">1.0600000000000001</cx:pt>
          <cx:pt idx="693">1.47</cx:pt>
          <cx:pt idx="694">0.83999999999999997</cx:pt>
          <cx:pt idx="695">1.04</cx:pt>
          <cx:pt idx="696">1.1699999999999999</cx:pt>
          <cx:pt idx="697">1.51</cx:pt>
          <cx:pt idx="698">1.1000000000000001</cx:pt>
          <cx:pt idx="699">1.3500000000000001</cx:pt>
          <cx:pt idx="700">1.6799999999999999</cx:pt>
          <cx:pt idx="701">1.3799999999999999</cx:pt>
          <cx:pt idx="702">1.4399999999999999</cx:pt>
          <cx:pt idx="703">1.6599999999999999</cx:pt>
          <cx:pt idx="704">0.69999999999999996</cx:pt>
          <cx:pt idx="705">1.3400000000000001</cx:pt>
          <cx:pt idx="706">0.91000000000000003</cx:pt>
          <cx:pt idx="707">1.3999999999999999</cx:pt>
          <cx:pt idx="708">1.25</cx:pt>
          <cx:pt idx="709">1.24</cx:pt>
          <cx:pt idx="710">1.6000000000000001</cx:pt>
          <cx:pt idx="711">1.1799999999999999</cx:pt>
          <cx:pt idx="712">1.8300000000000001</cx:pt>
          <cx:pt idx="713">1.1100000000000001</cx:pt>
          <cx:pt idx="714">1.3600000000000001</cx:pt>
          <cx:pt idx="715">1.02</cx:pt>
          <cx:pt idx="716">1.51</cx:pt>
          <cx:pt idx="717">1.5</cx:pt>
          <cx:pt idx="718">1.46</cx:pt>
          <cx:pt idx="719">0.75</cx:pt>
          <cx:pt idx="720">1.1299999999999999</cx:pt>
          <cx:pt idx="721">1.1699999999999999</cx:pt>
          <cx:pt idx="722">1.6899999999999999</cx:pt>
          <cx:pt idx="723">1.03</cx:pt>
          <cx:pt idx="724">1.6100000000000001</cx:pt>
          <cx:pt idx="725">1.54</cx:pt>
          <cx:pt idx="726">1.53</cx:pt>
          <cx:pt idx="727">1.6200000000000001</cx:pt>
          <cx:pt idx="728">1.1000000000000001</cx:pt>
          <cx:pt idx="729">1.1799999999999999</cx:pt>
          <cx:pt idx="730">0.90000000000000002</cx:pt>
          <cx:pt idx="731">1.3300000000000001</cx:pt>
          <cx:pt idx="732">1.48</cx:pt>
          <cx:pt idx="733">1.8300000000000001</cx:pt>
          <cx:pt idx="734">1.48</cx:pt>
          <cx:pt idx="735">1.6599999999999999</cx:pt>
          <cx:pt idx="736">0.71999999999999997</cx:pt>
          <cx:pt idx="737">1.1799999999999999</cx:pt>
          <cx:pt idx="738">1.26</cx:pt>
          <cx:pt idx="739">0.94999999999999996</cx:pt>
          <cx:pt idx="740">0.98999999999999999</cx:pt>
          <cx:pt idx="741">1.26</cx:pt>
          <cx:pt idx="742">1.26</cx:pt>
          <cx:pt idx="743">0.98999999999999999</cx:pt>
          <cx:pt idx="744">1.3200000000000001</cx:pt>
          <cx:pt idx="745">1.8400000000000001</cx:pt>
          <cx:pt idx="746">1.3899999999999999</cx:pt>
          <cx:pt idx="747">1.24</cx:pt>
          <cx:pt idx="748">1.78</cx:pt>
          <cx:pt idx="749">0.75</cx:pt>
          <cx:pt idx="750">1.05</cx:pt>
          <cx:pt idx="751">0.83999999999999997</cx:pt>
          <cx:pt idx="752">1.4399999999999999</cx:pt>
          <cx:pt idx="753">1.1799999999999999</cx:pt>
          <cx:pt idx="754">1.22</cx:pt>
          <cx:pt idx="755">1.6200000000000001</cx:pt>
          <cx:pt idx="756">1.1799999999999999</cx:pt>
          <cx:pt idx="757">1.9299999999999999</cx:pt>
          <cx:pt idx="758">0.92000000000000004</cx:pt>
          <cx:pt idx="759">1.3400000000000001</cx:pt>
          <cx:pt idx="760">1.02</cx:pt>
          <cx:pt idx="761">1.3700000000000001</cx:pt>
          <cx:pt idx="762">1.3600000000000001</cx:pt>
          <cx:pt idx="763">1.25</cx:pt>
          <cx:pt idx="764">0.81000000000000005</cx:pt>
          <cx:pt idx="765">1.47</cx:pt>
          <cx:pt idx="766">1.1000000000000001</cx:pt>
          <cx:pt idx="767">1.3700000000000001</cx:pt>
          <cx:pt idx="768">1.0900000000000001</cx:pt>
          <cx:pt idx="769">1.49</cx:pt>
          <cx:pt idx="770">1.71</cx:pt>
          <cx:pt idx="771">1.3600000000000001</cx:pt>
          <cx:pt idx="772">1.51</cx:pt>
          <cx:pt idx="773">0.59999999999999998</cx:pt>
          <cx:pt idx="774">0.93000000000000005</cx:pt>
          <cx:pt idx="775">0.89000000000000001</cx:pt>
          <cx:pt idx="776">1.1299999999999999</cx:pt>
          <cx:pt idx="777">0.98999999999999999</cx:pt>
          <cx:pt idx="778">1.46</cx:pt>
          <cx:pt idx="779">1.51</cx:pt>
          <cx:pt idx="780">1.6100000000000001</cx:pt>
          <cx:pt idx="781">0.73999999999999999</cx:pt>
          <cx:pt idx="782">0.93000000000000005</cx:pt>
          <cx:pt idx="783">1.1299999999999999</cx:pt>
          <cx:pt idx="784">0.93999999999999995</cx:pt>
          <cx:pt idx="785">0.87</cx:pt>
          <cx:pt idx="786">1.0600000000000001</cx:pt>
          <cx:pt idx="787">1.1699999999999999</cx:pt>
          <cx:pt idx="788">0.83999999999999997</cx:pt>
          <cx:pt idx="789">1.02</cx:pt>
          <cx:pt idx="790">1.6499999999999999</cx:pt>
          <cx:pt idx="791">1.23</cx:pt>
          <cx:pt idx="792">1.1699999999999999</cx:pt>
          <cx:pt idx="793">1.6599999999999999</cx:pt>
          <cx:pt idx="794">0.65000000000000002</cx:pt>
          <cx:pt idx="795">1.03</cx:pt>
          <cx:pt idx="796">0.91000000000000003</cx:pt>
          <cx:pt idx="797">1.3300000000000001</cx:pt>
          <cx:pt idx="798">1.1200000000000001</cx:pt>
          <cx:pt idx="799">1.02</cx:pt>
          <cx:pt idx="800">1.3999999999999999</cx:pt>
          <cx:pt idx="801">1.05</cx:pt>
          <cx:pt idx="802">1.4199999999999999</cx:pt>
          <cx:pt idx="803">1</cx:pt>
          <cx:pt idx="804">1.1899999999999999</cx:pt>
          <cx:pt idx="805">1</cx:pt>
          <cx:pt idx="806">1.3700000000000001</cx:pt>
          <cx:pt idx="807">1.6299999999999999</cx:pt>
          <cx:pt idx="808">1.1499999999999999</cx:pt>
          <cx:pt idx="809">0.81999999999999995</cx:pt>
          <cx:pt idx="810">1.77</cx:pt>
          <cx:pt idx="811">1.1799999999999999</cx:pt>
          <cx:pt idx="812">1.5900000000000001</cx:pt>
          <cx:pt idx="813">1.2</cx:pt>
          <cx:pt idx="814">1.6200000000000001</cx:pt>
          <cx:pt idx="815">1.55</cx:pt>
          <cx:pt idx="816">1.4099999999999999</cx:pt>
          <cx:pt idx="817">1.6000000000000001</cx:pt>
          <cx:pt idx="818">0.76000000000000001</cx:pt>
          <cx:pt idx="819">0.98999999999999999</cx:pt>
          <cx:pt idx="820">0.94999999999999996</cx:pt>
          <cx:pt idx="821">1.23</cx:pt>
          <cx:pt idx="822">1.03</cx:pt>
          <cx:pt idx="823">1.8700000000000001</cx:pt>
          <cx:pt idx="824">1.54</cx:pt>
          <cx:pt idx="825">1.76</cx:pt>
          <cx:pt idx="826">0.79000000000000004</cx:pt>
          <cx:pt idx="827">0.84999999999999998</cx:pt>
          <cx:pt idx="828">1.47</cx:pt>
          <cx:pt idx="829">0.97999999999999998</cx:pt>
          <cx:pt idx="830">0.93999999999999995</cx:pt>
          <cx:pt idx="831">1.27</cx:pt>
          <cx:pt idx="832">1.5</cx:pt>
          <cx:pt idx="833">1.02</cx:pt>
          <cx:pt idx="834">1.3500000000000001</cx:pt>
          <cx:pt idx="835">1.75</cx:pt>
          <cx:pt idx="836">1.53</cx:pt>
          <cx:pt idx="837">1.4199999999999999</cx:pt>
          <cx:pt idx="838">1.75</cx:pt>
          <cx:pt idx="839">0.68999999999999995</cx:pt>
          <cx:pt idx="840">1.3300000000000001</cx:pt>
          <cx:pt idx="841">0.94999999999999996</cx:pt>
          <cx:pt idx="842">1.3300000000000001</cx:pt>
          <cx:pt idx="843">1.1299999999999999</cx:pt>
          <cx:pt idx="844">0.98999999999999999</cx:pt>
          <cx:pt idx="845">1.5600000000000001</cx:pt>
          <cx:pt idx="846">1.0800000000000001</cx:pt>
          <cx:pt idx="847">1.77</cx:pt>
          <cx:pt idx="848">1.0900000000000001</cx:pt>
          <cx:pt idx="849">1.3400000000000001</cx:pt>
          <cx:pt idx="850">1.0800000000000001</cx:pt>
          <cx:pt idx="851">1.3</cx:pt>
          <cx:pt idx="852">1.6599999999999999</cx:pt>
          <cx:pt idx="853">1.4299999999999999</cx:pt>
          <cx:pt idx="854">0.83999999999999997</cx:pt>
          <cx:pt idx="855">1.3799999999999999</cx:pt>
          <cx:pt idx="856">1.2</cx:pt>
          <cx:pt idx="857">1.6699999999999999</cx:pt>
          <cx:pt idx="858">1.29</cx:pt>
          <cx:pt idx="859">1.6899999999999999</cx:pt>
          <cx:pt idx="860">1.71</cx:pt>
          <cx:pt idx="861">1.5</cx:pt>
          <cx:pt idx="862">1.6399999999999999</cx:pt>
          <cx:pt idx="863">1</cx:pt>
          <cx:pt idx="864">1.1599999999999999</cx:pt>
          <cx:pt idx="865">0.91000000000000003</cx:pt>
          <cx:pt idx="866">1.23</cx:pt>
          <cx:pt idx="867">1.3200000000000001</cx:pt>
          <cx:pt idx="868">1.8799999999999999</cx:pt>
          <cx:pt idx="869">1.51</cx:pt>
          <cx:pt idx="870">1.8</cx:pt>
          <cx:pt idx="871">0.82999999999999996</cx:pt>
          <cx:pt idx="872">1.0900000000000001</cx:pt>
          <cx:pt idx="873">1.4399999999999999</cx:pt>
          <cx:pt idx="874">1.02</cx:pt>
          <cx:pt idx="875">1.1399999999999999</cx:pt>
          <cx:pt idx="876">1.1000000000000001</cx:pt>
          <cx:pt idx="877">1.49</cx:pt>
          <cx:pt idx="878">0.98999999999999999</cx:pt>
          <cx:pt idx="879">1.3600000000000001</cx:pt>
          <cx:pt idx="880">1.8</cx:pt>
          <cx:pt idx="881">1.54</cx:pt>
          <cx:pt idx="882">1.4099999999999999</cx:pt>
          <cx:pt idx="883">1.75</cx:pt>
          <cx:pt idx="884">0.73999999999999999</cx:pt>
          <cx:pt idx="885">1.02</cx:pt>
          <cx:pt idx="886">1.01</cx:pt>
          <cx:pt idx="887">1.3899999999999999</cx:pt>
          <cx:pt idx="888">1.1699999999999999</cx:pt>
          <cx:pt idx="889">1.01</cx:pt>
          <cx:pt idx="890">1.6399999999999999</cx:pt>
          <cx:pt idx="891">1.27</cx:pt>
          <cx:pt idx="892">1.8600000000000001</cx:pt>
          <cx:pt idx="893">1.25</cx:pt>
          <cx:pt idx="894">1.3799999999999999</cx:pt>
          <cx:pt idx="895">1.1399999999999999</cx:pt>
          <cx:pt idx="896">1.1699999999999999</cx:pt>
          <cx:pt idx="897">1.6000000000000001</cx:pt>
          <cx:pt idx="898">1.4399999999999999</cx:pt>
          <cx:pt idx="899">0.89000000000000001</cx:pt>
          <cx:pt idx="900">1.1299999999999999</cx:pt>
          <cx:pt idx="901">0.97999999999999998</cx:pt>
          <cx:pt idx="902">1.5</cx:pt>
          <cx:pt idx="903">1.3</cx:pt>
          <cx:pt idx="904">1.28</cx:pt>
          <cx:pt idx="905">1.28</cx:pt>
          <cx:pt idx="906">1.3600000000000001</cx:pt>
          <cx:pt idx="907">1.5</cx:pt>
          <cx:pt idx="908">0.91000000000000003</cx:pt>
          <cx:pt idx="909">0.83999999999999997</cx:pt>
          <cx:pt idx="910">0.92000000000000004</cx:pt>
          <cx:pt idx="911">1.01</cx:pt>
          <cx:pt idx="912">0.92000000000000004</cx:pt>
          <cx:pt idx="913">1.3500000000000001</cx:pt>
          <cx:pt idx="914">1.3300000000000001</cx:pt>
          <cx:pt idx="915">1.52</cx:pt>
          <cx:pt idx="916">0.80000000000000004</cx:pt>
          <cx:pt idx="917">0.94999999999999996</cx:pt>
          <cx:pt idx="918">1.2</cx:pt>
          <cx:pt idx="919">1.05</cx:pt>
          <cx:pt idx="920">1.04</cx:pt>
          <cx:pt idx="921">1</cx:pt>
          <cx:pt idx="922">1.22</cx:pt>
          <cx:pt idx="923">0.84999999999999998</cx:pt>
          <cx:pt idx="924">1.1499999999999999</cx:pt>
          <cx:pt idx="925">1.6699999999999999</cx:pt>
          <cx:pt idx="926">1.1699999999999999</cx:pt>
          <cx:pt idx="927">1.1899999999999999</cx:pt>
          <cx:pt idx="928">1.5600000000000001</cx:pt>
          <cx:pt idx="929">0.89000000000000001</cx:pt>
          <cx:pt idx="930">1.3</cx:pt>
          <cx:pt idx="931">1.22</cx:pt>
          <cx:pt idx="932">1.3</cx:pt>
          <cx:pt idx="933">1.03</cx:pt>
          <cx:pt idx="934">0.93000000000000005</cx:pt>
          <cx:pt idx="935">1.3500000000000001</cx:pt>
          <cx:pt idx="936">1.1799999999999999</cx:pt>
          <cx:pt idx="937">1.46</cx:pt>
          <cx:pt idx="938">1.4299999999999999</cx:pt>
          <cx:pt idx="939">1.1899999999999999</cx:pt>
          <cx:pt idx="940">1.1799999999999999</cx:pt>
          <cx:pt idx="941">1.3400000000000001</cx:pt>
          <cx:pt idx="942">1.21</cx:pt>
          <cx:pt idx="943">1.2</cx:pt>
          <cx:pt idx="944">0.88</cx:pt>
          <cx:pt idx="945">1.4199999999999999</cx:pt>
          <cx:pt idx="946">1.1000000000000001</cx:pt>
          <cx:pt idx="947">1.49</cx:pt>
          <cx:pt idx="948">1.1499999999999999</cx:pt>
          <cx:pt idx="949">1.49</cx:pt>
          <cx:pt idx="950">1.3200000000000001</cx:pt>
          <cx:pt idx="951">1.3799999999999999</cx:pt>
          <cx:pt idx="952">1.6399999999999999</cx:pt>
          <cx:pt idx="953">1.1499999999999999</cx:pt>
          <cx:pt idx="954">1.0700000000000001</cx:pt>
          <cx:pt idx="955">0.93000000000000005</cx:pt>
          <cx:pt idx="956">1.1000000000000001</cx:pt>
          <cx:pt idx="957">1.1799999999999999</cx:pt>
          <cx:pt idx="958">1.6299999999999999</cx:pt>
          <cx:pt idx="959">1.25</cx:pt>
          <cx:pt idx="960">1.53</cx:pt>
          <cx:pt idx="961">0.94999999999999996</cx:pt>
          <cx:pt idx="962">1.2</cx:pt>
          <cx:pt idx="963">1.4099999999999999</cx:pt>
          <cx:pt idx="964">1.1599999999999999</cx:pt>
          <cx:pt idx="965">1.28</cx:pt>
          <cx:pt idx="966">1.1499999999999999</cx:pt>
          <cx:pt idx="967">1.46</cx:pt>
          <cx:pt idx="968">1.04</cx:pt>
          <cx:pt idx="969">1.1499999999999999</cx:pt>
          <cx:pt idx="970">1.6699999999999999</cx:pt>
          <cx:pt idx="971">1.4199999999999999</cx:pt>
          <cx:pt idx="972">1.3999999999999999</cx:pt>
          <cx:pt idx="973">1.5</cx:pt>
          <cx:pt idx="974">0.81000000000000005</cx:pt>
          <cx:pt idx="975">1.3</cx:pt>
          <cx:pt idx="976">1.0600000000000001</cx:pt>
          <cx:pt idx="977">1.29</cx:pt>
          <cx:pt idx="978">1.1899999999999999</cx:pt>
          <cx:pt idx="979">1.0900000000000001</cx:pt>
          <cx:pt idx="980">1.3100000000000001</cx:pt>
          <cx:pt idx="981">1.4099999999999999</cx:pt>
          <cx:pt idx="982">1.21</cx:pt>
          <cx:pt idx="983">1.26</cx:pt>
          <cx:pt idx="984">1.24</cx:pt>
          <cx:pt idx="985">1.2</cx:pt>
          <cx:pt idx="986">1.3600000000000001</cx:pt>
          <cx:pt idx="987">1.3100000000000001</cx:pt>
          <cx:pt idx="988">1.4099999999999999</cx:pt>
          <cx:pt idx="989">0.90000000000000002</cx:pt>
          <cx:pt idx="990">1.6899999999999999</cx:pt>
          <cx:pt idx="991">1.1000000000000001</cx:pt>
          <cx:pt idx="992">1.1799999999999999</cx:pt>
          <cx:pt idx="993">1.25</cx:pt>
          <cx:pt idx="994">1.1200000000000001</cx:pt>
          <cx:pt idx="995">1.29</cx:pt>
          <cx:pt idx="996">1.1100000000000001</cx:pt>
          <cx:pt idx="997">1.4199999999999999</cx:pt>
          <cx:pt idx="998">0.89000000000000001</cx:pt>
          <cx:pt idx="999">0.98999999999999999</cx:pt>
          <cx:pt idx="1000">0.84999999999999998</cx:pt>
          <cx:pt idx="1001">1.1599999999999999</cx:pt>
          <cx:pt idx="1002">0.95999999999999996</cx:pt>
          <cx:pt idx="1003">1.01</cx:pt>
          <cx:pt idx="1004">1.1399999999999999</cx:pt>
          <cx:pt idx="1005">1.1799999999999999</cx:pt>
          <cx:pt idx="1006">0.78000000000000003</cx:pt>
          <cx:pt idx="1007">1.03</cx:pt>
          <cx:pt idx="1008">1.1399999999999999</cx:pt>
          <cx:pt idx="1009">1.05</cx:pt>
          <cx:pt idx="1010">1.1499999999999999</cx:pt>
          <cx:pt idx="1011">1.0700000000000001</cx:pt>
          <cx:pt idx="1012">1.1899999999999999</cx:pt>
          <cx:pt idx="1013">1</cx:pt>
          <cx:pt idx="1014">1.04</cx:pt>
          <cx:pt idx="1015">1.27</cx:pt>
          <cx:pt idx="1016">1.3300000000000001</cx:pt>
          <cx:pt idx="1017">1.1599999999999999</cx:pt>
          <cx:pt idx="1018">1.3200000000000001</cx:pt>
          <cx:pt idx="1019">0.78000000000000003</cx:pt>
          <cx:pt idx="1020">1.01</cx:pt>
          <cx:pt idx="1021">1.1699999999999999</cx:pt>
          <cx:pt idx="1022">1.1200000000000001</cx:pt>
          <cx:pt idx="1023">1.1200000000000001</cx:pt>
          <cx:pt idx="1024">1.1100000000000001</cx:pt>
          <cx:pt idx="1025">1.1499999999999999</cx:pt>
          <cx:pt idx="1026">1.26</cx:pt>
          <cx:pt idx="1027">1.01</cx:pt>
          <cx:pt idx="1028">1.3100000000000001</cx:pt>
          <cx:pt idx="1029">1.1000000000000001</cx:pt>
          <cx:pt idx="1030">1.0700000000000001</cx:pt>
          <cx:pt idx="1031">1.05</cx:pt>
          <cx:pt idx="1032">1.45</cx:pt>
          <cx:pt idx="1033">1.1699999999999999</cx:pt>
          <cx:pt idx="1034">0.83999999999999997</cx:pt>
          <cx:pt idx="1035">1.5700000000000001</cx:pt>
          <cx:pt idx="1036">1.0800000000000001</cx:pt>
          <cx:pt idx="1037">1.1200000000000001</cx:pt>
          <cx:pt idx="1038">1.1200000000000001</cx:pt>
          <cx:pt idx="1039">1.22</cx:pt>
          <cx:pt idx="1040">1.27</cx:pt>
          <cx:pt idx="1041">1.3700000000000001</cx:pt>
          <cx:pt idx="1042">1.3600000000000001</cx:pt>
          <cx:pt idx="1043">0.92000000000000004</cx:pt>
          <cx:pt idx="1044">1.03</cx:pt>
          <cx:pt idx="1045">0.81999999999999995</cx:pt>
          <cx:pt idx="1046">1.1499999999999999</cx:pt>
          <cx:pt idx="1047">1.1399999999999999</cx:pt>
          <cx:pt idx="1048">1.55</cx:pt>
          <cx:pt idx="1049">1.1499999999999999</cx:pt>
          <cx:pt idx="1050">1.1799999999999999</cx:pt>
          <cx:pt idx="1051">0.70999999999999996</cx:pt>
          <cx:pt idx="1052">0.92000000000000004</cx:pt>
          <cx:pt idx="1053">1.3300000000000001</cx:pt>
          <cx:pt idx="1054">1.04</cx:pt>
          <cx:pt idx="1055">1.0800000000000001</cx:pt>
          <cx:pt idx="1056">1.1799999999999999</cx:pt>
          <cx:pt idx="1057">1.3999999999999999</cx:pt>
          <cx:pt idx="1058">1.0800000000000001</cx:pt>
          <cx:pt idx="1059">1.0800000000000001</cx:pt>
          <cx:pt idx="1060">1.2</cx:pt>
          <cx:pt idx="1061">1.4399999999999999</cx:pt>
          <cx:pt idx="1062">1.3500000000000001</cx:pt>
          <cx:pt idx="1063">1.23</cx:pt>
          <cx:pt idx="1064">0.68000000000000005</cx:pt>
          <cx:pt idx="1065">1.23</cx:pt>
          <cx:pt idx="1066">1.3400000000000001</cx:pt>
          <cx:pt idx="1067">1.3400000000000001</cx:pt>
          <cx:pt idx="1068">1.21</cx:pt>
          <cx:pt idx="1069">1.1399999999999999</cx:pt>
          <cx:pt idx="1070">1.3200000000000001</cx:pt>
          <cx:pt idx="1071">1.0700000000000001</cx:pt>
          <cx:pt idx="1072">1.3799999999999999</cx:pt>
          <cx:pt idx="1073">1.3400000000000001</cx:pt>
          <cx:pt idx="1074">1.22</cx:pt>
          <cx:pt idx="1075">1.1599999999999999</cx:pt>
          <cx:pt idx="1076">1.24</cx:pt>
          <cx:pt idx="1077">1.3400000000000001</cx:pt>
          <cx:pt idx="1078">1.3600000000000001</cx:pt>
          <cx:pt idx="1079">0.84999999999999998</cx:pt>
          <cx:pt idx="1080">1.03</cx:pt>
          <cx:pt idx="1081">0.85999999999999999</cx:pt>
          <cx:pt idx="1082">1.1200000000000001</cx:pt>
          <cx:pt idx="1083">1.0700000000000001</cx:pt>
          <cx:pt idx="1084">1.3899999999999999</cx:pt>
          <cx:pt idx="1085">1.3200000000000001</cx:pt>
          <cx:pt idx="1086">0.98999999999999999</cx:pt>
          <cx:pt idx="1087">0.88</cx:pt>
          <cx:pt idx="1088">0.76000000000000001</cx:pt>
          <cx:pt idx="1089">0.72999999999999998</cx:pt>
          <cx:pt idx="1090">0.67000000000000004</cx:pt>
          <cx:pt idx="1091">0.87</cx:pt>
          <cx:pt idx="1092">0.67000000000000004</cx:pt>
          <cx:pt idx="1093">0.88</cx:pt>
          <cx:pt idx="1094">1.1599999999999999</cx:pt>
          <cx:pt idx="1095">1.3799999999999999</cx:pt>
          <cx:pt idx="1096">0.56000000000000005</cx:pt>
          <cx:pt idx="1097">0.79000000000000004</cx:pt>
          <cx:pt idx="1098">0.95999999999999996</cx:pt>
          <cx:pt idx="1099">0.88</cx:pt>
          <cx:pt idx="1100">0.72999999999999998</cx:pt>
          <cx:pt idx="1101">0.83999999999999997</cx:pt>
          <cx:pt idx="1102">0.97999999999999998</cx:pt>
          <cx:pt idx="1103">0.80000000000000004</cx:pt>
          <cx:pt idx="1104">0.76000000000000001</cx:pt>
          <cx:pt idx="1105">1.28</cx:pt>
          <cx:pt idx="1106">1.0600000000000001</cx:pt>
          <cx:pt idx="1107">0.98999999999999999</cx:pt>
          <cx:pt idx="1108">1.1200000000000001</cx:pt>
          <cx:pt idx="1109">0.58999999999999997</cx:pt>
          <cx:pt idx="1110">0.97999999999999998</cx:pt>
          <cx:pt idx="1111">0.88</cx:pt>
          <cx:pt idx="1112">0.96999999999999997</cx:pt>
          <cx:pt idx="1113">0.85999999999999999</cx:pt>
          <cx:pt idx="1114">0.81999999999999995</cx:pt>
          <cx:pt idx="1115">0.85999999999999999</cx:pt>
          <cx:pt idx="1116">0.88</cx:pt>
          <cx:pt idx="1117">0.83999999999999997</cx:pt>
          <cx:pt idx="1118">1.04</cx:pt>
          <cx:pt idx="1119">0.95999999999999996</cx:pt>
          <cx:pt idx="1120">0.97999999999999998</cx:pt>
          <cx:pt idx="1121">0.90000000000000002</cx:pt>
          <cx:pt idx="1122">1.1499999999999999</cx:pt>
          <cx:pt idx="1123">0.97999999999999998</cx:pt>
          <cx:pt idx="1124">0.76000000000000001</cx:pt>
          <cx:pt idx="1125">1.45</cx:pt>
          <cx:pt idx="1126">0.87</cx:pt>
          <cx:pt idx="1127">1.4099999999999999</cx:pt>
          <cx:pt idx="1128">1.1399999999999999</cx:pt>
          <cx:pt idx="1129">1.3</cx:pt>
          <cx:pt idx="1130">1.27</cx:pt>
          <cx:pt idx="1131">1.1799999999999999</cx:pt>
          <cx:pt idx="1132">1.3899999999999999</cx:pt>
          <cx:pt idx="1133">0.80000000000000004</cx:pt>
          <cx:pt idx="1134">0.81999999999999995</cx:pt>
          <cx:pt idx="1135">0.71999999999999997</cx:pt>
          <cx:pt idx="1136">0.91000000000000003</cx:pt>
          <cx:pt idx="1137">0.92000000000000004</cx:pt>
          <cx:pt idx="1138">1.3999999999999999</cx:pt>
          <cx:pt idx="1139">1.0900000000000001</cx:pt>
          <cx:pt idx="1140">1.48</cx:pt>
          <cx:pt idx="1141">0.57999999999999996</cx:pt>
          <cx:pt idx="1142">0.81000000000000005</cx:pt>
          <cx:pt idx="1143">0.98999999999999999</cx:pt>
          <cx:pt idx="1144">0.90000000000000002</cx:pt>
          <cx:pt idx="1145">0.84999999999999998</cx:pt>
          <cx:pt idx="1146">0.87</cx:pt>
          <cx:pt idx="1147">1</cx:pt>
          <cx:pt idx="1148">0.80000000000000004</cx:pt>
          <cx:pt idx="1149">0.96999999999999997</cx:pt>
          <cx:pt idx="1150">1.27</cx:pt>
          <cx:pt idx="1151">1.1100000000000001</cx:pt>
          <cx:pt idx="1152">1</cx:pt>
          <cx:pt idx="1153">1.02</cx:pt>
          <cx:pt idx="1154">0.64000000000000001</cx:pt>
          <cx:pt idx="1155">1.22</cx:pt>
          <cx:pt idx="1156">1.25</cx:pt>
          <cx:pt idx="1157">1.1000000000000001</cx:pt>
          <cx:pt idx="1158">1.01</cx:pt>
          <cx:pt idx="1159">0.84999999999999998</cx:pt>
          <cx:pt idx="1160">1.0700000000000001</cx:pt>
          <cx:pt idx="1161">0.93000000000000005</cx:pt>
          <cx:pt idx="1162">1.3200000000000001</cx:pt>
          <cx:pt idx="1163">1.3999999999999999</cx:pt>
          <cx:pt idx="1164">1.05</cx:pt>
          <cx:pt idx="1165">1.1599999999999999</cx:pt>
          <cx:pt idx="1166">1.1499999999999999</cx:pt>
          <cx:pt idx="1167">1.3</cx:pt>
          <cx:pt idx="1168">1</cx:pt>
          <cx:pt idx="1169">0.75</cx:pt>
          <cx:pt idx="1170">1.4299999999999999</cx:pt>
          <cx:pt idx="1171">1.04</cx:pt>
          <cx:pt idx="1172">1.4199999999999999</cx:pt>
          <cx:pt idx="1173">1.25</cx:pt>
          <cx:pt idx="1174">1.51</cx:pt>
          <cx:pt idx="1175">1.28</cx:pt>
          <cx:pt idx="1176">1.3600000000000001</cx:pt>
          <cx:pt idx="1177">1.53</cx:pt>
          <cx:pt idx="1178">0.82999999999999996</cx:pt>
          <cx:pt idx="1179">1.02</cx:pt>
          <cx:pt idx="1180">0.77000000000000002</cx:pt>
          <cx:pt idx="1181">1.1599999999999999</cx:pt>
          <cx:pt idx="1182">1.1100000000000001</cx:pt>
          <cx:pt idx="1183">1.52</cx:pt>
          <cx:pt idx="1184">1.25</cx:pt>
          <cx:pt idx="1185">1.4199999999999999</cx:pt>
          <cx:pt idx="1186">0.68000000000000005</cx:pt>
          <cx:pt idx="1187">0.91000000000000003</cx:pt>
          <cx:pt idx="1188">1.3100000000000001</cx:pt>
          <cx:pt idx="1189">1.1299999999999999</cx:pt>
          <cx:pt idx="1190">1.0800000000000001</cx:pt>
          <cx:pt idx="1191">1.0600000000000001</cx:pt>
          <cx:pt idx="1192">1.3400000000000001</cx:pt>
          <cx:pt idx="1193">1.05</cx:pt>
          <cx:pt idx="1194">1.02</cx:pt>
          <cx:pt idx="1195">1.24</cx:pt>
          <cx:pt idx="1196">1.3500000000000001</cx:pt>
          <cx:pt idx="1197">1.3100000000000001</cx:pt>
          <cx:pt idx="1198">1.24</cx:pt>
          <cx:pt idx="1199">0.58999999999999997</cx:pt>
          <cx:pt idx="1200">1.21</cx:pt>
          <cx:pt idx="1201">1.0600000000000001</cx:pt>
          <cx:pt idx="1202">1.29</cx:pt>
          <cx:pt idx="1203">1.1799999999999999</cx:pt>
          <cx:pt idx="1204">1.0600000000000001</cx:pt>
          <cx:pt idx="1205">1.1899999999999999</cx:pt>
          <cx:pt idx="1206">1.23</cx:pt>
          <cx:pt idx="1207">1.0600000000000001</cx:pt>
          <cx:pt idx="1208">1.46</cx:pt>
          <cx:pt idx="1209">1.2</cx:pt>
          <cx:pt idx="1210">1.28</cx:pt>
          <cx:pt idx="1211">1.22</cx:pt>
          <cx:pt idx="1212">1.3</cx:pt>
          <cx:pt idx="1213">1.3300000000000001</cx:pt>
          <cx:pt idx="1214">0.89000000000000001</cx:pt>
          <cx:pt idx="1215">1.28</cx:pt>
          <cx:pt idx="1216">1.0600000000000001</cx:pt>
          <cx:pt idx="1217">1.3700000000000001</cx:pt>
          <cx:pt idx="1218">1.0900000000000001</cx:pt>
          <cx:pt idx="1219">1.4099999999999999</cx:pt>
          <cx:pt idx="1220">1.23</cx:pt>
          <cx:pt idx="1221">1.3400000000000001</cx:pt>
          <cx:pt idx="1222">1.51</cx:pt>
          <cx:pt idx="1223">1.03</cx:pt>
          <cx:pt idx="1224">1.03</cx:pt>
          <cx:pt idx="1225">0.73999999999999999</cx:pt>
          <cx:pt idx="1226">0.98999999999999999</cx:pt>
          <cx:pt idx="1227">1.0800000000000001</cx:pt>
          <cx:pt idx="1228">1.27</cx:pt>
          <cx:pt idx="1229">1.24</cx:pt>
          <cx:pt idx="1230">1.45</cx:pt>
          <cx:pt idx="1231">0.67000000000000004</cx:pt>
          <cx:pt idx="1232">1.0600000000000001</cx:pt>
          <cx:pt idx="1233">1.27</cx:pt>
          <cx:pt idx="1234">1.05</cx:pt>
          <cx:pt idx="1235">1</cx:pt>
          <cx:pt idx="1236">1.1299999999999999</cx:pt>
          <cx:pt idx="1237">1.3600000000000001</cx:pt>
          <cx:pt idx="1238">1.0800000000000001</cx:pt>
          <cx:pt idx="1239">0.97999999999999998</cx:pt>
          <cx:pt idx="1240">1.3</cx:pt>
          <cx:pt idx="1241">1.3799999999999999</cx:pt>
          <cx:pt idx="1242">1.3</cx:pt>
          <cx:pt idx="1243">1.26</cx:pt>
          <cx:pt idx="1244">0.71999999999999997</cx:pt>
          <cx:pt idx="1245">0.97999999999999998</cx:pt>
          <cx:pt idx="1246">1.01</cx:pt>
          <cx:pt idx="1247">1.28</cx:pt>
          <cx:pt idx="1248">1.1299999999999999</cx:pt>
          <cx:pt idx="1249">1.0600000000000001</cx:pt>
          <cx:pt idx="1250">0.98999999999999999</cx:pt>
          <cx:pt idx="1251">1.0700000000000001</cx:pt>
          <cx:pt idx="1252">1.1699999999999999</cx:pt>
          <cx:pt idx="1253">1.22</cx:pt>
          <cx:pt idx="1254">1.25</cx:pt>
          <cx:pt idx="1255">1.1599999999999999</cx:pt>
          <cx:pt idx="1256">1.29</cx:pt>
          <cx:pt idx="1257">1.24</cx:pt>
          <cx:pt idx="1258">1.3</cx:pt>
          <cx:pt idx="1259">0.88</cx:pt>
          <cx:pt idx="1260">1.0800000000000001</cx:pt>
          <cx:pt idx="1261">1.0800000000000001</cx:pt>
          <cx:pt idx="1262">1.25</cx:pt>
          <cx:pt idx="1263">1.22</cx:pt>
          <cx:pt idx="1264">1.1899999999999999</cx:pt>
          <cx:pt idx="1265">1.1899999999999999</cx:pt>
          <cx:pt idx="1266">1.3200000000000001</cx:pt>
          <cx:pt idx="1267">1.53</cx:pt>
          <cx:pt idx="1268">1.02</cx:pt>
          <cx:pt idx="1269">1.04</cx:pt>
          <cx:pt idx="1270">0.77000000000000002</cx:pt>
          <cx:pt idx="1271">1.01</cx:pt>
          <cx:pt idx="1272">1.1799999999999999</cx:pt>
          <cx:pt idx="1273">1.74</cx:pt>
          <cx:pt idx="1274">1.21</cx:pt>
          <cx:pt idx="1275">1.1699999999999999</cx:pt>
          <cx:pt idx="1276">0.70999999999999996</cx:pt>
          <cx:pt idx="1277">1.0900000000000001</cx:pt>
          <cx:pt idx="1278">1.1200000000000001</cx:pt>
          <cx:pt idx="1279">1.05</cx:pt>
          <cx:pt idx="1280">1.1000000000000001</cx:pt>
          <cx:pt idx="1281">1.1499999999999999</cx:pt>
          <cx:pt idx="1282">1.1399999999999999</cx:pt>
          <cx:pt idx="1283">1.03</cx:pt>
          <cx:pt idx="1284">1.03</cx:pt>
          <cx:pt idx="1285">1.23</cx:pt>
          <cx:pt idx="1286">1.3500000000000001</cx:pt>
          <cx:pt idx="1287">1.1299999999999999</cx:pt>
          <cx:pt idx="1288">1.3600000000000001</cx:pt>
          <cx:pt idx="1289">0.60999999999999999</cx:pt>
          <cx:pt idx="1290">1.23</cx:pt>
          <cx:pt idx="1291">1.1599999999999999</cx:pt>
          <cx:pt idx="1292">1.28</cx:pt>
          <cx:pt idx="1293">1.1399999999999999</cx:pt>
          <cx:pt idx="1294">1.0700000000000001</cx:pt>
          <cx:pt idx="1295">1.1799999999999999</cx:pt>
          <cx:pt idx="1296">1.24</cx:pt>
          <cx:pt idx="1297">1.1599999999999999</cx:pt>
          <cx:pt idx="1298">1.4299999999999999</cx:pt>
          <cx:pt idx="1299">1.1599999999999999</cx:pt>
          <cx:pt idx="1300">1.1899999999999999</cx:pt>
          <cx:pt idx="1301">1.3200000000000001</cx:pt>
          <cx:pt idx="1302">1.1000000000000001</cx:pt>
          <cx:pt idx="1303">1.1399999999999999</cx:pt>
          <cx:pt idx="1304">0.88</cx:pt>
          <cx:pt idx="1305">1.1200000000000001</cx:pt>
          <cx:pt idx="1306">0.95999999999999996</cx:pt>
          <cx:pt idx="1307">1.3600000000000001</cx:pt>
          <cx:pt idx="1308">1.26</cx:pt>
          <cx:pt idx="1309">1.3400000000000001</cx:pt>
          <cx:pt idx="1310">1.1599999999999999</cx:pt>
          <cx:pt idx="1311">1.27</cx:pt>
          <cx:pt idx="1312">1.54</cx:pt>
          <cx:pt idx="1313">1.01</cx:pt>
          <cx:pt idx="1314">1.05</cx:pt>
          <cx:pt idx="1315">0.87</cx:pt>
          <cx:pt idx="1316">1.1599999999999999</cx:pt>
          <cx:pt idx="1317">1.1399999999999999</cx:pt>
          <cx:pt idx="1318">1.4299999999999999</cx:pt>
          <cx:pt idx="1319">1.22</cx:pt>
          <cx:pt idx="1320">1.4199999999999999</cx:pt>
          <cx:pt idx="1321">0.82999999999999996</cx:pt>
          <cx:pt idx="1322">1</cx:pt>
          <cx:pt idx="1323">1.1599999999999999</cx:pt>
          <cx:pt idx="1324">1.1799999999999999</cx:pt>
          <cx:pt idx="1325">1.03</cx:pt>
          <cx:pt idx="1326">1.0800000000000001</cx:pt>
          <cx:pt idx="1327">1.1899999999999999</cx:pt>
          <cx:pt idx="1328">0.93999999999999995</cx:pt>
          <cx:pt idx="1329">1.05</cx:pt>
          <cx:pt idx="1330">1.3500000000000001</cx:pt>
          <cx:pt idx="1331">1.0800000000000001</cx:pt>
          <cx:pt idx="1332">1.1299999999999999</cx:pt>
          <cx:pt idx="1333">1.3200000000000001</cx:pt>
          <cx:pt idx="1334">0.57999999999999996</cx:pt>
          <cx:pt idx="1335">1.23</cx:pt>
          <cx:pt idx="1336">1.1100000000000001</cx:pt>
          <cx:pt idx="1337">1.2</cx:pt>
          <cx:pt idx="1338">1</cx:pt>
          <cx:pt idx="1339">0.93000000000000005</cx:pt>
          <cx:pt idx="1340">1.1799999999999999</cx:pt>
          <cx:pt idx="1341">1.1399999999999999</cx:pt>
          <cx:pt idx="1342">1.29</cx:pt>
          <cx:pt idx="1343">1.4199999999999999</cx:pt>
          <cx:pt idx="1344">1.1299999999999999</cx:pt>
          <cx:pt idx="1345">1.3</cx:pt>
          <cx:pt idx="1346">1.02</cx:pt>
          <cx:pt idx="1347">1.1200000000000001</cx:pt>
          <cx:pt idx="1348">1.1599999999999999</cx:pt>
          <cx:pt idx="1349">0.93999999999999995</cx:pt>
          <cx:pt idx="1350">1.3500000000000001</cx:pt>
          <cx:pt idx="1351">0.94999999999999996</cx:pt>
          <cx:pt idx="1352">1.1599999999999999</cx:pt>
          <cx:pt idx="1353">1.03</cx:pt>
          <cx:pt idx="1354">1.3799999999999999</cx:pt>
          <cx:pt idx="1355">1.1399999999999999</cx:pt>
          <cx:pt idx="1356">0.98999999999999999</cx:pt>
          <cx:pt idx="1357">1.4199999999999999</cx:pt>
          <cx:pt idx="1358">1.0700000000000001</cx:pt>
          <cx:pt idx="1359">1.01</cx:pt>
          <cx:pt idx="1360">0.87</cx:pt>
          <cx:pt idx="1361">1.02</cx:pt>
          <cx:pt idx="1362">1.0900000000000001</cx:pt>
          <cx:pt idx="1363">1.3999999999999999</cx:pt>
          <cx:pt idx="1364">1.1799999999999999</cx:pt>
          <cx:pt idx="1365">1.4299999999999999</cx:pt>
          <cx:pt idx="1366">0.79000000000000004</cx:pt>
          <cx:pt idx="1367">1.01</cx:pt>
          <cx:pt idx="1368">1.1200000000000001</cx:pt>
          <cx:pt idx="1369">1.1699999999999999</cx:pt>
          <cx:pt idx="1370">0.91000000000000003</cx:pt>
          <cx:pt idx="1371">1.02</cx:pt>
          <cx:pt idx="1372">1.1699999999999999</cx:pt>
          <cx:pt idx="1373">0.89000000000000001</cx:pt>
          <cx:pt idx="1374">1.02</cx:pt>
          <cx:pt idx="1375">1.4299999999999999</cx:pt>
          <cx:pt idx="1376">1.3999999999999999</cx:pt>
          <cx:pt idx="1377">1.1100000000000001</cx:pt>
          <cx:pt idx="1378">1.3300000000000001</cx:pt>
          <cx:pt idx="1379">0.70999999999999996</cx:pt>
          <cx:pt idx="1380">0.97999999999999998</cx:pt>
          <cx:pt idx="1381">1.04</cx:pt>
          <cx:pt idx="1382">0.92000000000000004</cx:pt>
          <cx:pt idx="1383">0.97999999999999998</cx:pt>
          <cx:pt idx="1384">0.96999999999999997</cx:pt>
          <cx:pt idx="1385">1.1399999999999999</cx:pt>
          <cx:pt idx="1386">0.92000000000000004</cx:pt>
          <cx:pt idx="1387">1.3799999999999999</cx:pt>
          <cx:pt idx="1388">1.21</cx:pt>
          <cx:pt idx="1389">1.0600000000000001</cx:pt>
          <cx:pt idx="1390">1.1699999999999999</cx:pt>
          <cx:pt idx="1391">1.0700000000000001</cx:pt>
          <cx:pt idx="1392">1.2</cx:pt>
          <cx:pt idx="1393">1.1299999999999999</cx:pt>
          <cx:pt idx="1394">0.88</cx:pt>
          <cx:pt idx="1395">1.5700000000000001</cx:pt>
          <cx:pt idx="1396">1.04</cx:pt>
          <cx:pt idx="1397">1.23</cx:pt>
          <cx:pt idx="1398">1.28</cx:pt>
          <cx:pt idx="1399">1.3899999999999999</cx:pt>
          <cx:pt idx="1400">1.21</cx:pt>
          <cx:pt idx="1401">1.3200000000000001</cx:pt>
          <cx:pt idx="1402">1.3600000000000001</cx:pt>
          <cx:pt idx="1403">1.0800000000000001</cx:pt>
          <cx:pt idx="1404">0.95999999999999996</cx:pt>
          <cx:pt idx="1405">0.72999999999999998</cx:pt>
          <cx:pt idx="1406">1.02</cx:pt>
          <cx:pt idx="1407">1.1499999999999999</cx:pt>
          <cx:pt idx="1408">1.47</cx:pt>
          <cx:pt idx="1409">1.21</cx:pt>
          <cx:pt idx="1410">1.4399999999999999</cx:pt>
          <cx:pt idx="1411">0.56000000000000005</cx:pt>
          <cx:pt idx="1412">1.05</cx:pt>
          <cx:pt idx="1413">1.3</cx:pt>
          <cx:pt idx="1414">1.01</cx:pt>
          <cx:pt idx="1415">1.02</cx:pt>
          <cx:pt idx="1416">1.04</cx:pt>
          <cx:pt idx="1417">1.3700000000000001</cx:pt>
          <cx:pt idx="1418">0.94999999999999996</cx:pt>
          <cx:pt idx="1419">1.04</cx:pt>
          <cx:pt idx="1420">1.3400000000000001</cx:pt>
          <cx:pt idx="1421">1.46</cx:pt>
          <cx:pt idx="1422">1.3200000000000001</cx:pt>
          <cx:pt idx="1423">1.3100000000000001</cx:pt>
          <cx:pt idx="1424">0.58999999999999997</cx:pt>
          <cx:pt idx="1425">1.28</cx:pt>
          <cx:pt idx="1426">1.0600000000000001</cx:pt>
          <cx:pt idx="1427">1.24</cx:pt>
          <cx:pt idx="1428">1.1000000000000001</cx:pt>
          <cx:pt idx="1429">0.98999999999999999</cx:pt>
          <cx:pt idx="1430">1.1299999999999999</cx:pt>
          <cx:pt idx="1431">1.1000000000000001</cx:pt>
          <cx:pt idx="1432">1.01</cx:pt>
          <cx:pt idx="1433">1.3999999999999999</cx:pt>
          <cx:pt idx="1434">1.1899999999999999</cx:pt>
          <cx:pt idx="1435">1.1499999999999999</cx:pt>
          <cx:pt idx="1436">1.25</cx:pt>
          <cx:pt idx="1437">1.3799999999999999</cx:pt>
          <cx:pt idx="1438">1.3300000000000001</cx:pt>
          <cx:pt idx="1439">0.83999999999999997</cx:pt>
          <cx:pt idx="1440">1.28</cx:pt>
          <cx:pt idx="1441">1.0600000000000001</cx:pt>
          <cx:pt idx="1442">1.3200000000000001</cx:pt>
          <cx:pt idx="1443">1.27</cx:pt>
          <cx:pt idx="1444">1.3600000000000001</cx:pt>
          <cx:pt idx="1445">1.1399999999999999</cx:pt>
          <cx:pt idx="1446">1.3200000000000001</cx:pt>
          <cx:pt idx="1447">1.3999999999999999</cx:pt>
          <cx:pt idx="1448">1.1399999999999999</cx:pt>
          <cx:pt idx="1449">0.96999999999999997</cx:pt>
          <cx:pt idx="1450">0.75</cx:pt>
          <cx:pt idx="1451">1.21</cx:pt>
          <cx:pt idx="1452">1.1699999999999999</cx:pt>
          <cx:pt idx="1453">1.6000000000000001</cx:pt>
          <cx:pt idx="1454">1.1499999999999999</cx:pt>
          <cx:pt idx="1455">1.3999999999999999</cx:pt>
          <cx:pt idx="1456">0.66000000000000003</cx:pt>
          <cx:pt idx="1457">1.0900000000000001</cx:pt>
          <cx:pt idx="1458">1.0700000000000001</cx:pt>
          <cx:pt idx="1459">1.05</cx:pt>
          <cx:pt idx="1460">1.1000000000000001</cx:pt>
          <cx:pt idx="1461">1.0700000000000001</cx:pt>
          <cx:pt idx="1462">1.3600000000000001</cx:pt>
          <cx:pt idx="1463">0.97999999999999998</cx:pt>
          <cx:pt idx="1464">1.05</cx:pt>
          <cx:pt idx="1465">1.3300000000000001</cx:pt>
          <cx:pt idx="1466">1.4099999999999999</cx:pt>
          <cx:pt idx="1467">1.2</cx:pt>
          <cx:pt idx="1468">1.25</cx:pt>
          <cx:pt idx="1469">0.75</cx:pt>
          <cx:pt idx="1470">1.25</cx:pt>
          <cx:pt idx="1471">1.23</cx:pt>
          <cx:pt idx="1472">1.27</cx:pt>
          <cx:pt idx="1473">1.1399999999999999</cx:pt>
          <cx:pt idx="1474">1.03</cx:pt>
          <cx:pt idx="1475">1.3500000000000001</cx:pt>
          <cx:pt idx="1476">1.21</cx:pt>
          <cx:pt idx="1477">1.4299999999999999</cx:pt>
          <cx:pt idx="1478">1.4199999999999999</cx:pt>
          <cx:pt idx="1479">1.1799999999999999</cx:pt>
          <cx:pt idx="1480">1.29</cx:pt>
          <cx:pt idx="1481">1.23</cx:pt>
          <cx:pt idx="1482">1.1599999999999999</cx:pt>
          <cx:pt idx="1483">1.29</cx:pt>
          <cx:pt idx="1484">0.85999999999999999</cx:pt>
          <cx:pt idx="1485">1.04</cx:pt>
          <cx:pt idx="1486">0.91000000000000003</cx:pt>
          <cx:pt idx="1487">1.28</cx:pt>
          <cx:pt idx="1488">1.04</cx:pt>
          <cx:pt idx="1489">1.3300000000000001</cx:pt>
          <cx:pt idx="1490">1.1399999999999999</cx:pt>
          <cx:pt idx="1491">1.3400000000000001</cx:pt>
          <cx:pt idx="1492">1.3899999999999999</cx:pt>
          <cx:pt idx="1493">0.93999999999999995</cx:pt>
          <cx:pt idx="1494">1.03</cx:pt>
          <cx:pt idx="1495">0.87</cx:pt>
          <cx:pt idx="1496">0.97999999999999998</cx:pt>
          <cx:pt idx="1497">1.1299999999999999</cx:pt>
          <cx:pt idx="1498">1.47</cx:pt>
          <cx:pt idx="1499">1.1399999999999999</cx:pt>
          <cx:pt idx="1500">1.3799999999999999</cx:pt>
          <cx:pt idx="1501">0.81999999999999995</cx:pt>
          <cx:pt idx="1502">1.1000000000000001</cx:pt>
          <cx:pt idx="1503">1.1000000000000001</cx:pt>
          <cx:pt idx="1504">1.04</cx:pt>
          <cx:pt idx="1505">0.96999999999999997</cx:pt>
          <cx:pt idx="1506">0.90000000000000002</cx:pt>
          <cx:pt idx="1507">1.3899999999999999</cx:pt>
          <cx:pt idx="1508">0.88</cx:pt>
          <cx:pt idx="1509">1.0600000000000001</cx:pt>
          <cx:pt idx="1510">1.3600000000000001</cx:pt>
          <cx:pt idx="1511">1.0900000000000001</cx:pt>
          <cx:pt idx="1512">1.22</cx:pt>
          <cx:pt idx="1513">1.29</cx:pt>
          <cx:pt idx="1514">0.72999999999999998</cx:pt>
          <cx:pt idx="1515">1.25</cx:pt>
          <cx:pt idx="1516">0.81000000000000005</cx:pt>
          <cx:pt idx="1517">1.23</cx:pt>
          <cx:pt idx="1518">0.98999999999999999</cx:pt>
          <cx:pt idx="1519">0.90000000000000002</cx:pt>
          <cx:pt idx="1520">0.90000000000000002</cx:pt>
          <cx:pt idx="1521">1.0600000000000001</cx:pt>
          <cx:pt idx="1522">0.87</cx:pt>
          <cx:pt idx="1523">1.1200000000000001</cx:pt>
          <cx:pt idx="1524">1.1100000000000001</cx:pt>
          <cx:pt idx="1525">1.0800000000000001</cx:pt>
          <cx:pt idx="1526">1.29</cx:pt>
          <cx:pt idx="1527">1.0900000000000001</cx:pt>
          <cx:pt idx="1528">1.3100000000000001</cx:pt>
          <cx:pt idx="1529">0.82999999999999996</cx:pt>
          <cx:pt idx="1530">1.4399999999999999</cx:pt>
          <cx:pt idx="1531">0.91000000000000003</cx:pt>
          <cx:pt idx="1532">1.3</cx:pt>
          <cx:pt idx="1533">1.1200000000000001</cx:pt>
          <cx:pt idx="1534">1.3100000000000001</cx:pt>
          <cx:pt idx="1535">1.1499999999999999</cx:pt>
          <cx:pt idx="1536">1.25</cx:pt>
          <cx:pt idx="1537">1.4099999999999999</cx:pt>
          <cx:pt idx="1538">0.96999999999999997</cx:pt>
          <cx:pt idx="1539">0.87</cx:pt>
          <cx:pt idx="1540">0.84999999999999998</cx:pt>
          <cx:pt idx="1541">1.01</cx:pt>
          <cx:pt idx="1542">0.96999999999999997</cx:pt>
          <cx:pt idx="1543">1.53</cx:pt>
          <cx:pt idx="1544">1.1200000000000001</cx:pt>
          <cx:pt idx="1545">1.27</cx:pt>
          <cx:pt idx="1546">0.56000000000000005</cx:pt>
          <cx:pt idx="1547">1.01</cx:pt>
          <cx:pt idx="1548">1.0700000000000001</cx:pt>
          <cx:pt idx="1549">1.01</cx:pt>
          <cx:pt idx="1550">1.01</cx:pt>
          <cx:pt idx="1551">0.94999999999999996</cx:pt>
          <cx:pt idx="1552">1.1000000000000001</cx:pt>
          <cx:pt idx="1553">0.91000000000000003</cx:pt>
          <cx:pt idx="1554">0.94999999999999996</cx:pt>
          <cx:pt idx="1555">1.22</cx:pt>
          <cx:pt idx="1556">1.1899999999999999</cx:pt>
          <cx:pt idx="1557">1.0900000000000001</cx:pt>
          <cx:pt idx="1558">1.21</cx:pt>
          <cx:pt idx="1559">0.73999999999999999</cx:pt>
          <cx:pt idx="1560">1.27</cx:pt>
          <cx:pt idx="1561">1.04</cx:pt>
          <cx:pt idx="1562">1.1899999999999999</cx:pt>
          <cx:pt idx="1563">1.01</cx:pt>
          <cx:pt idx="1564">0.95999999999999996</cx:pt>
          <cx:pt idx="1565">1.1399999999999999</cx:pt>
          <cx:pt idx="1566">1.1799999999999999</cx:pt>
          <cx:pt idx="1567">1.1299999999999999</cx:pt>
          <cx:pt idx="1568">1.28</cx:pt>
          <cx:pt idx="1569">1.05</cx:pt>
          <cx:pt idx="1570">1.1599999999999999</cx:pt>
          <cx:pt idx="1571">1.22</cx:pt>
          <cx:pt idx="1572">1.28</cx:pt>
          <cx:pt idx="1573">1.0900000000000001</cx:pt>
          <cx:pt idx="1574">0.82999999999999996</cx:pt>
          <cx:pt idx="1575">1.3</cx:pt>
          <cx:pt idx="1576">0.97999999999999998</cx:pt>
          <cx:pt idx="1577">1.45</cx:pt>
          <cx:pt idx="1578">1.1899999999999999</cx:pt>
          <cx:pt idx="1579">1.3</cx:pt>
          <cx:pt idx="1580">1.1599999999999999</cx:pt>
          <cx:pt idx="1581">1.3100000000000001</cx:pt>
          <cx:pt idx="1582">1.4399999999999999</cx:pt>
          <cx:pt idx="1583">0.87</cx:pt>
          <cx:pt idx="1584">0.84999999999999998</cx:pt>
          <cx:pt idx="1585">0.79000000000000004</cx:pt>
          <cx:pt idx="1586">1.1299999999999999</cx:pt>
          <cx:pt idx="1587">0.93000000000000005</cx:pt>
          <cx:pt idx="1588">1.3200000000000001</cx:pt>
          <cx:pt idx="1589">1.1000000000000001</cx:pt>
          <cx:pt idx="1590">1.27</cx:pt>
          <cx:pt idx="1591">0.5</cx:pt>
          <cx:pt idx="1592">0.95999999999999996</cx:pt>
          <cx:pt idx="1593">1.1399999999999999</cx:pt>
          <cx:pt idx="1594">0.98999999999999999</cx:pt>
          <cx:pt idx="1595">1.0800000000000001</cx:pt>
          <cx:pt idx="1596">1.0800000000000001</cx:pt>
          <cx:pt idx="1597">1.3799999999999999</cx:pt>
          <cx:pt idx="1598">0.98999999999999999</cx:pt>
          <cx:pt idx="1599">1</cx:pt>
          <cx:pt idx="1600">1.3200000000000001</cx:pt>
          <cx:pt idx="1601">1.1599999999999999</cx:pt>
          <cx:pt idx="1602">1.22</cx:pt>
          <cx:pt idx="1603">1.26</cx:pt>
          <cx:pt idx="1604">0.77000000000000002</cx:pt>
          <cx:pt idx="1605">1.29</cx:pt>
          <cx:pt idx="1606">1.04</cx:pt>
          <cx:pt idx="1607">1.25</cx:pt>
          <cx:pt idx="1608">1.1899999999999999</cx:pt>
          <cx:pt idx="1609">1.0700000000000001</cx:pt>
          <cx:pt idx="1610">1.1499999999999999</cx:pt>
          <cx:pt idx="1611">1.1299999999999999</cx:pt>
          <cx:pt idx="1612">0.96999999999999997</cx:pt>
          <cx:pt idx="1613">1.23</cx:pt>
          <cx:pt idx="1614">1.1299999999999999</cx:pt>
          <cx:pt idx="1615">1.1100000000000001</cx:pt>
          <cx:pt idx="1616">1.3100000000000001</cx:pt>
          <cx:pt idx="1617">1.1899999999999999</cx:pt>
          <cx:pt idx="1618">1.3400000000000001</cx:pt>
          <cx:pt idx="1619">0.81000000000000005</cx:pt>
          <cx:pt idx="1620">0.94999999999999996</cx:pt>
          <cx:pt idx="1621">0.97999999999999998</cx:pt>
          <cx:pt idx="1622">1.1100000000000001</cx:pt>
          <cx:pt idx="1623">1.1899999999999999</cx:pt>
          <cx:pt idx="1624">1.0800000000000001</cx:pt>
          <cx:pt idx="1625">1.1599999999999999</cx:pt>
          <cx:pt idx="1626">1.26</cx:pt>
          <cx:pt idx="1627">1.45</cx:pt>
          <cx:pt idx="1628">0.89000000000000001</cx:pt>
          <cx:pt idx="1629">1.01</cx:pt>
          <cx:pt idx="1630">0.84999999999999998</cx:pt>
          <cx:pt idx="1631">1.1399999999999999</cx:pt>
          <cx:pt idx="1632">1.1399999999999999</cx:pt>
          <cx:pt idx="1633">1.5</cx:pt>
          <cx:pt idx="1634">1.0900000000000001</cx:pt>
          <cx:pt idx="1635">1.1000000000000001</cx:pt>
          <cx:pt idx="1636">0.78000000000000003</cx:pt>
          <cx:pt idx="1637">1.1799999999999999</cx:pt>
          <cx:pt idx="1638">1.0800000000000001</cx:pt>
          <cx:pt idx="1639">1.0900000000000001</cx:pt>
          <cx:pt idx="1640">1.0600000000000001</cx:pt>
          <cx:pt idx="1641">1.0900000000000001</cx:pt>
          <cx:pt idx="1642">1.1100000000000001</cx:pt>
          <cx:pt idx="1643">1</cx:pt>
          <cx:pt idx="1644">0.96999999999999997</cx:pt>
          <cx:pt idx="1645">1.1299999999999999</cx:pt>
          <cx:pt idx="1646">1.05</cx:pt>
          <cx:pt idx="1647">1.0800000000000001</cx:pt>
          <cx:pt idx="1648">1.1299999999999999</cx:pt>
          <cx:pt idx="1649">0.70999999999999996</cx:pt>
          <cx:pt idx="1650">0.98999999999999999</cx:pt>
          <cx:pt idx="1651">1.1599999999999999</cx:pt>
          <cx:pt idx="1652">1.23</cx:pt>
          <cx:pt idx="1653">1.1799999999999999</cx:pt>
          <cx:pt idx="1654">1.0800000000000001</cx:pt>
          <cx:pt idx="1655">1.3400000000000001</cx:pt>
          <cx:pt idx="1656">1.0600000000000001</cx:pt>
          <cx:pt idx="1657">1.4399999999999999</cx:pt>
          <cx:pt idx="1658">1.4299999999999999</cx:pt>
          <cx:pt idx="1659">1.0900000000000001</cx:pt>
          <cx:pt idx="1660">1.27</cx:pt>
          <cx:pt idx="1661">1.23</cx:pt>
          <cx:pt idx="1662">1.05</cx:pt>
          <cx:pt idx="1663">1.1000000000000001</cx:pt>
          <cx:pt idx="1664">0.83999999999999997</cx:pt>
          <cx:pt idx="1665">1.0900000000000001</cx:pt>
          <cx:pt idx="1666">0.82999999999999996</cx:pt>
          <cx:pt idx="1667">1.04</cx:pt>
          <cx:pt idx="1668">1.01</cx:pt>
          <cx:pt idx="1669">1.0700000000000001</cx:pt>
          <cx:pt idx="1670">1.1200000000000001</cx:pt>
          <cx:pt idx="1671">0.93000000000000005</cx:pt>
          <cx:pt idx="1672">1.03</cx:pt>
          <cx:pt idx="1673">0.72999999999999998</cx:pt>
          <cx:pt idx="1674">0.73999999999999999</cx:pt>
          <cx:pt idx="1675">0.68999999999999995</cx:pt>
          <cx:pt idx="1676">0.93999999999999995</cx:pt>
          <cx:pt idx="1677">0.79000000000000004</cx:pt>
          <cx:pt idx="1678">1.03</cx:pt>
          <cx:pt idx="1679">1.0800000000000001</cx:pt>
          <cx:pt idx="1680">1.0700000000000001</cx:pt>
          <cx:pt idx="1681">0.62</cx:pt>
          <cx:pt idx="1682">0.83999999999999997</cx:pt>
          <cx:pt idx="1683">0.93999999999999995</cx:pt>
          <cx:pt idx="1684">1.03</cx:pt>
          <cx:pt idx="1685">0.83999999999999997</cx:pt>
          <cx:pt idx="1686">0.84999999999999998</cx:pt>
          <cx:pt idx="1687">0.95999999999999996</cx:pt>
          <cx:pt idx="1688">0.78000000000000003</cx:pt>
          <cx:pt idx="1689">0.93000000000000005</cx:pt>
          <cx:pt idx="1690">1.1799999999999999</cx:pt>
          <cx:pt idx="1691">0.94999999999999996</cx:pt>
          <cx:pt idx="1692">0.94999999999999996</cx:pt>
          <cx:pt idx="1693">1.1899999999999999</cx:pt>
          <cx:pt idx="1694">0.68000000000000005</cx:pt>
          <cx:pt idx="1695">0.96999999999999997</cx:pt>
          <cx:pt idx="1696">0.91000000000000003</cx:pt>
          <cx:pt idx="1697">0.91000000000000003</cx:pt>
          <cx:pt idx="1698">0.81000000000000005</cx:pt>
          <cx:pt idx="1699">0.78000000000000003</cx:pt>
          <cx:pt idx="1700">0.89000000000000001</cx:pt>
          <cx:pt idx="1701">0.82999999999999996</cx:pt>
          <cx:pt idx="1702">0.87</cx:pt>
          <cx:pt idx="1703">1.1399999999999999</cx:pt>
          <cx:pt idx="1704">0.92000000000000004</cx:pt>
          <cx:pt idx="1705">1.0900000000000001</cx:pt>
          <cx:pt idx="1706">1.04</cx:pt>
          <cx:pt idx="1707">1.0900000000000001</cx:pt>
          <cx:pt idx="1708">0.94999999999999996</cx:pt>
          <cx:pt idx="1709">0.79000000000000004</cx:pt>
          <cx:pt idx="1710">1.26</cx:pt>
          <cx:pt idx="1711">0.88</cx:pt>
          <cx:pt idx="1712">1.21</cx:pt>
          <cx:pt idx="1713">1.1200000000000001</cx:pt>
          <cx:pt idx="1714">1.0900000000000001</cx:pt>
          <cx:pt idx="1715">1.1299999999999999</cx:pt>
          <cx:pt idx="1716">1.23</cx:pt>
          <cx:pt idx="1717">1.21</cx:pt>
          <cx:pt idx="1718">0.83999999999999997</cx:pt>
          <cx:pt idx="1719">0.81000000000000005</cx:pt>
          <cx:pt idx="1720">0.75</cx:pt>
          <cx:pt idx="1721">0.93000000000000005</cx:pt>
          <cx:pt idx="1722">0.95999999999999996</cx:pt>
          <cx:pt idx="1723">1.4399999999999999</cx:pt>
          <cx:pt idx="1724">1.0600000000000001</cx:pt>
          <cx:pt idx="1725">1.1200000000000001</cx:pt>
          <cx:pt idx="1726">0.54000000000000004</cx:pt>
          <cx:pt idx="1727">0.95999999999999996</cx:pt>
          <cx:pt idx="1728">1.1499999999999999</cx:pt>
          <cx:pt idx="1729">1.03</cx:pt>
          <cx:pt idx="1730">0.92000000000000004</cx:pt>
          <cx:pt idx="1731">0.92000000000000004</cx:pt>
          <cx:pt idx="1732">1.3700000000000001</cx:pt>
          <cx:pt idx="1733">0.88</cx:pt>
          <cx:pt idx="1734">1.0900000000000001</cx:pt>
          <cx:pt idx="1735">1.1599999999999999</cx:pt>
          <cx:pt idx="1736">1.03</cx:pt>
          <cx:pt idx="1737">1.23</cx:pt>
          <cx:pt idx="1738">1.1899999999999999</cx:pt>
          <cx:pt idx="1739">0.71999999999999997</cx:pt>
          <cx:pt idx="1740">0.98999999999999999</cx:pt>
          <cx:pt idx="1741">1.1100000000000001</cx:pt>
          <cx:pt idx="1742">1.1299999999999999</cx:pt>
          <cx:pt idx="1743">0.95999999999999996</cx:pt>
          <cx:pt idx="1744">0.90000000000000002</cx:pt>
          <cx:pt idx="1745">1.24</cx:pt>
          <cx:pt idx="1746">1.01</cx:pt>
          <cx:pt idx="1747">1.28</cx:pt>
          <cx:pt idx="1748">1.29</cx:pt>
          <cx:pt idx="1749">1.0600000000000001</cx:pt>
          <cx:pt idx="1750">1.23</cx:pt>
          <cx:pt idx="1751">1.1599999999999999</cx:pt>
          <cx:pt idx="1752">1.1599999999999999</cx:pt>
          <cx:pt idx="1753">1.3100000000000001</cx:pt>
          <cx:pt idx="1754">0.76000000000000001</cx:pt>
          <cx:pt idx="1755">1.3899999999999999</cx:pt>
          <cx:pt idx="1756">0.97999999999999998</cx:pt>
          <cx:pt idx="1757">1.4199999999999999</cx:pt>
          <cx:pt idx="1758">1.05</cx:pt>
          <cx:pt idx="1759">1.23</cx:pt>
          <cx:pt idx="1760">1.1699999999999999</cx:pt>
          <cx:pt idx="1761">1.1499999999999999</cx:pt>
          <cx:pt idx="1762">1.24</cx:pt>
          <cx:pt idx="1763">1.05</cx:pt>
          <cx:pt idx="1764">1</cx:pt>
          <cx:pt idx="1765">0.75</cx:pt>
          <cx:pt idx="1766">1.02</cx:pt>
          <cx:pt idx="1767">1.1399999999999999</cx:pt>
          <cx:pt idx="1768">1.4099999999999999</cx:pt>
          <cx:pt idx="1769">1.1299999999999999</cx:pt>
          <cx:pt idx="1770">1.29</cx:pt>
          <cx:pt idx="1771">0.51000000000000001</cx:pt>
          <cx:pt idx="1772">1.1100000000000001</cx:pt>
          <cx:pt idx="1773">1.0900000000000001</cx:pt>
          <cx:pt idx="1774">1.1200000000000001</cx:pt>
          <cx:pt idx="1775">1.04</cx:pt>
          <cx:pt idx="1776">1.0700000000000001</cx:pt>
          <cx:pt idx="1777">1.1000000000000001</cx:pt>
          <cx:pt idx="1778">0.94999999999999996</cx:pt>
          <cx:pt idx="1779">0.94999999999999996</cx:pt>
          <cx:pt idx="1780">1.3100000000000001</cx:pt>
          <cx:pt idx="1781">1.0700000000000001</cx:pt>
          <cx:pt idx="1782">1.0900000000000001</cx:pt>
          <cx:pt idx="1783">1.27</cx:pt>
          <cx:pt idx="1784">0.76000000000000001</cx:pt>
          <cx:pt idx="1785">1.27</cx:pt>
          <cx:pt idx="1786">0.88</cx:pt>
          <cx:pt idx="1787">1.1200000000000001</cx:pt>
          <cx:pt idx="1788">0.87</cx:pt>
          <cx:pt idx="1789">0.94999999999999996</cx:pt>
          <cx:pt idx="1790">1.3200000000000001</cx:pt>
          <cx:pt idx="1791">0.98999999999999999</cx:pt>
          <cx:pt idx="1792">1.4299999999999999</cx:pt>
          <cx:pt idx="1793">1.04</cx:pt>
          <cx:pt idx="1794">1.03</cx:pt>
          <cx:pt idx="1795">0.91000000000000003</cx:pt>
          <cx:pt idx="1796">1.1899999999999999</cx:pt>
          <cx:pt idx="1797">1.25</cx:pt>
          <cx:pt idx="1798">1.0900000000000001</cx:pt>
          <cx:pt idx="1799">0.81999999999999995</cx:pt>
          <cx:pt idx="1800">1.0700000000000001</cx:pt>
          <cx:pt idx="1801">0.92000000000000004</cx:pt>
          <cx:pt idx="1802">1.3100000000000001</cx:pt>
          <cx:pt idx="1803">1.23</cx:pt>
          <cx:pt idx="1804">1.3400000000000001</cx:pt>
          <cx:pt idx="1805">1.1899999999999999</cx:pt>
          <cx:pt idx="1806">1.1000000000000001</cx:pt>
          <cx:pt idx="1807">1.3100000000000001</cx:pt>
          <cx:pt idx="1808">0.81000000000000005</cx:pt>
          <cx:pt idx="1809">0.87</cx:pt>
          <cx:pt idx="1810">0.68000000000000005</cx:pt>
          <cx:pt idx="1811">1.04</cx:pt>
          <cx:pt idx="1812">0.93000000000000005</cx:pt>
          <cx:pt idx="1813">1.21</cx:pt>
          <cx:pt idx="1814">1.02</cx:pt>
          <cx:pt idx="1815">1.3999999999999999</cx:pt>
          <cx:pt idx="1816">0.62</cx:pt>
          <cx:pt idx="1817">0.85999999999999999</cx:pt>
          <cx:pt idx="1818">1.1299999999999999</cx:pt>
          <cx:pt idx="1819">1.03</cx:pt>
          <cx:pt idx="1820">0.87</cx:pt>
          <cx:pt idx="1821">0.97999999999999998</cx:pt>
          <cx:pt idx="1822">1.1399999999999999</cx:pt>
          <cx:pt idx="1823">0.93999999999999995</cx:pt>
          <cx:pt idx="1824">1.1399999999999999</cx:pt>
          <cx:pt idx="1825">1.3899999999999999</cx:pt>
          <cx:pt idx="1826">1.21</cx:pt>
          <cx:pt idx="1827">1.1000000000000001</cx:pt>
          <cx:pt idx="1828">1.1799999999999999</cx:pt>
          <cx:pt idx="1829">0.77000000000000002</cx:pt>
          <cx:pt idx="1830">1.25</cx:pt>
          <cx:pt idx="1831">1.1100000000000001</cx:pt>
          <cx:pt idx="1832">1.0600000000000001</cx:pt>
          <cx:pt idx="1833">0.91000000000000003</cx:pt>
          <cx:pt idx="1834">0.91000000000000003</cx:pt>
          <cx:pt idx="1835">1.29</cx:pt>
          <cx:pt idx="1836">0.92000000000000004</cx:pt>
          <cx:pt idx="1837">1.53</cx:pt>
          <cx:pt idx="1838">1.3700000000000001</cx:pt>
          <cx:pt idx="1839">1.03</cx:pt>
          <cx:pt idx="1840">1.21</cx:pt>
          <cx:pt idx="1841">1.1299999999999999</cx:pt>
          <cx:pt idx="1842">1.1100000000000001</cx:pt>
          <cx:pt idx="1843">1.1200000000000001</cx:pt>
          <cx:pt idx="1844">0.89000000000000001</cx:pt>
          <cx:pt idx="1845">1.0900000000000001</cx:pt>
          <cx:pt idx="1846">0.91000000000000003</cx:pt>
          <cx:pt idx="1847">1.3400000000000001</cx:pt>
          <cx:pt idx="1848">1.04</cx:pt>
          <cx:pt idx="1849">1.3899999999999999</cx:pt>
          <cx:pt idx="1850">1.1899999999999999</cx:pt>
          <cx:pt idx="1851">1.0800000000000001</cx:pt>
          <cx:pt idx="1852">0.95999999999999996</cx:pt>
          <cx:pt idx="1853">0.85999999999999999</cx:pt>
          <cx:pt idx="1854">0.84999999999999998</cx:pt>
          <cx:pt idx="1855">0.70999999999999996</cx:pt>
          <cx:pt idx="1856">1.0800000000000001</cx:pt>
          <cx:pt idx="1857">0.93000000000000005</cx:pt>
          <cx:pt idx="1858">1.53</cx:pt>
          <cx:pt idx="1859">0.96999999999999997</cx:pt>
          <cx:pt idx="1860">1.3200000000000001</cx:pt>
          <cx:pt idx="1861">0.72999999999999998</cx:pt>
          <cx:pt idx="1862">0.83999999999999997</cx:pt>
          <cx:pt idx="1863">0.97999999999999998</cx:pt>
          <cx:pt idx="1864">1</cx:pt>
          <cx:pt idx="1865">0.88</cx:pt>
          <cx:pt idx="1866">0.96999999999999997</cx:pt>
          <cx:pt idx="1867">0.95999999999999996</cx:pt>
          <cx:pt idx="1868">0.93000000000000005</cx:pt>
          <cx:pt idx="1869">0.97999999999999998</cx:pt>
          <cx:pt idx="1870">1.1499999999999999</cx:pt>
          <cx:pt idx="1871">1.26</cx:pt>
          <cx:pt idx="1872">0.93999999999999995</cx:pt>
          <cx:pt idx="1873">1.01</cx:pt>
          <cx:pt idx="1874">0.62</cx:pt>
          <cx:pt idx="1875">1.2</cx:pt>
          <cx:pt idx="1876">1.1000000000000001</cx:pt>
          <cx:pt idx="1877">1.05</cx:pt>
          <cx:pt idx="1878">0.89000000000000001</cx:pt>
          <cx:pt idx="1879">0.85999999999999999</cx:pt>
          <cx:pt idx="1880">1.03</cx:pt>
          <cx:pt idx="1881">0.82999999999999996</cx:pt>
          <cx:pt idx="1882">1.1899999999999999</cx:pt>
          <cx:pt idx="1883">1.3700000000000001</cx:pt>
          <cx:pt idx="1884">1</cx:pt>
          <cx:pt idx="1885">1.1899999999999999</cx:pt>
          <cx:pt idx="1886">1.1599999999999999</cx:pt>
          <cx:pt idx="1887">1.1200000000000001</cx:pt>
          <cx:pt idx="1888">0.95999999999999996</cx:pt>
          <cx:pt idx="1889">0.85999999999999999</cx:pt>
          <cx:pt idx="1890">1.1699999999999999</cx:pt>
          <cx:pt idx="1891">0.91000000000000003</cx:pt>
          <cx:pt idx="1892">1.27</cx:pt>
          <cx:pt idx="1893">1.1799999999999999</cx:pt>
          <cx:pt idx="1894">1.29</cx:pt>
          <cx:pt idx="1895">1.1399999999999999</cx:pt>
          <cx:pt idx="1896">0.88</cx:pt>
          <cx:pt idx="1897">1.24</cx:pt>
          <cx:pt idx="1898">0.68000000000000005</cx:pt>
          <cx:pt idx="1899">0.84999999999999998</cx:pt>
          <cx:pt idx="1900">0.72999999999999998</cx:pt>
          <cx:pt idx="1901">1.0700000000000001</cx:pt>
          <cx:pt idx="1902">0.89000000000000001</cx:pt>
          <cx:pt idx="1903">0.97999999999999998</cx:pt>
          <cx:pt idx="1904">1.05</cx:pt>
          <cx:pt idx="1905">1.3600000000000001</cx:pt>
          <cx:pt idx="1906">0.73999999999999999</cx:pt>
          <cx:pt idx="1907">0.82999999999999996</cx:pt>
          <cx:pt idx="1908">1.0800000000000001</cx:pt>
          <cx:pt idx="1909">0.95999999999999996</cx:pt>
          <cx:pt idx="1910">0.94999999999999996</cx:pt>
          <cx:pt idx="1911">0.96999999999999997</cx:pt>
          <cx:pt idx="1912">1.0900000000000001</cx:pt>
          <cx:pt idx="1913">0.93999999999999995</cx:pt>
          <cx:pt idx="1914">1.04</cx:pt>
          <cx:pt idx="1915">1.27</cx:pt>
          <cx:pt idx="1916">1.05</cx:pt>
          <cx:pt idx="1917">1.04</cx:pt>
          <cx:pt idx="1918">1.1000000000000001</cx:pt>
          <cx:pt idx="1919">0.71999999999999997</cx:pt>
          <cx:pt idx="1920">0.93999999999999995</cx:pt>
          <cx:pt idx="1921">0.98999999999999999</cx:pt>
          <cx:pt idx="1922">0.90000000000000002</cx:pt>
          <cx:pt idx="1923">0.89000000000000001</cx:pt>
          <cx:pt idx="1924">0.92000000000000004</cx:pt>
          <cx:pt idx="1925">1.21</cx:pt>
          <cx:pt idx="1926">1.04</cx:pt>
          <cx:pt idx="1927">1.22</cx:pt>
          <cx:pt idx="1928">1.3500000000000001</cx:pt>
          <cx:pt idx="1929">0.96999999999999997</cx:pt>
          <cx:pt idx="1930">1.2</cx:pt>
          <cx:pt idx="1931">1.2</cx:pt>
          <cx:pt idx="1932">1.1399999999999999</cx:pt>
          <cx:pt idx="1933">1.0700000000000001</cx:pt>
          <cx:pt idx="1934">0.79000000000000004</cx:pt>
          <cx:pt idx="1935">1.25</cx:pt>
          <cx:pt idx="1936">0.93999999999999995</cx:pt>
          <cx:pt idx="1937">1.1899999999999999</cx:pt>
          <cx:pt idx="1938">1.22</cx:pt>
          <cx:pt idx="1939">1.3300000000000001</cx:pt>
          <cx:pt idx="1940">1.1399999999999999</cx:pt>
          <cx:pt idx="1941">1.0600000000000001</cx:pt>
          <cx:pt idx="1942">1.3799999999999999</cx:pt>
          <cx:pt idx="1943">0.89000000000000001</cx:pt>
          <cx:pt idx="1944">1</cx:pt>
          <cx:pt idx="1945">0.70999999999999996</cx:pt>
          <cx:pt idx="1946">1.1399999999999999</cx:pt>
          <cx:pt idx="1947">1.26</cx:pt>
          <cx:pt idx="1948">1.3700000000000001</cx:pt>
          <cx:pt idx="1949">1.0800000000000001</cx:pt>
          <cx:pt idx="1950">1.3999999999999999</cx:pt>
          <cx:pt idx="1951">0.69999999999999996</cx:pt>
          <cx:pt idx="1952">1.02</cx:pt>
          <cx:pt idx="1953">0.94999999999999996</cx:pt>
          <cx:pt idx="1954">1.04</cx:pt>
          <cx:pt idx="1955">1.0600000000000001</cx:pt>
          <cx:pt idx="1956">1.1000000000000001</cx:pt>
          <cx:pt idx="1957">0.94999999999999996</cx:pt>
          <cx:pt idx="1958">0.97999999999999998</cx:pt>
          <cx:pt idx="1959">0.93000000000000005</cx:pt>
          <cx:pt idx="1960">1.3200000000000001</cx:pt>
          <cx:pt idx="1961">1.24</cx:pt>
          <cx:pt idx="1962">0.93000000000000005</cx:pt>
          <cx:pt idx="1963">1.21</cx:pt>
          <cx:pt idx="1964">0.75</cx:pt>
          <cx:pt idx="1965">1.1799999999999999</cx:pt>
          <cx:pt idx="1966">1.21</cx:pt>
          <cx:pt idx="1967">1.04</cx:pt>
          <cx:pt idx="1968">1.02</cx:pt>
          <cx:pt idx="1969">0.97999999999999998</cx:pt>
          <cx:pt idx="1970">1.1000000000000001</cx:pt>
          <cx:pt idx="1971">1.1399999999999999</cx:pt>
          <cx:pt idx="1972">1.45</cx:pt>
          <cx:pt idx="1973">1.29</cx:pt>
          <cx:pt idx="1974">1.02</cx:pt>
          <cx:pt idx="1975">1.1399999999999999</cx:pt>
          <cx:pt idx="1976">1.1499999999999999</cx:pt>
          <cx:pt idx="1977">1.1599999999999999</cx:pt>
          <cx:pt idx="1978">0.93999999999999995</cx:pt>
          <cx:pt idx="1979">0.87</cx:pt>
          <cx:pt idx="1980">0.97999999999999998</cx:pt>
          <cx:pt idx="1981">0.85999999999999999</cx:pt>
          <cx:pt idx="1982">1.1599999999999999</cx:pt>
          <cx:pt idx="1983">1.05</cx:pt>
          <cx:pt idx="1984">1.1399999999999999</cx:pt>
          <cx:pt idx="1985">1.1599999999999999</cx:pt>
          <cx:pt idx="1986">0.84999999999999998</cx:pt>
          <cx:pt idx="1987">0.77000000000000002</cx:pt>
          <cx:pt idx="1988">0.80000000000000004</cx:pt>
          <cx:pt idx="1989">0.76000000000000001</cx:pt>
          <cx:pt idx="1990">0.66000000000000003</cx:pt>
          <cx:pt idx="1991">0.91000000000000003</cx:pt>
          <cx:pt idx="1992">0.78000000000000003</cx:pt>
          <cx:pt idx="1993">0.91000000000000003</cx:pt>
          <cx:pt idx="1994">1.0600000000000001</cx:pt>
          <cx:pt idx="1995">1.1499999999999999</cx:pt>
          <cx:pt idx="1996">0.65000000000000002</cx:pt>
          <cx:pt idx="1997">0.77000000000000002</cx:pt>
          <cx:pt idx="1998">0.89000000000000001</cx:pt>
          <cx:pt idx="1999">0.81000000000000005</cx:pt>
          <cx:pt idx="2000">0.67000000000000004</cx:pt>
          <cx:pt idx="2001">0.82999999999999996</cx:pt>
          <cx:pt idx="2002">0.92000000000000004</cx:pt>
          <cx:pt idx="2003">0.89000000000000001</cx:pt>
          <cx:pt idx="2004">0.75</cx:pt>
          <cx:pt idx="2005">1.24</cx:pt>
          <cx:pt idx="2006">0.93000000000000005</cx:pt>
          <cx:pt idx="2007">0.90000000000000002</cx:pt>
          <cx:pt idx="2008">1.1699999999999999</cx:pt>
          <cx:pt idx="2009">0.60999999999999999</cx:pt>
          <cx:pt idx="2010">0.94999999999999996</cx:pt>
          <cx:pt idx="2011">1.1000000000000001</cx:pt>
          <cx:pt idx="2012">0.81000000000000005</cx:pt>
          <cx:pt idx="2013">0.76000000000000001</cx:pt>
          <cx:pt idx="2014">0.77000000000000002</cx:pt>
          <cx:pt idx="2015">0.85999999999999999</cx:pt>
          <cx:pt idx="2016">0.76000000000000001</cx:pt>
          <cx:pt idx="2017">0.90000000000000002</cx:pt>
          <cx:pt idx="2018">1.1100000000000001</cx:pt>
          <cx:pt idx="2019">0.89000000000000001</cx:pt>
          <cx:pt idx="2020">1</cx:pt>
          <cx:pt idx="2021">0.85999999999999999</cx:pt>
          <cx:pt idx="2022">1.0600000000000001</cx:pt>
          <cx:pt idx="2023">0.89000000000000001</cx:pt>
          <cx:pt idx="2024">0.70999999999999996</cx:pt>
          <cx:pt idx="2025">1.02</cx:pt>
          <cx:pt idx="2026">0.82999999999999996</cx:pt>
          <cx:pt idx="2027">1.1499999999999999</cx:pt>
          <cx:pt idx="2028">1.04</cx:pt>
          <cx:pt idx="2029">1.03</cx:pt>
          <cx:pt idx="2030">1.1399999999999999</cx:pt>
          <cx:pt idx="2031">1.05</cx:pt>
          <cx:pt idx="2032">0.93999999999999995</cx:pt>
          <cx:pt idx="2033">0.83999999999999997</cx:pt>
          <cx:pt idx="2034">0.81000000000000005</cx:pt>
          <cx:pt idx="2035">0.68000000000000005</cx:pt>
          <cx:pt idx="2036">0.91000000000000003</cx:pt>
          <cx:pt idx="2037">0.90000000000000002</cx:pt>
          <cx:pt idx="2038">1.3100000000000001</cx:pt>
          <cx:pt idx="2039">0.92000000000000004</cx:pt>
          <cx:pt idx="2040">1.23</cx:pt>
          <cx:pt idx="2041">0.65000000000000002</cx:pt>
          <cx:pt idx="2042">0.81999999999999995</cx:pt>
          <cx:pt idx="2043">0.90000000000000002</cx:pt>
          <cx:pt idx="2044">0.88</cx:pt>
          <cx:pt idx="2045">0.84999999999999998</cx:pt>
          <cx:pt idx="2046">0.84999999999999998</cx:pt>
          <cx:pt idx="2047">0.89000000000000001</cx:pt>
          <cx:pt idx="2048">0.87</cx:pt>
          <cx:pt idx="2049">0.66000000000000003</cx:pt>
          <cx:pt idx="2050">1.1599999999999999</cx:pt>
          <cx:pt idx="2051">0.98999999999999999</cx:pt>
          <cx:pt idx="2052">0.89000000000000001</cx:pt>
          <cx:pt idx="2053">0.97999999999999998</cx:pt>
          <cx:pt idx="2054">0.68999999999999995</cx:pt>
          <cx:pt idx="2055">1.1399999999999999</cx:pt>
          <cx:pt idx="2056">1.04</cx:pt>
          <cx:pt idx="2057">1</cx:pt>
          <cx:pt idx="2058">0.84999999999999998</cx:pt>
          <cx:pt idx="2059">0.81000000000000005</cx:pt>
          <cx:pt idx="2060">1.1699999999999999</cx:pt>
          <cx:pt idx="2061">0.91000000000000003</cx:pt>
          <cx:pt idx="2062">1.3300000000000001</cx:pt>
          <cx:pt idx="2063">1.22</cx:pt>
          <cx:pt idx="2064">0.93999999999999995</cx:pt>
          <cx:pt idx="2065">1.1200000000000001</cx:pt>
          <cx:pt idx="2066">1.02</cx:pt>
          <cx:pt idx="2067">1.1000000000000001</cx:pt>
          <cx:pt idx="2068">0.88</cx:pt>
          <cx:pt idx="2069">0.73999999999999999</cx:pt>
          <cx:pt idx="2070">1.24</cx:pt>
          <cx:pt idx="2071">0.89000000000000001</cx:pt>
          <cx:pt idx="2072">1.25</cx:pt>
          <cx:pt idx="2073">1.0900000000000001</cx:pt>
          <cx:pt idx="2074">1.22</cx:pt>
          <cx:pt idx="2075">1.1499999999999999</cx:pt>
          <cx:pt idx="2076">1.1000000000000001</cx:pt>
          <cx:pt idx="2077">1.04</cx:pt>
          <cx:pt idx="2078">0.90000000000000002</cx:pt>
          <cx:pt idx="2079">0.93999999999999995</cx:pt>
          <cx:pt idx="2080">0.69999999999999996</cx:pt>
          <cx:pt idx="2081">1.1100000000000001</cx:pt>
          <cx:pt idx="2082">1.02</cx:pt>
          <cx:pt idx="2083">0.98999999999999999</cx:pt>
          <cx:pt idx="2084">1.0600000000000001</cx:pt>
          <cx:pt idx="2085">1.26</cx:pt>
          <cx:pt idx="2086">0.69999999999999996</cx:pt>
          <cx:pt idx="2087">0.90000000000000002</cx:pt>
          <cx:pt idx="2088">0.94999999999999996</cx:pt>
          <cx:pt idx="2089">0.88</cx:pt>
          <cx:pt idx="2090">0.96999999999999997</cx:pt>
          <cx:pt idx="2091">0.84999999999999998</cx:pt>
          <cx:pt idx="2092">0.93000000000000005</cx:pt>
          <cx:pt idx="2093">0.88</cx:pt>
          <cx:pt idx="2094">0.91000000000000003</cx:pt>
          <cx:pt idx="2095">1.21</cx:pt>
          <cx:pt idx="2096">1.24</cx:pt>
          <cx:pt idx="2097">0.92000000000000004</cx:pt>
          <cx:pt idx="2098">1.1599999999999999</cx:pt>
          <cx:pt idx="2099">0.64000000000000001</cx:pt>
          <cx:pt idx="2100">1.1899999999999999</cx:pt>
          <cx:pt idx="2101">1.0600000000000001</cx:pt>
          <cx:pt idx="2102">1.04</cx:pt>
          <cx:pt idx="2103">0.87</cx:pt>
          <cx:pt idx="2104">0.82999999999999996</cx:pt>
          <cx:pt idx="2105">1.0900000000000001</cx:pt>
          <cx:pt idx="2106">1.03</cx:pt>
          <cx:pt idx="2107">1.1399999999999999</cx:pt>
          <cx:pt idx="2108">1.45</cx:pt>
          <cx:pt idx="2109">0.96999999999999997</cx:pt>
          <cx:pt idx="2110">1.3</cx:pt>
          <cx:pt idx="2111">1.1000000000000001</cx:pt>
          <cx:pt idx="2112">1.1899999999999999</cx:pt>
          <cx:pt idx="2113">0.93000000000000005</cx:pt>
          <cx:pt idx="2114">0.75</cx:pt>
          <cx:pt idx="2115">1.0800000000000001</cx:pt>
          <cx:pt idx="2116">0.93000000000000005</cx:pt>
          <cx:pt idx="2117">1.1799999999999999</cx:pt>
          <cx:pt idx="2118">1.1499999999999999</cx:pt>
          <cx:pt idx="2119">1.24</cx:pt>
          <cx:pt idx="2120">1.1499999999999999</cx:pt>
          <cx:pt idx="2121">1.1100000000000001</cx:pt>
          <cx:pt idx="2122">1.1899999999999999</cx:pt>
          <cx:pt idx="2123">0.69999999999999996</cx:pt>
          <cx:pt idx="2124">1</cx:pt>
          <cx:pt idx="2125">0.69999999999999996</cx:pt>
          <cx:pt idx="2126">1.1799999999999999</cx:pt>
          <cx:pt idx="2127">1.25</cx:pt>
          <cx:pt idx="2128">1.29</cx:pt>
          <cx:pt idx="2129">1.0600000000000001</cx:pt>
          <cx:pt idx="2130">1.27</cx:pt>
          <cx:pt idx="2131">0.66000000000000003</cx:pt>
          <cx:pt idx="2132">0.97999999999999998</cx:pt>
          <cx:pt idx="2133">1.0600000000000001</cx:pt>
          <cx:pt idx="2134">0.90000000000000002</cx:pt>
          <cx:pt idx="2135">0.84999999999999998</cx:pt>
          <cx:pt idx="2136">0.87</cx:pt>
          <cx:pt idx="2137">1.0600000000000001</cx:pt>
          <cx:pt idx="2138">0.88</cx:pt>
          <cx:pt idx="2139">0.94999999999999996</cx:pt>
          <cx:pt idx="2140">1.26</cx:pt>
          <cx:pt idx="2141">1.24</cx:pt>
          <cx:pt idx="2142">1.04</cx:pt>
          <cx:pt idx="2143">1.1799999999999999</cx:pt>
          <cx:pt idx="2144">0.73999999999999999</cx:pt>
          <cx:pt idx="2145">0.93999999999999995</cx:pt>
          <cx:pt idx="2146">1.0900000000000001</cx:pt>
          <cx:pt idx="2147">1.05</cx:pt>
          <cx:pt idx="2148">0.91000000000000003</cx:pt>
          <cx:pt idx="2149">0.88</cx:pt>
          <cx:pt idx="2150">1.1599999999999999</cx:pt>
          <cx:pt idx="2151">0.78000000000000003</cx:pt>
          <cx:pt idx="2152">1.3899999999999999</cx:pt>
          <cx:pt idx="2153">1.1899999999999999</cx:pt>
          <cx:pt idx="2154">1.04</cx:pt>
          <cx:pt idx="2155">1.0900000000000001</cx:pt>
          <cx:pt idx="2156">1.1599999999999999</cx:pt>
          <cx:pt idx="2157">1.1100000000000001</cx:pt>
          <cx:pt idx="2158">1.0600000000000001</cx:pt>
          <cx:pt idx="2159">0.79000000000000004</cx:pt>
          <cx:pt idx="2160">1.3</cx:pt>
          <cx:pt idx="2161">0.94999999999999996</cx:pt>
          <cx:pt idx="2162">1.3400000000000001</cx:pt>
          <cx:pt idx="2163">1.1599999999999999</cx:pt>
          <cx:pt idx="2164">1.27</cx:pt>
          <cx:pt idx="2165">1.1599999999999999</cx:pt>
          <cx:pt idx="2166">1.04</cx:pt>
          <cx:pt idx="2167">1.1599999999999999</cx:pt>
          <cx:pt idx="2168">0.72999999999999998</cx:pt>
          <cx:pt idx="2169">0.82999999999999996</cx:pt>
          <cx:pt idx="2170">0.71999999999999997</cx:pt>
          <cx:pt idx="2171">0.97999999999999998</cx:pt>
          <cx:pt idx="2172">0.98999999999999999</cx:pt>
          <cx:pt idx="2173">1.4099999999999999</cx:pt>
          <cx:pt idx="2174">1.0700000000000001</cx:pt>
          <cx:pt idx="2175">1.3</cx:pt>
          <cx:pt idx="2176">0.71999999999999997</cx:pt>
          <cx:pt idx="2177">0.84999999999999998</cx:pt>
          <cx:pt idx="2178">0.95999999999999996</cx:pt>
          <cx:pt idx="2179">0.90000000000000002</cx:pt>
          <cx:pt idx="2180">1.01</cx:pt>
          <cx:pt idx="2181">1.05</cx:pt>
          <cx:pt idx="2182">0.93999999999999995</cx:pt>
          <cx:pt idx="2183">0.91000000000000003</cx:pt>
          <cx:pt idx="2184">0.95999999999999996</cx:pt>
          <cx:pt idx="2185">1.25</cx:pt>
          <cx:pt idx="2186">1.28</cx:pt>
          <cx:pt idx="2187">0.94999999999999996</cx:pt>
          <cx:pt idx="2188">1.2</cx:pt>
          <cx:pt idx="2189">0.73999999999999999</cx:pt>
          <cx:pt idx="2190">1.1599999999999999</cx:pt>
          <cx:pt idx="2191">1.1000000000000001</cx:pt>
          <cx:pt idx="2192">1</cx:pt>
          <cx:pt idx="2193">0.97999999999999998</cx:pt>
          <cx:pt idx="2194">0.95999999999999996</cx:pt>
          <cx:pt idx="2195">1.26</cx:pt>
          <cx:pt idx="2196">1.1000000000000001</cx:pt>
          <cx:pt idx="2197">1.3899999999999999</cx:pt>
          <cx:pt idx="2198">1.3200000000000001</cx:pt>
          <cx:pt idx="2199">1.01</cx:pt>
          <cx:pt idx="2200">1.1799999999999999</cx:pt>
          <cx:pt idx="2201">1.1399999999999999</cx:pt>
          <cx:pt idx="2202">1.2</cx:pt>
          <cx:pt idx="2203">0.93999999999999995</cx:pt>
          <cx:pt idx="2204">0.75</cx:pt>
          <cx:pt idx="2205">0.95999999999999996</cx:pt>
          <cx:pt idx="2206">0.92000000000000004</cx:pt>
          <cx:pt idx="2207">1.24</cx:pt>
          <cx:pt idx="2208">1.1699999999999999</cx:pt>
          <cx:pt idx="2209">1.22</cx:pt>
          <cx:pt idx="2210">1.1200000000000001</cx:pt>
          <cx:pt idx="2211">1.0900000000000001</cx:pt>
          <cx:pt idx="2212">1.1100000000000001</cx:pt>
          <cx:pt idx="2213">0.64000000000000001</cx:pt>
          <cx:pt idx="2214">0.87</cx:pt>
          <cx:pt idx="2215">0.62</cx:pt>
          <cx:pt idx="2216">0.97999999999999998</cx:pt>
          <cx:pt idx="2217">0.97999999999999998</cx:pt>
          <cx:pt idx="2218">1.3400000000000001</cx:pt>
          <cx:pt idx="2219">1.05</cx:pt>
          <cx:pt idx="2220">1.29</cx:pt>
          <cx:pt idx="2221">0.56000000000000005</cx:pt>
          <cx:pt idx="2222">0.85999999999999999</cx:pt>
          <cx:pt idx="2223">1.0900000000000001</cx:pt>
          <cx:pt idx="2224">0.91000000000000003</cx:pt>
          <cx:pt idx="2225">1</cx:pt>
          <cx:pt idx="2226">0.93999999999999995</cx:pt>
          <cx:pt idx="2227">1.1000000000000001</cx:pt>
          <cx:pt idx="2228">0.83999999999999997</cx:pt>
          <cx:pt idx="2229">0.98999999999999999</cx:pt>
          <cx:pt idx="2230">1.23</cx:pt>
          <cx:pt idx="2231">0.94999999999999996</cx:pt>
          <cx:pt idx="2232">1.0600000000000001</cx:pt>
          <cx:pt idx="2233">1.1799999999999999</cx:pt>
          <cx:pt idx="2234">0.71999999999999997</cx:pt>
          <cx:pt idx="2235">1.1699999999999999</cx:pt>
          <cx:pt idx="2236">1.1399999999999999</cx:pt>
          <cx:pt idx="2237">1.03</cx:pt>
          <cx:pt idx="2238">0.88</cx:pt>
          <cx:pt idx="2239">0.89000000000000001</cx:pt>
          <cx:pt idx="2240">1.26</cx:pt>
          <cx:pt idx="2241">1.0900000000000001</cx:pt>
          <cx:pt idx="2242">1.3500000000000001</cx:pt>
          <cx:pt idx="2243">1.3799999999999999</cx:pt>
          <cx:pt idx="2244">1.03</cx:pt>
          <cx:pt idx="2245">1.26</cx:pt>
          <cx:pt idx="2246">1.0600000000000001</cx:pt>
          <cx:pt idx="2247">1.0600000000000001</cx:pt>
          <cx:pt idx="2248">1.0600000000000001</cx:pt>
          <cx:pt idx="2249">0.85999999999999999</cx:pt>
          <cx:pt idx="2250">1.3200000000000001</cx:pt>
          <cx:pt idx="2251">0.91000000000000003</cx:pt>
          <cx:pt idx="2252">1.2</cx:pt>
          <cx:pt idx="2253">1.1100000000000001</cx:pt>
          <cx:pt idx="2254">1.3</cx:pt>
          <cx:pt idx="2255">1.1100000000000001</cx:pt>
          <cx:pt idx="2256">0.85999999999999999</cx:pt>
          <cx:pt idx="2257">1.0900000000000001</cx:pt>
          <cx:pt idx="2258">0.79000000000000004</cx:pt>
          <cx:pt idx="2259">0.94999999999999996</cx:pt>
          <cx:pt idx="2260">0.62</cx:pt>
          <cx:pt idx="2261">0.96999999999999997</cx:pt>
          <cx:pt idx="2262">0.93999999999999995</cx:pt>
          <cx:pt idx="2263">0.95999999999999996</cx:pt>
          <cx:pt idx="2264">1.0600000000000001</cx:pt>
          <cx:pt idx="2265">1.3300000000000001</cx:pt>
          <cx:pt idx="2266">0.54000000000000004</cx:pt>
          <cx:pt idx="2267">0.88</cx:pt>
          <cx:pt idx="2268">0.93999999999999995</cx:pt>
          <cx:pt idx="2269">1.03</cx:pt>
          <cx:pt idx="2270">0.91000000000000003</cx:pt>
          <cx:pt idx="2271">0.93000000000000005</cx:pt>
          <cx:pt idx="2272">0.93999999999999995</cx:pt>
          <cx:pt idx="2273">0.84999999999999998</cx:pt>
          <cx:pt idx="2274">0.89000000000000001</cx:pt>
          <cx:pt idx="2275">1.24</cx:pt>
          <cx:pt idx="2276">1.28</cx:pt>
          <cx:pt idx="2277">0.93000000000000005</cx:pt>
          <cx:pt idx="2278">1.1899999999999999</cx:pt>
          <cx:pt idx="2279">0.76000000000000001</cx:pt>
          <cx:pt idx="2280">1.1299999999999999</cx:pt>
          <cx:pt idx="2281">1.0600000000000001</cx:pt>
          <cx:pt idx="2282">0.85999999999999999</cx:pt>
          <cx:pt idx="2283">0.77000000000000002</cx:pt>
          <cx:pt idx="2284">0.84999999999999998</cx:pt>
          <cx:pt idx="2285">1.22</cx:pt>
          <cx:pt idx="2286">0.89000000000000001</cx:pt>
          <cx:pt idx="2287">1.28</cx:pt>
          <cx:pt idx="2288">1.2</cx:pt>
          <cx:pt idx="2289">0.93999999999999995</cx:pt>
          <cx:pt idx="2290">1.0900000000000001</cx:pt>
          <cx:pt idx="2291">1</cx:pt>
          <cx:pt idx="2292">1.1799999999999999</cx:pt>
          <cx:pt idx="2293">0.92000000000000004</cx:pt>
          <cx:pt idx="2294">0.81000000000000005</cx:pt>
          <cx:pt idx="2295">1.3999999999999999</cx:pt>
          <cx:pt idx="2296">0.98999999999999999</cx:pt>
          <cx:pt idx="2297">1.27</cx:pt>
          <cx:pt idx="2298">1.1399999999999999</cx:pt>
          <cx:pt idx="2299">1.3200000000000001</cx:pt>
          <cx:pt idx="2300">1.0800000000000001</cx:pt>
          <cx:pt idx="2301">1.0600000000000001</cx:pt>
          <cx:pt idx="2302">1.1399999999999999</cx:pt>
          <cx:pt idx="2303">0.80000000000000004</cx:pt>
          <cx:pt idx="2304">0.84999999999999998</cx:pt>
          <cx:pt idx="2305">0.68999999999999995</cx:pt>
          <cx:pt idx="2306">0.93000000000000005</cx:pt>
          <cx:pt idx="2307">0.93000000000000005</cx:pt>
          <cx:pt idx="2308">1.4399999999999999</cx:pt>
          <cx:pt idx="2309">1.04</cx:pt>
          <cx:pt idx="2310">1.3999999999999999</cx:pt>
          <cx:pt idx="2311">0.68999999999999995</cx:pt>
          <cx:pt idx="2312">0.84999999999999998</cx:pt>
          <cx:pt idx="2313">1.0800000000000001</cx:pt>
          <cx:pt idx="2314">0.94999999999999996</cx:pt>
          <cx:pt idx="2315">1</cx:pt>
          <cx:pt idx="2316">1.04</cx:pt>
          <cx:pt idx="2317">1.0700000000000001</cx:pt>
          <cx:pt idx="2318">0.89000000000000001</cx:pt>
          <cx:pt idx="2319">0.93000000000000005</cx:pt>
          <cx:pt idx="2320">1.27</cx:pt>
          <cx:pt idx="2321">1.1899999999999999</cx:pt>
          <cx:pt idx="2322">1.05</cx:pt>
          <cx:pt idx="2323">1.1599999999999999</cx:pt>
          <cx:pt idx="2324">0.70999999999999996</cx:pt>
          <cx:pt idx="2325">0.91000000000000003</cx:pt>
          <cx:pt idx="2326">1</cx:pt>
          <cx:pt idx="2327">1</cx:pt>
          <cx:pt idx="2328">1</cx:pt>
          <cx:pt idx="2329">0.93999999999999995</cx:pt>
          <cx:pt idx="2330">1.1000000000000001</cx:pt>
          <cx:pt idx="2331">1.0800000000000001</cx:pt>
          <cx:pt idx="2332">1.1000000000000001</cx:pt>
          <cx:pt idx="2333">1.22</cx:pt>
          <cx:pt idx="2334">1.0700000000000001</cx:pt>
          <cx:pt idx="2335">1.1200000000000001</cx:pt>
          <cx:pt idx="2336">1.0700000000000001</cx:pt>
          <cx:pt idx="2337">1.21</cx:pt>
          <cx:pt idx="2338">1.05</cx:pt>
          <cx:pt idx="2339">0.81000000000000005</cx:pt>
          <cx:pt idx="2340">1.25</cx:pt>
          <cx:pt idx="2341">0.95999999999999996</cx:pt>
          <cx:pt idx="2342">1.1799999999999999</cx:pt>
          <cx:pt idx="2343">1.23</cx:pt>
          <cx:pt idx="2344">1.3899999999999999</cx:pt>
          <cx:pt idx="2345">1.0900000000000001</cx:pt>
          <cx:pt idx="2346">1.0700000000000001</cx:pt>
          <cx:pt idx="2347">1.1200000000000001</cx:pt>
          <cx:pt idx="2348">0.82999999999999996</cx:pt>
          <cx:pt idx="2349">0.89000000000000001</cx:pt>
          <cx:pt idx="2350">0.68000000000000005</cx:pt>
          <cx:pt idx="2351">1.1599999999999999</cx:pt>
          <cx:pt idx="2352">1</cx:pt>
          <cx:pt idx="2353">1.5</cx:pt>
          <cx:pt idx="2354">1.04</cx:pt>
          <cx:pt idx="2355">1.3899999999999999</cx:pt>
          <cx:pt idx="2356">0.69999999999999996</cx:pt>
          <cx:pt idx="2357">0.90000000000000002</cx:pt>
          <cx:pt idx="2358">0.95999999999999996</cx:pt>
          <cx:pt idx="2359">0.81999999999999995</cx:pt>
          <cx:pt idx="2360">1.0600000000000001</cx:pt>
          <cx:pt idx="2361">1.05</cx:pt>
          <cx:pt idx="2362">0.93000000000000005</cx:pt>
          <cx:pt idx="2363">0.89000000000000001</cx:pt>
          <cx:pt idx="2364">0.90000000000000002</cx:pt>
          <cx:pt idx="2365">1.28</cx:pt>
          <cx:pt idx="2366">1.27</cx:pt>
          <cx:pt idx="2367">0.92000000000000004</cx:pt>
          <cx:pt idx="2368">1.1799999999999999</cx:pt>
          <cx:pt idx="2369">0.67000000000000004</cx:pt>
          <cx:pt idx="2370">0.91000000000000003</cx:pt>
          <cx:pt idx="2371">1.1599999999999999</cx:pt>
          <cx:pt idx="2372">1.03</cx:pt>
          <cx:pt idx="2373">1</cx:pt>
          <cx:pt idx="2374">0.96999999999999997</cx:pt>
          <cx:pt idx="2375">1.1599999999999999</cx:pt>
          <cx:pt idx="2376">1.1100000000000001</cx:pt>
          <cx:pt idx="2377">1.3799999999999999</cx:pt>
          <cx:pt idx="2378">1.3799999999999999</cx:pt>
          <cx:pt idx="2379">1.02</cx:pt>
          <cx:pt idx="2380">1.24</cx:pt>
          <cx:pt idx="2381">1</cx:pt>
          <cx:pt idx="2382">1.1399999999999999</cx:pt>
          <cx:pt idx="2383">0.93000000000000005</cx:pt>
          <cx:pt idx="2384">0.80000000000000004</cx:pt>
          <cx:pt idx="2385">1.21</cx:pt>
          <cx:pt idx="2386">0.94999999999999996</cx:pt>
          <cx:pt idx="2387">1.28</cx:pt>
          <cx:pt idx="2388">1.1299999999999999</cx:pt>
          <cx:pt idx="2389">1.25</cx:pt>
          <cx:pt idx="2390">1.1000000000000001</cx:pt>
          <cx:pt idx="2391">0.84999999999999998</cx:pt>
          <cx:pt idx="2392">1.1000000000000001</cx:pt>
          <cx:pt idx="2393">0.96999999999999997</cx:pt>
          <cx:pt idx="2394">0.94999999999999996</cx:pt>
          <cx:pt idx="2395">0.72999999999999998</cx:pt>
          <cx:pt idx="2396">0.95999999999999996</cx:pt>
          <cx:pt idx="2397">0.96999999999999997</cx:pt>
          <cx:pt idx="2398">0.97999999999999998</cx:pt>
          <cx:pt idx="2399">1.0800000000000001</cx:pt>
          <cx:pt idx="2400">1.4399999999999999</cx:pt>
          <cx:pt idx="2401">0.73999999999999999</cx:pt>
          <cx:pt idx="2402">0.92000000000000004</cx:pt>
          <cx:pt idx="2403">1.05</cx:pt>
          <cx:pt idx="2404">0.81999999999999995</cx:pt>
          <cx:pt idx="2405">0.94999999999999996</cx:pt>
          <cx:pt idx="2406">0.89000000000000001</cx:pt>
          <cx:pt idx="2407">1.0800000000000001</cx:pt>
          <cx:pt idx="2408">0.81999999999999995</cx:pt>
          <cx:pt idx="2409">0.82999999999999996</cx:pt>
          <cx:pt idx="2410">1.3700000000000001</cx:pt>
          <cx:pt idx="2411">1</cx:pt>
          <cx:pt idx="2412">1.04</cx:pt>
          <cx:pt idx="2413">1.1699999999999999</cx:pt>
          <cx:pt idx="2414">0.72999999999999998</cx:pt>
          <cx:pt idx="2415">0.91000000000000003</cx:pt>
          <cx:pt idx="2416">1.01</cx:pt>
          <cx:pt idx="2417">0.80000000000000004</cx:pt>
          <cx:pt idx="2418">0.80000000000000004</cx:pt>
          <cx:pt idx="2419">0.85999999999999999</cx:pt>
          <cx:pt idx="2420">0.92000000000000004</cx:pt>
          <cx:pt idx="2421">1.01</cx:pt>
          <cx:pt idx="2422">0.96999999999999997</cx:pt>
          <cx:pt idx="2423">1.2</cx:pt>
          <cx:pt idx="2424">0.96999999999999997</cx:pt>
          <cx:pt idx="2425">1.0800000000000001</cx:pt>
          <cx:pt idx="2426">1.1499999999999999</cx:pt>
          <cx:pt idx="2427">1.1799999999999999</cx:pt>
          <cx:pt idx="2428">1.04</cx:pt>
          <cx:pt idx="2429">0.81999999999999995</cx:pt>
          <cx:pt idx="2430">1.3899999999999999</cx:pt>
          <cx:pt idx="2431">1.02</cx:pt>
          <cx:pt idx="2432">1.25</cx:pt>
          <cx:pt idx="2433">1.29</cx:pt>
          <cx:pt idx="2434">1.0800000000000001</cx:pt>
          <cx:pt idx="2435">1.3</cx:pt>
          <cx:pt idx="2436">1.3200000000000001</cx:pt>
          <cx:pt idx="2437">1.52</cx:pt>
          <cx:pt idx="2438">0.88</cx:pt>
          <cx:pt idx="2439">0.84999999999999998</cx:pt>
          <cx:pt idx="2440">0.82999999999999996</cx:pt>
          <cx:pt idx="2441">0.88</cx:pt>
          <cx:pt idx="2442">0.92000000000000004</cx:pt>
          <cx:pt idx="2443">1.47</cx:pt>
          <cx:pt idx="2444">1.26</cx:pt>
          <cx:pt idx="2445">1.05</cx:pt>
          <cx:pt idx="2446">0.83999999999999997</cx:pt>
          <cx:pt idx="2447">0.88</cx:pt>
          <cx:pt idx="2448">1.3200000000000001</cx:pt>
          <cx:pt idx="2449">0.97999999999999998</cx:pt>
          <cx:pt idx="2450">0.87</cx:pt>
          <cx:pt idx="2451">0.95999999999999996</cx:pt>
          <cx:pt idx="2452">1.3600000000000001</cx:pt>
          <cx:pt idx="2453">0.83999999999999997</cx:pt>
          <cx:pt idx="2454">1.03</cx:pt>
          <cx:pt idx="2455">1.1399999999999999</cx:pt>
          <cx:pt idx="2456">1.3200000000000001</cx:pt>
          <cx:pt idx="2457">1.25</cx:pt>
          <cx:pt idx="2458">1.4399999999999999</cx:pt>
          <cx:pt idx="2459">0.92000000000000004</cx:pt>
          <cx:pt idx="2460">1.2</cx:pt>
          <cx:pt idx="2461">1.1299999999999999</cx:pt>
          <cx:pt idx="2462">1.28</cx:pt>
          <cx:pt idx="2463">1.0800000000000001</cx:pt>
          <cx:pt idx="2464">1.04</cx:pt>
          <cx:pt idx="2465">1.3400000000000001</cx:pt>
          <cx:pt idx="2466">0.77000000000000002</cx:pt>
          <cx:pt idx="2467">1.26</cx:pt>
          <cx:pt idx="2468">1.24</cx:pt>
          <cx:pt idx="2469">1.23</cx:pt>
          <cx:pt idx="2470">1.1399999999999999</cx:pt>
          <cx:pt idx="2471">1.1200000000000001</cx:pt>
          <cx:pt idx="2472">1.3400000000000001</cx:pt>
          <cx:pt idx="2473">1.3</cx:pt>
          <cx:pt idx="2474">1.01</cx:pt>
          <cx:pt idx="2475">1.3999999999999999</cx:pt>
          <cx:pt idx="2476">1.1899999999999999</cx:pt>
          <cx:pt idx="2477">1.51</cx:pt>
          <cx:pt idx="2478">1.6200000000000001</cx:pt>
          <cx:pt idx="2479">1.6100000000000001</cx:pt>
          <cx:pt idx="2480">1.53</cx:pt>
          <cx:pt idx="2481">1.3700000000000001</cx:pt>
          <cx:pt idx="2482">1.75</cx:pt>
          <cx:pt idx="2483">0.97999999999999998</cx:pt>
          <cx:pt idx="2484">0.94999999999999996</cx:pt>
          <cx:pt idx="2485">0.94999999999999996</cx:pt>
          <cx:pt idx="2486">1.1100000000000001</cx:pt>
          <cx:pt idx="2487">1.0700000000000001</cx:pt>
          <cx:pt idx="2488">1.5900000000000001</cx:pt>
          <cx:pt idx="2489">1.29</cx:pt>
          <cx:pt idx="2490">1.5600000000000001</cx:pt>
          <cx:pt idx="2491">0.92000000000000004</cx:pt>
          <cx:pt idx="2492">1.05</cx:pt>
          <cx:pt idx="2493">1.4099999999999999</cx:pt>
          <cx:pt idx="2494">1.0600000000000001</cx:pt>
          <cx:pt idx="2495">1.29</cx:pt>
          <cx:pt idx="2496">1.29</cx:pt>
          <cx:pt idx="2497">1.3899999999999999</cx:pt>
          <cx:pt idx="2498">1.0700000000000001</cx:pt>
          <cx:pt idx="2499">1.23</cx:pt>
          <cx:pt idx="2500">1.6100000000000001</cx:pt>
          <cx:pt idx="2501">1.3500000000000001</cx:pt>
          <cx:pt idx="2502">1.3200000000000001</cx:pt>
          <cx:pt idx="2503">1.53</cx:pt>
          <cx:pt idx="2504">0.96999999999999997</cx:pt>
          <cx:pt idx="2505">1.25</cx:pt>
          <cx:pt idx="2506">1.6499999999999999</cx:pt>
          <cx:pt idx="2507">1.3700000000000001</cx:pt>
          <cx:pt idx="2508">1.3200000000000001</cx:pt>
          <cx:pt idx="2509">1.25</cx:pt>
          <cx:pt idx="2510">1.6799999999999999</cx:pt>
          <cx:pt idx="2511">1.3</cx:pt>
          <cx:pt idx="2512">1.71</cx:pt>
          <cx:pt idx="2513">1.7</cx:pt>
          <cx:pt idx="2514">1.3700000000000001</cx:pt>
          <cx:pt idx="2515">1.6100000000000001</cx:pt>
          <cx:pt idx="2516">1.27</cx:pt>
          <cx:pt idx="2517">1.49</cx:pt>
          <cx:pt idx="2518">1.3600000000000001</cx:pt>
          <cx:pt idx="2519">1.0800000000000001</cx:pt>
          <cx:pt idx="2520">1.47</cx:pt>
          <cx:pt idx="2521">1.26</cx:pt>
          <cx:pt idx="2522">1.51</cx:pt>
          <cx:pt idx="2523">1.6599999999999999</cx:pt>
          <cx:pt idx="2524">1.6699999999999999</cx:pt>
          <cx:pt idx="2525">1.55</cx:pt>
          <cx:pt idx="2526">1.4199999999999999</cx:pt>
          <cx:pt idx="2527">1.74</cx:pt>
          <cx:pt idx="2528">1.1499999999999999</cx:pt>
          <cx:pt idx="2529">1.28</cx:pt>
          <cx:pt idx="2530">1.04</cx:pt>
          <cx:pt idx="2531">1.22</cx:pt>
          <cx:pt idx="2532">1.4399999999999999</cx:pt>
          <cx:pt idx="2533">1.6499999999999999</cx:pt>
          <cx:pt idx="2534">1.3600000000000001</cx:pt>
          <cx:pt idx="2535">1.6100000000000001</cx:pt>
          <cx:pt idx="2536">1.03</cx:pt>
          <cx:pt idx="2537">1.28</cx:pt>
          <cx:pt idx="2538">1.4399999999999999</cx:pt>
          <cx:pt idx="2539">1.3300000000000001</cx:pt>
          <cx:pt idx="2540">1.46</cx:pt>
          <cx:pt idx="2541">1.48</cx:pt>
          <cx:pt idx="2542">1.4099999999999999</cx:pt>
          <cx:pt idx="2543">1.22</cx:pt>
          <cx:pt idx="2544">1.27</cx:pt>
          <cx:pt idx="2545">1.49</cx:pt>
          <cx:pt idx="2546">1.3899999999999999</cx:pt>
          <cx:pt idx="2547">1.3300000000000001</cx:pt>
          <cx:pt idx="2548">1.5900000000000001</cx:pt>
          <cx:pt idx="2549">1.1699999999999999</cx:pt>
          <cx:pt idx="2550">1.27</cx:pt>
          <cx:pt idx="2551">1.6899999999999999</cx:pt>
          <cx:pt idx="2552">1.3700000000000001</cx:pt>
          <cx:pt idx="2553">1.3899999999999999</cx:pt>
          <cx:pt idx="2554">1.3899999999999999</cx:pt>
          <cx:pt idx="2555">1.78</cx:pt>
          <cx:pt idx="2556">1.54</cx:pt>
          <cx:pt idx="2557">1.8100000000000001</cx:pt>
          <cx:pt idx="2558">1.8200000000000001</cx:pt>
          <cx:pt idx="2559">1.3700000000000001</cx:pt>
          <cx:pt idx="2560">1.6499999999999999</cx:pt>
          <cx:pt idx="2561">1.3100000000000001</cx:pt>
          <cx:pt idx="2562">1.52</cx:pt>
          <cx:pt idx="2563">1.3600000000000001</cx:pt>
          <cx:pt idx="2564">1.1599999999999999</cx:pt>
          <cx:pt idx="2565">1.1499999999999999</cx:pt>
          <cx:pt idx="2566">1.1499999999999999</cx:pt>
          <cx:pt idx="2567">1.3</cx:pt>
          <cx:pt idx="2568">1.3300000000000001</cx:pt>
          <cx:pt idx="2569">1.5</cx:pt>
          <cx:pt idx="2570">1.4399999999999999</cx:pt>
          <cx:pt idx="2571">1.1599999999999999</cx:pt>
          <cx:pt idx="2572">1.48</cx:pt>
          <cx:pt idx="2573">1.26</cx:pt>
          <cx:pt idx="2574">1.04</cx:pt>
          <cx:pt idx="2575">0.93999999999999995</cx:pt>
          <cx:pt idx="2576">1.1699999999999999</cx:pt>
          <cx:pt idx="2577">1.1899999999999999</cx:pt>
          <cx:pt idx="2578">1.5</cx:pt>
          <cx:pt idx="2579">1.3799999999999999</cx:pt>
          <cx:pt idx="2580">1.3799999999999999</cx:pt>
          <cx:pt idx="2581">0.83999999999999997</cx:pt>
          <cx:pt idx="2582">1.0900000000000001</cx:pt>
          <cx:pt idx="2583">1.4299999999999999</cx:pt>
          <cx:pt idx="2584">1.21</cx:pt>
          <cx:pt idx="2585">1.27</cx:pt>
          <cx:pt idx="2586">1.2</cx:pt>
          <cx:pt idx="2587">1.4199999999999999</cx:pt>
          <cx:pt idx="2588">1.05</cx:pt>
          <cx:pt idx="2589">1.1399999999999999</cx:pt>
          <cx:pt idx="2590">1.5600000000000001</cx:pt>
          <cx:pt idx="2591">1.1100000000000001</cx:pt>
          <cx:pt idx="2592">1.3500000000000001</cx:pt>
          <cx:pt idx="2593">1.5800000000000001</cx:pt>
          <cx:pt idx="2594">0.94999999999999996</cx:pt>
          <cx:pt idx="2595">0.98999999999999999</cx:pt>
          <cx:pt idx="2596">1.27</cx:pt>
          <cx:pt idx="2597">1.1200000000000001</cx:pt>
          <cx:pt idx="2598">1.1499999999999999</cx:pt>
          <cx:pt idx="2599">1.1399999999999999</cx:pt>
          <cx:pt idx="2600">1.3200000000000001</cx:pt>
          <cx:pt idx="2601">1.3999999999999999</cx:pt>
          <cx:pt idx="2602">1.3500000000000001</cx:pt>
          <cx:pt idx="2603">1.51</cx:pt>
          <cx:pt idx="2604">1.26</cx:pt>
          <cx:pt idx="2605">1.4099999999999999</cx:pt>
          <cx:pt idx="2606">1.02</cx:pt>
          <cx:pt idx="2607">1.3899999999999999</cx:pt>
          <cx:pt idx="2608">1.3100000000000001</cx:pt>
          <cx:pt idx="2609">1.1000000000000001</cx:pt>
          <cx:pt idx="2610">1.4199999999999999</cx:pt>
          <cx:pt idx="2611">1.1399999999999999</cx:pt>
          <cx:pt idx="2612">1.29</cx:pt>
          <cx:pt idx="2613">1.51</cx:pt>
          <cx:pt idx="2614">1.52</cx:pt>
          <cx:pt idx="2615">1.29</cx:pt>
          <cx:pt idx="2616">1.3799999999999999</cx:pt>
          <cx:pt idx="2617">1.55</cx:pt>
          <cx:pt idx="2618">1.23</cx:pt>
          <cx:pt idx="2619">1.04</cx:pt>
          <cx:pt idx="2620">0.90000000000000002</cx:pt>
          <cx:pt idx="2621">1.1499999999999999</cx:pt>
          <cx:pt idx="2622">1.2</cx:pt>
          <cx:pt idx="2623">1.6100000000000001</cx:pt>
          <cx:pt idx="2624">1.3200000000000001</cx:pt>
          <cx:pt idx="2625">1.5600000000000001</cx:pt>
          <cx:pt idx="2626">0.82999999999999996</cx:pt>
          <cx:pt idx="2627">1.1000000000000001</cx:pt>
          <cx:pt idx="2628">1.3600000000000001</cx:pt>
          <cx:pt idx="2629">1.22</cx:pt>
          <cx:pt idx="2630">1.26</cx:pt>
          <cx:pt idx="2631">1.1899999999999999</cx:pt>
          <cx:pt idx="2632">1.3799999999999999</cx:pt>
          <cx:pt idx="2633">1.02</cx:pt>
          <cx:pt idx="2634">1.05</cx:pt>
          <cx:pt idx="2635">1.5900000000000001</cx:pt>
          <cx:pt idx="2636">1.3899999999999999</cx:pt>
          <cx:pt idx="2637">1.28</cx:pt>
          <cx:pt idx="2638">1.48</cx:pt>
          <cx:pt idx="2639">0.98999999999999999</cx:pt>
          <cx:pt idx="2640">1.1399999999999999</cx:pt>
          <cx:pt idx="2641">1.53</cx:pt>
          <cx:pt idx="2642">1.3200000000000001</cx:pt>
          <cx:pt idx="2643">1.03</cx:pt>
          <cx:pt idx="2644">0.85999999999999999</cx:pt>
          <cx:pt idx="2645">1.54</cx:pt>
          <cx:pt idx="2646">1.3899999999999999</cx:pt>
          <cx:pt idx="2647">1.77</cx:pt>
          <cx:pt idx="2648">1.6899999999999999</cx:pt>
          <cx:pt idx="2649">1.3</cx:pt>
          <cx:pt idx="2650">1.53</cx:pt>
          <cx:pt idx="2651">1.1699999999999999</cx:pt>
          <cx:pt idx="2652">1.3600000000000001</cx:pt>
          <cx:pt idx="2653">1.23</cx:pt>
          <cx:pt idx="2654">1.0700000000000001</cx:pt>
          <cx:pt idx="2655">1.1100000000000001</cx:pt>
          <cx:pt idx="2656">1.2</cx:pt>
          <cx:pt idx="2657">1.49</cx:pt>
          <cx:pt idx="2658">1.46</cx:pt>
          <cx:pt idx="2659">1.5</cx:pt>
          <cx:pt idx="2660">1.28</cx:pt>
          <cx:pt idx="2661">1.1200000000000001</cx:pt>
          <cx:pt idx="2662">1.5600000000000001</cx:pt>
          <cx:pt idx="2663">1.3799999999999999</cx:pt>
          <cx:pt idx="2664">1.27</cx:pt>
          <cx:pt idx="2665">0.93000000000000005</cx:pt>
          <cx:pt idx="2666">1.26</cx:pt>
          <cx:pt idx="2667">1.3899999999999999</cx:pt>
          <cx:pt idx="2668">1.53</cx:pt>
          <cx:pt idx="2669">1.26</cx:pt>
          <cx:pt idx="2670">1.46</cx:pt>
          <cx:pt idx="2671">0.93999999999999995</cx:pt>
          <cx:pt idx="2672">1.28</cx:pt>
          <cx:pt idx="2673">1.3500000000000001</cx:pt>
          <cx:pt idx="2674">1.25</cx:pt>
          <cx:pt idx="2675">1.4199999999999999</cx:pt>
          <cx:pt idx="2676">1.4099999999999999</cx:pt>
          <cx:pt idx="2677">1.4099999999999999</cx:pt>
          <cx:pt idx="2678">1.1100000000000001</cx:pt>
          <cx:pt idx="2679">1.0600000000000001</cx:pt>
          <cx:pt idx="2680">1.5800000000000001</cx:pt>
          <cx:pt idx="2681">1.4199999999999999</cx:pt>
          <cx:pt idx="2682">1.3700000000000001</cx:pt>
          <cx:pt idx="2683">1.4199999999999999</cx:pt>
          <cx:pt idx="2684">1.02</cx:pt>
          <cx:pt idx="2685">1.27</cx:pt>
          <cx:pt idx="2686">1.6599999999999999</cx:pt>
          <cx:pt idx="2687">1.02</cx:pt>
          <cx:pt idx="2688">1.04</cx:pt>
          <cx:pt idx="2689">0.97999999999999998</cx:pt>
          <cx:pt idx="2690">1.46</cx:pt>
          <cx:pt idx="2691">1.51</cx:pt>
          <cx:pt idx="2692">1.6699999999999999</cx:pt>
          <cx:pt idx="2693">1.78</cx:pt>
          <cx:pt idx="2694">1.26</cx:pt>
          <cx:pt idx="2695">1.5900000000000001</cx:pt>
          <cx:pt idx="2696">1.3100000000000001</cx:pt>
          <cx:pt idx="2697">1.21</cx:pt>
          <cx:pt idx="2698">1.27</cx:pt>
          <cx:pt idx="2699">1.1599999999999999</cx:pt>
          <cx:pt idx="2700">0.92000000000000004</cx:pt>
          <cx:pt idx="2701">0.89000000000000001</cx:pt>
          <cx:pt idx="2702">1.1299999999999999</cx:pt>
          <cx:pt idx="2703">1.0900000000000001</cx:pt>
          <cx:pt idx="2704">1.1799999999999999</cx:pt>
          <cx:pt idx="2705">1.1499999999999999</cx:pt>
          <cx:pt idx="2706">1.04</cx:pt>
          <cx:pt idx="2707">1.0800000000000001</cx:pt>
          <cx:pt idx="2708">0.72999999999999998</cx:pt>
          <cx:pt idx="2709">0.72999999999999998</cx:pt>
          <cx:pt idx="2710">0.70999999999999996</cx:pt>
          <cx:pt idx="2711">0.94999999999999996</cx:pt>
          <cx:pt idx="2712">0.81999999999999995</cx:pt>
          <cx:pt idx="2713">1.1299999999999999</cx:pt>
          <cx:pt idx="2714">0.98999999999999999</cx:pt>
          <cx:pt idx="2715">1.3799999999999999</cx:pt>
          <cx:pt idx="2716">0.69999999999999996</cx:pt>
          <cx:pt idx="2717">0.76000000000000001</cx:pt>
          <cx:pt idx="2718">0.90000000000000002</cx:pt>
          <cx:pt idx="2719">0.92000000000000004</cx:pt>
          <cx:pt idx="2720">1.05</cx:pt>
          <cx:pt idx="2721">0.91000000000000003</cx:pt>
          <cx:pt idx="2722">0.90000000000000002</cx:pt>
          <cx:pt idx="2723">0.81999999999999995</cx:pt>
          <cx:pt idx="2724">0.85999999999999999</cx:pt>
          <cx:pt idx="2725">1.4099999999999999</cx:pt>
          <cx:pt idx="2726">0.82999999999999996</cx:pt>
          <cx:pt idx="2727">0.87</cx:pt>
          <cx:pt idx="2728">1.1699999999999999</cx:pt>
          <cx:pt idx="2729">0.75</cx:pt>
          <cx:pt idx="2730">1.2</cx:pt>
          <cx:pt idx="2731">0.96999999999999997</cx:pt>
          <cx:pt idx="2732">1.02</cx:pt>
          <cx:pt idx="2733">0.82999999999999996</cx:pt>
          <cx:pt idx="2734">0.80000000000000004</cx:pt>
          <cx:pt idx="2735">1.1399999999999999</cx:pt>
          <cx:pt idx="2736">1.1000000000000001</cx:pt>
          <cx:pt idx="2737">1.3400000000000001</cx:pt>
          <cx:pt idx="2738">1.24</cx:pt>
          <cx:pt idx="2739">0.93999999999999995</cx:pt>
          <cx:pt idx="2740">1.03</cx:pt>
          <cx:pt idx="2741">1.01</cx:pt>
          <cx:pt idx="2742">1.05</cx:pt>
          <cx:pt idx="2743">0.87</cx:pt>
          <cx:pt idx="2744">0.88</cx:pt>
          <cx:pt idx="2745">0.96999999999999997</cx:pt>
          <cx:pt idx="2746">0.88</cx:pt>
          <cx:pt idx="2747">1.26</cx:pt>
          <cx:pt idx="2748">1.02</cx:pt>
          <cx:pt idx="2749">1.27</cx:pt>
          <cx:pt idx="2750">1</cx:pt>
          <cx:pt idx="2751">1.1100000000000001</cx:pt>
          <cx:pt idx="2752">1.3600000000000001</cx:pt>
          <cx:pt idx="2753">0.73999999999999999</cx:pt>
          <cx:pt idx="2754">0.73999999999999999</cx:pt>
          <cx:pt idx="2755">0.71999999999999997</cx:pt>
          <cx:pt idx="2756">1.0700000000000001</cx:pt>
          <cx:pt idx="2757">0.80000000000000004</cx:pt>
          <cx:pt idx="2758">1.4299999999999999</cx:pt>
          <cx:pt idx="2759">0.97999999999999998</cx:pt>
          <cx:pt idx="2760">1.4099999999999999</cx:pt>
          <cx:pt idx="2761">0.69999999999999996</cx:pt>
          <cx:pt idx="2762">0.78000000000000003</cx:pt>
          <cx:pt idx="2763">0.91000000000000003</cx:pt>
          <cx:pt idx="2764">0.95999999999999996</cx:pt>
          <cx:pt idx="2765">1.0900000000000001</cx:pt>
          <cx:pt idx="2766">0.80000000000000004</cx:pt>
          <cx:pt idx="2767">0.90000000000000002</cx:pt>
          <cx:pt idx="2768">0.80000000000000004</cx:pt>
          <cx:pt idx="2769">0.81999999999999995</cx:pt>
          <cx:pt idx="2770">1.3500000000000001</cx:pt>
          <cx:pt idx="2771">1.1399999999999999</cx:pt>
          <cx:pt idx="2772">0.89000000000000001</cx:pt>
          <cx:pt idx="2773">1.1599999999999999</cx:pt>
          <cx:pt idx="2774">0.68000000000000005</cx:pt>
          <cx:pt idx="2775">0.95999999999999996</cx:pt>
          <cx:pt idx="2776">1.01</cx:pt>
          <cx:pt idx="2777">1.0700000000000001</cx:pt>
          <cx:pt idx="2778">0.89000000000000001</cx:pt>
          <cx:pt idx="2779">0.80000000000000004</cx:pt>
          <cx:pt idx="2780">1.2</cx:pt>
          <cx:pt idx="2781">1.05</cx:pt>
          <cx:pt idx="2782">1.1699999999999999</cx:pt>
          <cx:pt idx="2783">1.3</cx:pt>
          <cx:pt idx="2784">0.96999999999999997</cx:pt>
          <cx:pt idx="2785">1.1100000000000001</cx:pt>
          <cx:pt idx="2786">1.1299999999999999</cx:pt>
          <cx:pt idx="2787">0.98999999999999999</cx:pt>
          <cx:pt idx="2788">0.89000000000000001</cx:pt>
          <cx:pt idx="2789">0.82999999999999996</cx:pt>
          <cx:pt idx="2790">1.03</cx:pt>
          <cx:pt idx="2791">0.88</cx:pt>
          <cx:pt idx="2792">1.23</cx:pt>
          <cx:pt idx="2793">0.92000000000000004</cx:pt>
          <cx:pt idx="2794">1.23</cx:pt>
          <cx:pt idx="2795">1.01</cx:pt>
          <cx:pt idx="2796">0.94999999999999996</cx:pt>
          <cx:pt idx="2797">1.21</cx:pt>
          <cx:pt idx="2798">0.70999999999999996</cx:pt>
          <cx:pt idx="2799">0.69999999999999996</cx:pt>
          <cx:pt idx="2800">0.66000000000000003</cx:pt>
          <cx:pt idx="2801">0.83999999999999997</cx:pt>
          <cx:pt idx="2802">0.85999999999999999</cx:pt>
          <cx:pt idx="2803">1.1399999999999999</cx:pt>
          <cx:pt idx="2804">1.01</cx:pt>
          <cx:pt idx="2805">1.3899999999999999</cx:pt>
          <cx:pt idx="2806">0.68000000000000005</cx:pt>
          <cx:pt idx="2807">0.73999999999999999</cx:pt>
          <cx:pt idx="2808">0.90000000000000002</cx:pt>
          <cx:pt idx="2809">0.72999999999999998</cx:pt>
          <cx:pt idx="2810">0.93999999999999995</cx:pt>
          <cx:pt idx="2811">0.81999999999999995</cx:pt>
          <cx:pt idx="2812">0.92000000000000004</cx:pt>
          <cx:pt idx="2813">0.79000000000000004</cx:pt>
          <cx:pt idx="2814">0.87</cx:pt>
          <cx:pt idx="2815">1.3600000000000001</cx:pt>
          <cx:pt idx="2816">0.92000000000000004</cx:pt>
          <cx:pt idx="2817">0.88</cx:pt>
          <cx:pt idx="2818">1.1599999999999999</cx:pt>
          <cx:pt idx="2819">0.66000000000000003</cx:pt>
          <cx:pt idx="2820">0.96999999999999997</cx:pt>
          <cx:pt idx="2821">0.93999999999999995</cx:pt>
          <cx:pt idx="2822">0.94999999999999996</cx:pt>
          <cx:pt idx="2823">0.88</cx:pt>
          <cx:pt idx="2824">0.84999999999999998</cx:pt>
          <cx:pt idx="2825">1.1799999999999999</cx:pt>
          <cx:pt idx="2826">0.81000000000000005</cx:pt>
          <cx:pt idx="2827">1.5</cx:pt>
          <cx:pt idx="2828">1.1399999999999999</cx:pt>
          <cx:pt idx="2829">0.93000000000000005</cx:pt>
          <cx:pt idx="2830">0.95999999999999996</cx:pt>
          <cx:pt idx="2831">1.1699999999999999</cx:pt>
          <cx:pt idx="2832">1.03</cx:pt>
          <cx:pt idx="2833">0.87</cx:pt>
          <cx:pt idx="2834">0.79000000000000004</cx:pt>
          <cx:pt idx="2835">1.1100000000000001</cx:pt>
          <cx:pt idx="2836">0.93000000000000005</cx:pt>
          <cx:pt idx="2837">1.2</cx:pt>
          <cx:pt idx="2838">1.05</cx:pt>
          <cx:pt idx="2839">1.2</cx:pt>
          <cx:pt idx="2840">0.96999999999999997</cx:pt>
          <cx:pt idx="2841">1.1100000000000001</cx:pt>
          <cx:pt idx="2842">1.2</cx:pt>
          <cx:pt idx="2843">1.01</cx:pt>
          <cx:pt idx="2844">0.93999999999999995</cx:pt>
          <cx:pt idx="2845">0.65000000000000002</cx:pt>
          <cx:pt idx="2846">0.95999999999999996</cx:pt>
          <cx:pt idx="2847">0.91000000000000003</cx:pt>
          <cx:pt idx="2848">1.05</cx:pt>
          <cx:pt idx="2849">0.93000000000000005</cx:pt>
          <cx:pt idx="2850">1.3700000000000001</cx:pt>
          <cx:pt idx="2851">0.69999999999999996</cx:pt>
          <cx:pt idx="2852">0.90000000000000002</cx:pt>
          <cx:pt idx="2853">0.91000000000000003</cx:pt>
          <cx:pt idx="2854">1.05</cx:pt>
          <cx:pt idx="2855">1.1399999999999999</cx:pt>
          <cx:pt idx="2856">0.98999999999999999</cx:pt>
          <cx:pt idx="2857">0.91000000000000003</cx:pt>
          <cx:pt idx="2858">0.81999999999999995</cx:pt>
          <cx:pt idx="2859">0.82999999999999996</cx:pt>
          <cx:pt idx="2860">1.3</cx:pt>
          <cx:pt idx="2861">1.1100000000000001</cx:pt>
          <cx:pt idx="2862">0.89000000000000001</cx:pt>
          <cx:pt idx="2863">1.03</cx:pt>
          <cx:pt idx="2864">0.92000000000000004</cx:pt>
          <cx:pt idx="2865">1.26</cx:pt>
          <cx:pt idx="2866">1.1599999999999999</cx:pt>
          <cx:pt idx="2867">1.0600000000000001</cx:pt>
          <cx:pt idx="2868">0.94999999999999996</cx:pt>
          <cx:pt idx="2869">0.95999999999999996</cx:pt>
          <cx:pt idx="2870">1.3500000000000001</cx:pt>
          <cx:pt idx="2871">1.1299999999999999</cx:pt>
          <cx:pt idx="2872">1.53</cx:pt>
          <cx:pt idx="2873">1.29</cx:pt>
          <cx:pt idx="2874">0.97999999999999998</cx:pt>
          <cx:pt idx="2875">1.1000000000000001</cx:pt>
          <cx:pt idx="2876">1.1499999999999999</cx:pt>
          <cx:pt idx="2877">1.02</cx:pt>
          <cx:pt idx="2878">0.88</cx:pt>
          <cx:pt idx="2879">0.88</cx:pt>
          <cx:pt idx="2880">0.94999999999999996</cx:pt>
          <cx:pt idx="2881">0.88</cx:pt>
          <cx:pt idx="2882">1.1299999999999999</cx:pt>
          <cx:pt idx="2883">0.92000000000000004</cx:pt>
          <cx:pt idx="2884">1.1899999999999999</cx:pt>
          <cx:pt idx="2885">0.96999999999999997</cx:pt>
          <cx:pt idx="2886">0.81999999999999995</cx:pt>
          <cx:pt idx="2887">0.72999999999999998</cx:pt>
          <cx:pt idx="2888">0.75</cx:pt>
          <cx:pt idx="2889">0.66000000000000003</cx:pt>
          <cx:pt idx="2890">0.62</cx:pt>
          <cx:pt idx="2891">0.93000000000000005</cx:pt>
          <cx:pt idx="2892">0.68000000000000005</cx:pt>
          <cx:pt idx="2893">0.78000000000000003</cx:pt>
          <cx:pt idx="2894">1.01</cx:pt>
          <cx:pt idx="2895">1.22</cx:pt>
          <cx:pt idx="2896">0.63</cx:pt>
          <cx:pt idx="2897">0.68999999999999995</cx:pt>
          <cx:pt idx="2898">0.88</cx:pt>
          <cx:pt idx="2899">0.93999999999999995</cx:pt>
          <cx:pt idx="2900">0.79000000000000004</cx:pt>
          <cx:pt idx="2901">0.82999999999999996</cx:pt>
          <cx:pt idx="2902">0.90000000000000002</cx:pt>
          <cx:pt idx="2903">0.78000000000000003</cx:pt>
          <cx:pt idx="2904">0.59999999999999998</cx:pt>
          <cx:pt idx="2905">1.27</cx:pt>
          <cx:pt idx="2906">0.93000000000000005</cx:pt>
          <cx:pt idx="2907">0.88</cx:pt>
          <cx:pt idx="2908">1.1399999999999999</cx:pt>
          <cx:pt idx="2909">0.73999999999999999</cx:pt>
          <cx:pt idx="2910">0.95999999999999996</cx:pt>
          <cx:pt idx="2911">0.87</cx:pt>
          <cx:pt idx="2912">0.77000000000000002</cx:pt>
          <cx:pt idx="2913">0.73999999999999999</cx:pt>
          <cx:pt idx="2914">0.75</cx:pt>
          <cx:pt idx="2915">0.97999999999999998</cx:pt>
          <cx:pt idx="2916">0.77000000000000002</cx:pt>
          <cx:pt idx="2917">0.98999999999999999</cx:pt>
          <cx:pt idx="2918">1.1200000000000001</cx:pt>
          <cx:pt idx="2919">0.84999999999999998</cx:pt>
          <cx:pt idx="2920">0.97999999999999998</cx:pt>
          <cx:pt idx="2921">0.85999999999999999</cx:pt>
          <cx:pt idx="2922">0.94999999999999996</cx:pt>
          <cx:pt idx="2923">0.88</cx:pt>
          <cx:pt idx="2924">0.79000000000000004</cx:pt>
          <cx:pt idx="2925">1.1399999999999999</cx:pt>
          <cx:pt idx="2926">0.94999999999999996</cx:pt>
          <cx:pt idx="2927">1.0800000000000001</cx:pt>
          <cx:pt idx="2928">0.96999999999999997</cx:pt>
          <cx:pt idx="2929">1.24</cx:pt>
          <cx:pt idx="2930">1.01</cx:pt>
          <cx:pt idx="2931">1.03</cx:pt>
          <cx:pt idx="2932">0.97999999999999998</cx:pt>
          <cx:pt idx="2933">0.80000000000000004</cx:pt>
          <cx:pt idx="2934">0.75</cx:pt>
          <cx:pt idx="2935">0.68000000000000005</cx:pt>
          <cx:pt idx="2936">0.93999999999999995</cx:pt>
          <cx:pt idx="2937">0.88</cx:pt>
          <cx:pt idx="2938">1.3500000000000001</cx:pt>
          <cx:pt idx="2939">0.95999999999999996</cx:pt>
          <cx:pt idx="2940">1.4199999999999999</cx:pt>
          <cx:pt idx="2941">0.62</cx:pt>
          <cx:pt idx="2942">0.76000000000000001</cx:pt>
          <cx:pt idx="2943">1.01</cx:pt>
          <cx:pt idx="2944">0.88</cx:pt>
          <cx:pt idx="2945">1.04</cx:pt>
          <cx:pt idx="2946">0.93000000000000005</cx:pt>
          <cx:pt idx="2947">1.04</cx:pt>
          <cx:pt idx="2948">0.85999999999999999</cx:pt>
          <cx:pt idx="2949">0.85999999999999999</cx:pt>
          <cx:pt idx="2950">1.3</cx:pt>
          <cx:pt idx="2951">1.04</cx:pt>
          <cx:pt idx="2952">0.97999999999999998</cx:pt>
          <cx:pt idx="2953">1.03</cx:pt>
          <cx:pt idx="2954">0.76000000000000001</cx:pt>
          <cx:pt idx="2955">1.25</cx:pt>
          <cx:pt idx="2956">1.0600000000000001</cx:pt>
          <cx:pt idx="2957">1.01</cx:pt>
          <cx:pt idx="2958">0.89000000000000001</cx:pt>
          <cx:pt idx="2959">0.87</cx:pt>
          <cx:pt idx="2960">1.3200000000000001</cx:pt>
          <cx:pt idx="2961">1.03</cx:pt>
          <cx:pt idx="2962">1.3300000000000001</cx:pt>
          <cx:pt idx="2963">1.3100000000000001</cx:pt>
          <cx:pt idx="2964">0.98999999999999999</cx:pt>
          <cx:pt idx="2965">1.1200000000000001</cx:pt>
          <cx:pt idx="2966">1.04</cx:pt>
          <cx:pt idx="2967">1.0700000000000001</cx:pt>
          <cx:pt idx="2968">0.96999999999999997</cx:pt>
          <cx:pt idx="2969">0.77000000000000002</cx:pt>
          <cx:pt idx="2970">1.1699999999999999</cx:pt>
          <cx:pt idx="2971">0.92000000000000004</cx:pt>
          <cx:pt idx="2972">1.3200000000000001</cx:pt>
          <cx:pt idx="2973">1.0900000000000001</cx:pt>
          <cx:pt idx="2974">1.3500000000000001</cx:pt>
          <cx:pt idx="2975">1.1699999999999999</cx:pt>
          <cx:pt idx="2976">1.0900000000000001</cx:pt>
          <cx:pt idx="2977">1.2</cx:pt>
          <cx:pt idx="2978">1.01</cx:pt>
          <cx:pt idx="2979">0.97999999999999998</cx:pt>
          <cx:pt idx="2980">0.72999999999999998</cx:pt>
          <cx:pt idx="2981">1.1299999999999999</cx:pt>
          <cx:pt idx="2982">1.0600000000000001</cx:pt>
          <cx:pt idx="2983">1.4199999999999999</cx:pt>
          <cx:pt idx="2984">1.03</cx:pt>
          <cx:pt idx="2985">1.4299999999999999</cx:pt>
          <cx:pt idx="2986">0.69999999999999996</cx:pt>
          <cx:pt idx="2987">0.97999999999999998</cx:pt>
          <cx:pt idx="2988">1</cx:pt>
          <cx:pt idx="2989">0.95999999999999996</cx:pt>
          <cx:pt idx="2990">1.1399999999999999</cx:pt>
          <cx:pt idx="2991">0.96999999999999997</cx:pt>
          <cx:pt idx="2992">1.01</cx:pt>
          <cx:pt idx="2993">0.84999999999999998</cx:pt>
          <cx:pt idx="2994">0.84999999999999998</cx:pt>
          <cx:pt idx="2995">1.4199999999999999</cx:pt>
          <cx:pt idx="2996">1.26</cx:pt>
          <cx:pt idx="2997">0.98999999999999999</cx:pt>
          <cx:pt idx="2998">1.22</cx:pt>
          <cx:pt idx="2999">0.69999999999999996</cx:pt>
          <cx:pt idx="3000">1.25</cx:pt>
          <cx:pt idx="3001">1.21</cx:pt>
          <cx:pt idx="3002">1.0700000000000001</cx:pt>
          <cx:pt idx="3003">0.91000000000000003</cx:pt>
          <cx:pt idx="3004">0.92000000000000004</cx:pt>
          <cx:pt idx="3005">1.1299999999999999</cx:pt>
          <cx:pt idx="3006">1.1699999999999999</cx:pt>
          <cx:pt idx="3007">1.01</cx:pt>
          <cx:pt idx="3008">1.4399999999999999</cx:pt>
          <cx:pt idx="3009">1</cx:pt>
          <cx:pt idx="3010">1.23</cx:pt>
          <cx:pt idx="3011">1.22</cx:pt>
          <cx:pt idx="3012">1.1699999999999999</cx:pt>
          <cx:pt idx="3013">0.91000000000000003</cx:pt>
          <cx:pt idx="3014">0.83999999999999997</cx:pt>
          <cx:pt idx="3015">1.27</cx:pt>
          <cx:pt idx="3016">0.92000000000000004</cx:pt>
          <cx:pt idx="3017">1.3100000000000001</cx:pt>
          <cx:pt idx="3018">1</cx:pt>
          <cx:pt idx="3019">1.3100000000000001</cx:pt>
          <cx:pt idx="3020">1.1399999999999999</cx:pt>
          <cx:pt idx="3021">1.1000000000000001</cx:pt>
          <cx:pt idx="3022">1.3300000000000001</cx:pt>
          <cx:pt idx="3023">1.03</cx:pt>
          <cx:pt idx="3024">0.94999999999999996</cx:pt>
          <cx:pt idx="3025">0.73999999999999999</cx:pt>
          <cx:pt idx="3026">1.1000000000000001</cx:pt>
          <cx:pt idx="3027">0.85999999999999999</cx:pt>
          <cx:pt idx="3028">1.4099999999999999</cx:pt>
          <cx:pt idx="3029">1.1100000000000001</cx:pt>
          <cx:pt idx="3030">1.4199999999999999</cx:pt>
          <cx:pt idx="3031">0.69999999999999996</cx:pt>
          <cx:pt idx="3032">0.85999999999999999</cx:pt>
          <cx:pt idx="3033">1.02</cx:pt>
          <cx:pt idx="3034">0.84999999999999998</cx:pt>
          <cx:pt idx="3035">0.97999999999999998</cx:pt>
          <cx:pt idx="3036">0.91000000000000003</cx:pt>
          <cx:pt idx="3037">1.05</cx:pt>
          <cx:pt idx="3038">0.83999999999999997</cx:pt>
          <cx:pt idx="3039">0.93999999999999995</cx:pt>
          <cx:pt idx="3040">1.29</cx:pt>
          <cx:pt idx="3041">1.1899999999999999</cx:pt>
          <cx:pt idx="3042">1.01</cx:pt>
          <cx:pt idx="3043">1.1799999999999999</cx:pt>
          <cx:pt idx="3044">0.67000000000000004</cx:pt>
          <cx:pt idx="3045">1.26</cx:pt>
          <cx:pt idx="3046">1.02</cx:pt>
          <cx:pt idx="3047">1.0800000000000001</cx:pt>
          <cx:pt idx="3048">0.89000000000000001</cx:pt>
          <cx:pt idx="3049">0.91000000000000003</cx:pt>
          <cx:pt idx="3050">1.3100000000000001</cx:pt>
          <cx:pt idx="3051">0.93999999999999995</cx:pt>
          <cx:pt idx="3052">1.49</cx:pt>
          <cx:pt idx="3053">1.3100000000000001</cx:pt>
          <cx:pt idx="3054">1</cx:pt>
          <cx:pt idx="3055">1.1399999999999999</cx:pt>
          <cx:pt idx="3056">1.25</cx:pt>
          <cx:pt idx="3057">1.21</cx:pt>
          <cx:pt idx="3058">0.96999999999999997</cx:pt>
          <cx:pt idx="3059">0.84999999999999998</cx:pt>
          <cx:pt idx="3060">1.24</cx:pt>
          <cx:pt idx="3061">1.04</cx:pt>
          <cx:pt idx="3062">1.26</cx:pt>
          <cx:pt idx="3063">1.1200000000000001</cx:pt>
          <cx:pt idx="3064">1.3999999999999999</cx:pt>
          <cx:pt idx="3065">1.22</cx:pt>
          <cx:pt idx="3066">0.96999999999999997</cx:pt>
          <cx:pt idx="3067">1.3799999999999999</cx:pt>
          <cx:pt idx="3068">0.92000000000000004</cx:pt>
          <cx:pt idx="3069">0.87</cx:pt>
          <cx:pt idx="3070">0.80000000000000004</cx:pt>
          <cx:pt idx="3071">0.96999999999999997</cx:pt>
          <cx:pt idx="3072">1</cx:pt>
          <cx:pt idx="3073">1.72</cx:pt>
          <cx:pt idx="3074">1.1799999999999999</cx:pt>
          <cx:pt idx="3075">1.48</cx:pt>
          <cx:pt idx="3076">0.69999999999999996</cx:pt>
          <cx:pt idx="3077">0.94999999999999996</cx:pt>
          <cx:pt idx="3078">1.21</cx:pt>
          <cx:pt idx="3079">1.1200000000000001</cx:pt>
          <cx:pt idx="3080">1.1899999999999999</cx:pt>
          <cx:pt idx="3081">1.0600000000000001</cx:pt>
          <cx:pt idx="3082">1.21</cx:pt>
          <cx:pt idx="3083">0.92000000000000004</cx:pt>
          <cx:pt idx="3084">0.93000000000000005</cx:pt>
          <cx:pt idx="3085">1.53</cx:pt>
          <cx:pt idx="3086">1.3200000000000001</cx:pt>
          <cx:pt idx="3087">1.1699999999999999</cx:pt>
          <cx:pt idx="3088">1.3600000000000001</cx:pt>
          <cx:pt idx="3089">0.85999999999999999</cx:pt>
          <cx:pt idx="3090">1.29</cx:pt>
          <cx:pt idx="3091">1.1100000000000001</cx:pt>
          <cx:pt idx="3092">0.96999999999999997</cx:pt>
          <cx:pt idx="3093">0.93000000000000005</cx:pt>
          <cx:pt idx="3094">0.96999999999999997</cx:pt>
          <cx:pt idx="3095">1.4299999999999999</cx:pt>
          <cx:pt idx="3096">1.1699999999999999</cx:pt>
          <cx:pt idx="3097">1.49</cx:pt>
          <cx:pt idx="3098">1.4299999999999999</cx:pt>
          <cx:pt idx="3099">1.03</cx:pt>
          <cx:pt idx="3100">1.1899999999999999</cx:pt>
          <cx:pt idx="3101">1.1699999999999999</cx:pt>
          <cx:pt idx="3102">1.23</cx:pt>
          <cx:pt idx="3103">1.0800000000000001</cx:pt>
          <cx:pt idx="3104">0.92000000000000004</cx:pt>
          <cx:pt idx="3105">1.03</cx:pt>
          <cx:pt idx="3106">1.0600000000000001</cx:pt>
          <cx:pt idx="3107">1.4199999999999999</cx:pt>
          <cx:pt idx="3108">1.1200000000000001</cx:pt>
          <cx:pt idx="3109">1.3500000000000001</cx:pt>
          <cx:pt idx="3110">1.2</cx:pt>
          <cx:pt idx="3111">1.1799999999999999</cx:pt>
          <cx:pt idx="3112">1.3300000000000001</cx:pt>
          <cx:pt idx="3113">0.98999999999999999</cx:pt>
          <cx:pt idx="3114">0.92000000000000004</cx:pt>
          <cx:pt idx="3115">0.88</cx:pt>
          <cx:pt idx="3116">1</cx:pt>
          <cx:pt idx="3117">1.05</cx:pt>
          <cx:pt idx="3118">1.24</cx:pt>
          <cx:pt idx="3119">1.1000000000000001</cx:pt>
          <cx:pt idx="3120">1.46</cx:pt>
          <cx:pt idx="3121">0.80000000000000004</cx:pt>
          <cx:pt idx="3122">1.0800000000000001</cx:pt>
          <cx:pt idx="3123">1.26</cx:pt>
          <cx:pt idx="3124">1.1000000000000001</cx:pt>
          <cx:pt idx="3125">1.27</cx:pt>
          <cx:pt idx="3126">0.97999999999999998</cx:pt>
          <cx:pt idx="3127">1.26</cx:pt>
          <cx:pt idx="3128">0.95999999999999996</cx:pt>
          <cx:pt idx="3129">1</cx:pt>
          <cx:pt idx="3130">1.54</cx:pt>
          <cx:pt idx="3131">1.1899999999999999</cx:pt>
          <cx:pt idx="3132">1.05</cx:pt>
          <cx:pt idx="3133">1.3200000000000001</cx:pt>
          <cx:pt idx="3134">0.89000000000000001</cx:pt>
          <cx:pt idx="3135">1.03</cx:pt>
          <cx:pt idx="3136">1.3500000000000001</cx:pt>
          <cx:pt idx="3137">1.1399999999999999</cx:pt>
          <cx:pt idx="3138">0.97999999999999998</cx:pt>
          <cx:pt idx="3139">0.95999999999999996</cx:pt>
          <cx:pt idx="3140">1.3500000000000001</cx:pt>
          <cx:pt idx="3141">1.3500000000000001</cx:pt>
          <cx:pt idx="3142">1.27</cx:pt>
          <cx:pt idx="3143">1.74</cx:pt>
          <cx:pt idx="3144">1.1100000000000001</cx:pt>
          <cx:pt idx="3145">1.45</cx:pt>
          <cx:pt idx="3146">1.1799999999999999</cx:pt>
          <cx:pt idx="3147">1.1499999999999999</cx:pt>
          <cx:pt idx="3148">1.1299999999999999</cx:pt>
          <cx:pt idx="3149">0.96999999999999997</cx:pt>
          <cx:pt idx="3150">1.22</cx:pt>
          <cx:pt idx="3151">1.04</cx:pt>
          <cx:pt idx="3152">1.46</cx:pt>
          <cx:pt idx="3153">1.3799999999999999</cx:pt>
          <cx:pt idx="3154">1.49</cx:pt>
          <cx:pt idx="3155">1.2</cx:pt>
          <cx:pt idx="3156">1.1699999999999999</cx:pt>
          <cx:pt idx="3157">1.51</cx:pt>
          <cx:pt idx="3158">1.3300000000000001</cx:pt>
          <cx:pt idx="3159">1.21</cx:pt>
          <cx:pt idx="3160">0.90000000000000002</cx:pt>
          <cx:pt idx="3161">1.1299999999999999</cx:pt>
          <cx:pt idx="3162">1.29</cx:pt>
          <cx:pt idx="3163">1.5800000000000001</cx:pt>
          <cx:pt idx="3164">1.1100000000000001</cx:pt>
          <cx:pt idx="3165">1.49</cx:pt>
          <cx:pt idx="3166">0.81999999999999995</cx:pt>
          <cx:pt idx="3167">1.1899999999999999</cx:pt>
          <cx:pt idx="3168">1.0800000000000001</cx:pt>
          <cx:pt idx="3169">0.97999999999999998</cx:pt>
          <cx:pt idx="3170">1.24</cx:pt>
          <cx:pt idx="3171">1.04</cx:pt>
          <cx:pt idx="3172">1.0900000000000001</cx:pt>
          <cx:pt idx="3173">0.95999999999999996</cx:pt>
          <cx:pt idx="3174">1</cx:pt>
          <cx:pt idx="3175">1.52</cx:pt>
          <cx:pt idx="3176">1.28</cx:pt>
          <cx:pt idx="3177">1.0600000000000001</cx:pt>
          <cx:pt idx="3178">1.22</cx:pt>
          <cx:pt idx="3179">0.87</cx:pt>
          <cx:pt idx="3180">1.3500000000000001</cx:pt>
          <cx:pt idx="3181">1.3600000000000001</cx:pt>
          <cx:pt idx="3182">1.1100000000000001</cx:pt>
          <cx:pt idx="3183">0.89000000000000001</cx:pt>
          <cx:pt idx="3184">0.92000000000000004</cx:pt>
          <cx:pt idx="3185">1.5</cx:pt>
          <cx:pt idx="3186">1.1899999999999999</cx:pt>
          <cx:pt idx="3187">1.6299999999999999</cx:pt>
          <cx:pt idx="3188">1.76</cx:pt>
          <cx:pt idx="3189">1.0800000000000001</cx:pt>
          <cx:pt idx="3190">1.49</cx:pt>
          <cx:pt idx="3191">1.26</cx:pt>
          <cx:pt idx="3192">1.23</cx:pt>
          <cx:pt idx="3193">1.04</cx:pt>
          <cx:pt idx="3194">0.94999999999999996</cx:pt>
          <cx:pt idx="3195">1.29</cx:pt>
          <cx:pt idx="3196">1.02</cx:pt>
          <cx:pt idx="3197">1.4099999999999999</cx:pt>
          <cx:pt idx="3198">1.1699999999999999</cx:pt>
          <cx:pt idx="3199">1.52</cx:pt>
          <cx:pt idx="3200">1.23</cx:pt>
          <cx:pt idx="3201">1.24</cx:pt>
          <cx:pt idx="3202">1.49</cx:pt>
          <cx:pt idx="3203">1.1200000000000001</cx:pt>
          <cx:pt idx="3204">1.0700000000000001</cx:pt>
          <cx:pt idx="3205">0.89000000000000001</cx:pt>
          <cx:pt idx="3206">1.1799999999999999</cx:pt>
          <cx:pt idx="3207">1.1299999999999999</cx:pt>
          <cx:pt idx="3208">1.55</cx:pt>
          <cx:pt idx="3209">1.1299999999999999</cx:pt>
          <cx:pt idx="3210">1.5</cx:pt>
          <cx:pt idx="3211">0.85999999999999999</cx:pt>
          <cx:pt idx="3212">1.0600000000000001</cx:pt>
          <cx:pt idx="3213">1.1100000000000001</cx:pt>
          <cx:pt idx="3214">1.03</cx:pt>
          <cx:pt idx="3215">1.3</cx:pt>
          <cx:pt idx="3216">1.0900000000000001</cx:pt>
          <cx:pt idx="3217">1.1100000000000001</cx:pt>
          <cx:pt idx="3218">0.96999999999999997</cx:pt>
          <cx:pt idx="3219">0.96999999999999997</cx:pt>
          <cx:pt idx="3220">1.5700000000000001</cx:pt>
          <cx:pt idx="3221">1.3</cx:pt>
          <cx:pt idx="3222">1.0800000000000001</cx:pt>
          <cx:pt idx="3223">1.3600000000000001</cx:pt>
          <cx:pt idx="3224">0.82999999999999996</cx:pt>
          <cx:pt idx="3225">1.3500000000000001</cx:pt>
          <cx:pt idx="3226">1.24</cx:pt>
          <cx:pt idx="3227">1.1699999999999999</cx:pt>
          <cx:pt idx="3228">0.98999999999999999</cx:pt>
          <cx:pt idx="3229">1.02</cx:pt>
          <cx:pt idx="3230">1.51</cx:pt>
          <cx:pt idx="3231">1.3200000000000001</cx:pt>
          <cx:pt idx="3232">1.6699999999999999</cx:pt>
          <cx:pt idx="3233">1.6699999999999999</cx:pt>
          <cx:pt idx="3234">1.1100000000000001</cx:pt>
          <cx:pt idx="3235">1.3899999999999999</cx:pt>
          <cx:pt idx="3236">1.1699999999999999</cx:pt>
          <cx:pt idx="3237">1.3</cx:pt>
          <cx:pt idx="3238">1.0700000000000001</cx:pt>
          <cx:pt idx="3239">0.97999999999999998</cx:pt>
          <cx:pt idx="3240">1.0800000000000001</cx:pt>
          <cx:pt idx="3241">1.0800000000000001</cx:pt>
          <cx:pt idx="3242">1.3999999999999999</cx:pt>
          <cx:pt idx="3243">1.3899999999999999</cx:pt>
          <cx:pt idx="3244">1.49</cx:pt>
          <cx:pt idx="3245">1.25</cx:pt>
          <cx:pt idx="3246">1.28</cx:pt>
          <cx:pt idx="3247">1.46</cx:pt>
          <cx:pt idx="3248">0.83999999999999997</cx:pt>
          <cx:pt idx="3249">0.94999999999999996</cx:pt>
          <cx:pt idx="3250">0.93000000000000005</cx:pt>
          <cx:pt idx="3251">1.26</cx:pt>
          <cx:pt idx="3252">0.96999999999999997</cx:pt>
          <cx:pt idx="3253">1.1699999999999999</cx:pt>
          <cx:pt idx="3254">1.1499999999999999</cx:pt>
          <cx:pt idx="3255">1.5</cx:pt>
          <cx:pt idx="3256">0.90000000000000002</cx:pt>
          <cx:pt idx="3257">0.94999999999999996</cx:pt>
          <cx:pt idx="3258">1.29</cx:pt>
          <cx:pt idx="3259">1.03</cx:pt>
          <cx:pt idx="3260">1.3400000000000001</cx:pt>
          <cx:pt idx="3261">0.83999999999999997</cx:pt>
          <cx:pt idx="3262">1.29</cx:pt>
          <cx:pt idx="3263">0.98999999999999999</cx:pt>
          <cx:pt idx="3264">1.01</cx:pt>
          <cx:pt idx="3265">1.5800000000000001</cx:pt>
          <cx:pt idx="3266">1.1000000000000001</cx:pt>
          <cx:pt idx="3267">1.1899999999999999</cx:pt>
          <cx:pt idx="3268">1.3799999999999999</cx:pt>
          <cx:pt idx="3269">0.91000000000000003</cx:pt>
          <cx:pt idx="3270">1.04</cx:pt>
          <cx:pt idx="3271">1.3999999999999999</cx:pt>
          <cx:pt idx="3272">1.1899999999999999</cx:pt>
          <cx:pt idx="3273">1.03</cx:pt>
          <cx:pt idx="3274">1</cx:pt>
          <cx:pt idx="3275">1.51</cx:pt>
          <cx:pt idx="3276">1.3600000000000001</cx:pt>
          <cx:pt idx="3277">1.55</cx:pt>
          <cx:pt idx="3278">1.72</cx:pt>
          <cx:pt idx="3279">1.1699999999999999</cx:pt>
          <cx:pt idx="3280">1.5</cx:pt>
          <cx:pt idx="3281">1.21</cx:pt>
          <cx:pt idx="3282">1.21</cx:pt>
          <cx:pt idx="3283">1.21</cx:pt>
          <cx:pt idx="3284">0.96999999999999997</cx:pt>
          <cx:pt idx="3285">1.2</cx:pt>
          <cx:pt idx="3286">1.0700000000000001</cx:pt>
          <cx:pt idx="3287">1.2</cx:pt>
          <cx:pt idx="3288">1.26</cx:pt>
          <cx:pt idx="3289">1.52</cx:pt>
          <cx:pt idx="3290">1.1899999999999999</cx:pt>
          <cx:pt idx="3291">1.27</cx:pt>
          <cx:pt idx="3292">1.5</cx:pt>
          <cx:pt idx="3293">0.82999999999999996</cx:pt>
          <cx:pt idx="3294">0.94999999999999996</cx:pt>
          <cx:pt idx="3295">0.90000000000000002</cx:pt>
          <cx:pt idx="3296">1.0900000000000001</cx:pt>
          <cx:pt idx="3297">1.03</cx:pt>
          <cx:pt idx="3298">1.27</cx:pt>
          <cx:pt idx="3299">1.1399999999999999</cx:pt>
          <cx:pt idx="3300">1.51</cx:pt>
          <cx:pt idx="3301">0.85999999999999999</cx:pt>
          <cx:pt idx="3302">0.93999999999999995</cx:pt>
          <cx:pt idx="3303">1.26</cx:pt>
          <cx:pt idx="3304">1.04</cx:pt>
          <cx:pt idx="3305">1.29</cx:pt>
          <cx:pt idx="3306">0.90000000000000002</cx:pt>
          <cx:pt idx="3307">1.29</cx:pt>
          <cx:pt idx="3308">0.96999999999999997</cx:pt>
          <cx:pt idx="3309">0.98999999999999999</cx:pt>
          <cx:pt idx="3310">1.5700000000000001</cx:pt>
          <cx:pt idx="3311">1.3</cx:pt>
          <cx:pt idx="3312">1.1899999999999999</cx:pt>
          <cx:pt idx="3313">1.3300000000000001</cx:pt>
          <cx:pt idx="3314">0.93000000000000005</cx:pt>
          <cx:pt idx="3315">1.3300000000000001</cx:pt>
          <cx:pt idx="3316">1.28</cx:pt>
          <cx:pt idx="3317">1.1399999999999999</cx:pt>
          <cx:pt idx="3318">1.01</cx:pt>
          <cx:pt idx="3319">0.97999999999999998</cx:pt>
          <cx:pt idx="3320">1.3999999999999999</cx:pt>
          <cx:pt idx="3321">1.3300000000000001</cx:pt>
          <cx:pt idx="3322">1.3400000000000001</cx:pt>
          <cx:pt idx="3323">1.6000000000000001</cx:pt>
          <cx:pt idx="3324">1.1599999999999999</cx:pt>
          <cx:pt idx="3325">1.3100000000000001</cx:pt>
          <cx:pt idx="3326">1.27</cx:pt>
          <cx:pt idx="3327">1.2</cx:pt>
          <cx:pt idx="3328">1.1899999999999999</cx:pt>
          <cx:pt idx="3329">0.93999999999999995</cx:pt>
          <cx:pt idx="3330">1.22</cx:pt>
          <cx:pt idx="3331">1.0800000000000001</cx:pt>
          <cx:pt idx="3332">1.3400000000000001</cx:pt>
          <cx:pt idx="3333">1.3100000000000001</cx:pt>
          <cx:pt idx="3334">1.46</cx:pt>
          <cx:pt idx="3335">1.1399999999999999</cx:pt>
          <cx:pt idx="3336">1.26</cx:pt>
          <cx:pt idx="3337">1.6699999999999999</cx:pt>
          <cx:pt idx="3338">1.0800000000000001</cx:pt>
          <cx:pt idx="3339">1.0800000000000001</cx:pt>
          <cx:pt idx="3340">0.90000000000000002</cx:pt>
          <cx:pt idx="3341">1.1499999999999999</cx:pt>
          <cx:pt idx="3342">1.22</cx:pt>
          <cx:pt idx="3343">1.6699999999999999</cx:pt>
          <cx:pt idx="3344">1.1299999999999999</cx:pt>
          <cx:pt idx="3345">1.49</cx:pt>
          <cx:pt idx="3346">0.85999999999999999</cx:pt>
          <cx:pt idx="3347">1.01</cx:pt>
          <cx:pt idx="3348">1.3</cx:pt>
          <cx:pt idx="3349">1.1399999999999999</cx:pt>
          <cx:pt idx="3350">1.3300000000000001</cx:pt>
          <cx:pt idx="3351">1.04</cx:pt>
          <cx:pt idx="3352">1.3100000000000001</cx:pt>
          <cx:pt idx="3353">0.98999999999999999</cx:pt>
          <cx:pt idx="3354">1.02</cx:pt>
          <cx:pt idx="3355">1.5600000000000001</cx:pt>
          <cx:pt idx="3356">1.29</cx:pt>
          <cx:pt idx="3357">1.2</cx:pt>
          <cx:pt idx="3358">1.3400000000000001</cx:pt>
          <cx:pt idx="3359">0.97999999999999998</cx:pt>
          <cx:pt idx="3360">1.3200000000000001</cx:pt>
          <cx:pt idx="3361">1.3799999999999999</cx:pt>
          <cx:pt idx="3362">1.1799999999999999</cx:pt>
          <cx:pt idx="3363">1.02</cx:pt>
          <cx:pt idx="3364">1.02</cx:pt>
          <cx:pt idx="3365">1.4299999999999999</cx:pt>
          <cx:pt idx="3366">1.3700000000000001</cx:pt>
          <cx:pt idx="3367">1.6499999999999999</cx:pt>
          <cx:pt idx="3368">1.6599999999999999</cx:pt>
          <cx:pt idx="3369">1.1699999999999999</cx:pt>
          <cx:pt idx="3370">1.4299999999999999</cx:pt>
          <cx:pt idx="3371">1.25</cx:pt>
          <cx:pt idx="3372">1.1799999999999999</cx:pt>
          <cx:pt idx="3373">1.2</cx:pt>
          <cx:pt idx="3374">0.94999999999999996</cx:pt>
          <cx:pt idx="3375">1.3799999999999999</cx:pt>
          <cx:pt idx="3376">1.0700000000000001</cx:pt>
          <cx:pt idx="3377">1.3999999999999999</cx:pt>
          <cx:pt idx="3378">1.46</cx:pt>
          <cx:pt idx="3379">1.48</cx:pt>
          <cx:pt idx="3380">1.1499999999999999</cx:pt>
          <cx:pt idx="3381">1.22</cx:pt>
          <cx:pt idx="3382">1.6599999999999999</cx:pt>
          <cx:pt idx="3383">1.24</cx:pt>
          <cx:pt idx="3384">1.1499999999999999</cx:pt>
          <cx:pt idx="3385">0.81999999999999995</cx:pt>
          <cx:pt idx="3386">1.1499999999999999</cx:pt>
          <cx:pt idx="3387">1.1799999999999999</cx:pt>
          <cx:pt idx="3388">1.6000000000000001</cx:pt>
          <cx:pt idx="3389">1.2</cx:pt>
          <cx:pt idx="3390">1.53</cx:pt>
          <cx:pt idx="3391">0.80000000000000004</cx:pt>
          <cx:pt idx="3392">1.1200000000000001</cx:pt>
          <cx:pt idx="3393">1.26</cx:pt>
          <cx:pt idx="3394">1.01</cx:pt>
          <cx:pt idx="3395">1.24</cx:pt>
          <cx:pt idx="3396">1.0800000000000001</cx:pt>
          <cx:pt idx="3397">1.26</cx:pt>
          <cx:pt idx="3398">0.98999999999999999</cx:pt>
          <cx:pt idx="3399">0.93000000000000005</cx:pt>
          <cx:pt idx="3400">1.55</cx:pt>
          <cx:pt idx="3401">1.3500000000000001</cx:pt>
          <cx:pt idx="3402">1.1699999999999999</cx:pt>
          <cx:pt idx="3403">1.3600000000000001</cx:pt>
          <cx:pt idx="3404">0.89000000000000001</cx:pt>
          <cx:pt idx="3405">0.91000000000000003</cx:pt>
          <cx:pt idx="3406">1.26</cx:pt>
          <cx:pt idx="3407">1.1399999999999999</cx:pt>
          <cx:pt idx="3408">1.04</cx:pt>
          <cx:pt idx="3409">1.01</cx:pt>
          <cx:pt idx="3410">1.3600000000000001</cx:pt>
          <cx:pt idx="3411">1.1599999999999999</cx:pt>
          <cx:pt idx="3412">1.24</cx:pt>
          <cx:pt idx="3413">1.6000000000000001</cx:pt>
          <cx:pt idx="3414">1.1599999999999999</cx:pt>
          <cx:pt idx="3415">1.4399999999999999</cx:pt>
          <cx:pt idx="3416">1.2</cx:pt>
          <cx:pt idx="3417">1.25</cx:pt>
          <cx:pt idx="3418">1.1799999999999999</cx:pt>
          <cx:pt idx="3419">0.83999999999999997</cx:pt>
          <cx:pt idx="3420">1.05</cx:pt>
          <cx:pt idx="3421">1.0900000000000001</cx:pt>
          <cx:pt idx="3422">1.4099999999999999</cx:pt>
          <cx:pt idx="3423">1.4099999999999999</cx:pt>
          <cx:pt idx="3424">1.4199999999999999</cx:pt>
          <cx:pt idx="3425">1.1799999999999999</cx:pt>
          <cx:pt idx="3426">1.1899999999999999</cx:pt>
          <cx:pt idx="3427">1.6100000000000001</cx:pt>
          <cx:pt idx="3428">1.27</cx:pt>
          <cx:pt idx="3429">1.1799999999999999</cx:pt>
          <cx:pt idx="3430">0.90000000000000002</cx:pt>
          <cx:pt idx="3431">1.1599999999999999</cx:pt>
          <cx:pt idx="3432">1.1299999999999999</cx:pt>
          <cx:pt idx="3433">1.6399999999999999</cx:pt>
          <cx:pt idx="3434">1.1399999999999999</cx:pt>
          <cx:pt idx="3435">1.3700000000000001</cx:pt>
          <cx:pt idx="3436">0.92000000000000004</cx:pt>
          <cx:pt idx="3437">1.1799999999999999</cx:pt>
          <cx:pt idx="3438">1.23</cx:pt>
          <cx:pt idx="3439">0.92000000000000004</cx:pt>
          <cx:pt idx="3440">1.28</cx:pt>
          <cx:pt idx="3441">1.0900000000000001</cx:pt>
          <cx:pt idx="3442">1.23</cx:pt>
          <cx:pt idx="3443">1.02</cx:pt>
          <cx:pt idx="3444">0.97999999999999998</cx:pt>
          <cx:pt idx="3445">1.25</cx:pt>
          <cx:pt idx="3446">1.27</cx:pt>
          <cx:pt idx="3447">1.1599999999999999</cx:pt>
          <cx:pt idx="3448">1.1699999999999999</cx:pt>
          <cx:pt idx="3449">0.77000000000000002</cx:pt>
          <cx:pt idx="3450">1.3100000000000001</cx:pt>
          <cx:pt idx="3451">1.3600000000000001</cx:pt>
          <cx:pt idx="3452">1.1399999999999999</cx:pt>
          <cx:pt idx="3453">1.04</cx:pt>
          <cx:pt idx="3454">1</cx:pt>
          <cx:pt idx="3455">1.46</cx:pt>
          <cx:pt idx="3456">1.24</cx:pt>
          <cx:pt idx="3457">1.5900000000000001</cx:pt>
          <cx:pt idx="3458">1.4399999999999999</cx:pt>
          <cx:pt idx="3459">1.1499999999999999</cx:pt>
          <cx:pt idx="3460">1.3100000000000001</cx:pt>
          <cx:pt idx="3461">1.05</cx:pt>
          <cx:pt idx="3462">1.1399999999999999</cx:pt>
          <cx:pt idx="3463">1.1699999999999999</cx:pt>
          <cx:pt idx="3464">0.91000000000000003</cx:pt>
          <cx:pt idx="3465">1.24</cx:pt>
          <cx:pt idx="3466">0.98999999999999999</cx:pt>
          <cx:pt idx="3467">1.2</cx:pt>
          <cx:pt idx="3468">1.27</cx:pt>
          <cx:pt idx="3469">1.46</cx:pt>
          <cx:pt idx="3470">1.1599999999999999</cx:pt>
          <cx:pt idx="3471">0.94999999999999996</cx:pt>
          <cx:pt idx="3472">0.87</cx:pt>
          <cx:pt idx="3473">1.03</cx:pt>
          <cx:pt idx="3474">0.94999999999999996</cx:pt>
          <cx:pt idx="3475">0.87</cx:pt>
          <cx:pt idx="3476">1.1499999999999999</cx:pt>
          <cx:pt idx="3477">1.03</cx:pt>
          <cx:pt idx="3478">1.55</cx:pt>
          <cx:pt idx="3479">1.1699999999999999</cx:pt>
          <cx:pt idx="3480">1.45</cx:pt>
          <cx:pt idx="3481">0.84999999999999998</cx:pt>
          <cx:pt idx="3482">1.01</cx:pt>
          <cx:pt idx="3483">1.0600000000000001</cx:pt>
          <cx:pt idx="3484">1.02</cx:pt>
          <cx:pt idx="3485">1.1100000000000001</cx:pt>
          <cx:pt idx="3486">0.94999999999999996</cx:pt>
          <cx:pt idx="3487">1.0800000000000001</cx:pt>
          <cx:pt idx="3488">0.93000000000000005</cx:pt>
          <cx:pt idx="3489">0.92000000000000004</cx:pt>
          <cx:pt idx="3490">1.51</cx:pt>
          <cx:pt idx="3491">1.3</cx:pt>
          <cx:pt idx="3492">1.03</cx:pt>
          <cx:pt idx="3493">1.29</cx:pt>
          <cx:pt idx="3494">0.77000000000000002</cx:pt>
          <cx:pt idx="3495">0.93999999999999995</cx:pt>
          <cx:pt idx="3496">1.0800000000000001</cx:pt>
          <cx:pt idx="3497">0.90000000000000002</cx:pt>
          <cx:pt idx="3498">0.87</cx:pt>
          <cx:pt idx="3499">0.90000000000000002</cx:pt>
          <cx:pt idx="3500">0.96999999999999997</cx:pt>
          <cx:pt idx="3501">1.03</cx:pt>
          <cx:pt idx="3502">1.03</cx:pt>
          <cx:pt idx="3503">1.3600000000000001</cx:pt>
          <cx:pt idx="3504">1.03</cx:pt>
          <cx:pt idx="3505">1.1899999999999999</cx:pt>
          <cx:pt idx="3506">1.0600000000000001</cx:pt>
          <cx:pt idx="3507">1.21</cx:pt>
          <cx:pt idx="3508">1.02</cx:pt>
          <cx:pt idx="3509">0.83999999999999997</cx:pt>
          <cx:pt idx="3510">1.1200000000000001</cx:pt>
          <cx:pt idx="3511">1.04</cx:pt>
          <cx:pt idx="3512">1.1399999999999999</cx:pt>
          <cx:pt idx="3513">1.22</cx:pt>
          <cx:pt idx="3514">1.4299999999999999</cx:pt>
          <cx:pt idx="3515">1.1100000000000001</cx:pt>
          <cx:pt idx="3516">1.1899999999999999</cx:pt>
          <cx:pt idx="3517">1.3899999999999999</cx:pt>
          <cx:pt idx="3518">1.02</cx:pt>
          <cx:pt idx="3519">0.96999999999999997</cx:pt>
          <cx:pt idx="3520">0.81000000000000005</cx:pt>
          <cx:pt idx="3521">1.04</cx:pt>
          <cx:pt idx="3522">1.03</cx:pt>
          <cx:pt idx="3523">1.25</cx:pt>
          <cx:pt idx="3524">1.1599999999999999</cx:pt>
          <cx:pt idx="3525">1.46</cx:pt>
          <cx:pt idx="3526">0.80000000000000004</cx:pt>
          <cx:pt idx="3527">1</cx:pt>
          <cx:pt idx="3528">1.2</cx:pt>
          <cx:pt idx="3529">1</cx:pt>
          <cx:pt idx="3530">1.1699999999999999</cx:pt>
          <cx:pt idx="3531">0.95999999999999996</cx:pt>
          <cx:pt idx="3532">1.24</cx:pt>
          <cx:pt idx="3533">0.94999999999999996</cx:pt>
          <cx:pt idx="3534">0.94999999999999996</cx:pt>
          <cx:pt idx="3535">1.5</cx:pt>
          <cx:pt idx="3536">1.0900000000000001</cx:pt>
          <cx:pt idx="3537">1.1200000000000001</cx:pt>
          <cx:pt idx="3538">1.24</cx:pt>
          <cx:pt idx="3539">0.73999999999999999</cx:pt>
          <cx:pt idx="3540">1.05</cx:pt>
          <cx:pt idx="3541">1.21</cx:pt>
          <cx:pt idx="3542">1.0900000000000001</cx:pt>
          <cx:pt idx="3543">0.97999999999999998</cx:pt>
          <cx:pt idx="3544">0.97999999999999998</cx:pt>
          <cx:pt idx="3545">1.3700000000000001</cx:pt>
          <cx:pt idx="3546">1.1599999999999999</cx:pt>
          <cx:pt idx="3547">1.5700000000000001</cx:pt>
          <cx:pt idx="3548">1.48</cx:pt>
          <cx:pt idx="3549">1.1499999999999999</cx:pt>
          <cx:pt idx="3550">1.26</cx:pt>
          <cx:pt idx="3551">1.04</cx:pt>
          <cx:pt idx="3552">1.1299999999999999</cx:pt>
          <cx:pt idx="3553">1.1000000000000001</cx:pt>
          <cx:pt idx="3554">0.84999999999999998</cx:pt>
          <cx:pt idx="3555">1.46</cx:pt>
          <cx:pt idx="3556">1.02</cx:pt>
          <cx:pt idx="3557">1.3100000000000001</cx:pt>
          <cx:pt idx="3558">1.25</cx:pt>
          <cx:pt idx="3559">1.5</cx:pt>
          <cx:pt idx="3560">1.1699999999999999</cx:pt>
          <cx:pt idx="3561">1.1899999999999999</cx:pt>
          <cx:pt idx="3562">1.52</cx:pt>
          <cx:pt idx="3563">1.23</cx:pt>
          <cx:pt idx="3564">1.1499999999999999</cx:pt>
          <cx:pt idx="3565">0.88</cx:pt>
          <cx:pt idx="3566">1.1399999999999999</cx:pt>
          <cx:pt idx="3567">1.29</cx:pt>
          <cx:pt idx="3568">1.4099999999999999</cx:pt>
          <cx:pt idx="3569">1.1799999999999999</cx:pt>
          <cx:pt idx="3570">1.52</cx:pt>
          <cx:pt idx="3571">0.93999999999999995</cx:pt>
          <cx:pt idx="3572">1.1499999999999999</cx:pt>
          <cx:pt idx="3573">1.22</cx:pt>
          <cx:pt idx="3574">1.01</cx:pt>
          <cx:pt idx="3575">1.22</cx:pt>
          <cx:pt idx="3576">1.0600000000000001</cx:pt>
          <cx:pt idx="3577">1.24</cx:pt>
          <cx:pt idx="3578">0.98999999999999999</cx:pt>
          <cx:pt idx="3579">1.03</cx:pt>
          <cx:pt idx="3580">1.52</cx:pt>
          <cx:pt idx="3581">1.3300000000000001</cx:pt>
          <cx:pt idx="3582">1.1399999999999999</cx:pt>
          <cx:pt idx="3583">1.29</cx:pt>
          <cx:pt idx="3584">0.92000000000000004</cx:pt>
          <cx:pt idx="3585">0.93000000000000005</cx:pt>
          <cx:pt idx="3586">1.1499999999999999</cx:pt>
          <cx:pt idx="3587">1.0900000000000001</cx:pt>
          <cx:pt idx="3588">0.98999999999999999</cx:pt>
          <cx:pt idx="3589">0.93999999999999995</cx:pt>
          <cx:pt idx="3590">1.3600000000000001</cx:pt>
          <cx:pt idx="3591">1.1899999999999999</cx:pt>
          <cx:pt idx="3592">1.5900000000000001</cx:pt>
          <cx:pt idx="3593">1.51</cx:pt>
          <cx:pt idx="3594">1.1599999999999999</cx:pt>
          <cx:pt idx="3595">1.3</cx:pt>
          <cx:pt idx="3596">1.04</cx:pt>
          <cx:pt idx="3597">1.3100000000000001</cx:pt>
          <cx:pt idx="3598">1.1200000000000001</cx:pt>
          <cx:pt idx="3599">0.89000000000000001</cx:pt>
        </cx:lvl>
      </cx:numDim>
    </cx:data>
  </cx:chartData>
  <cx:chart>
    <cx:title pos="t" align="ctr" overlay="0">
      <cx:tx>
        <cx:txData>
          <cx:v>ASP Distribution 2017-2020</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ASP Distribution 2017-2020</a:t>
          </a:r>
        </a:p>
      </cx:txPr>
    </cx:title>
    <cx:plotArea>
      <cx:plotAreaRegion>
        <cx:series layoutId="clusteredColumn" uniqueId="{33B76EB6-CB2C-4BD1-85AE-D666EADABCE1}">
          <cx:tx>
            <cx:txData>
              <cx:f>'Conventional ''17-''20'!$H$1</cx:f>
              <cx:v> ASP Current Year </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Sheet3!$G$2:$G$3601</cx:f>
        <cx:lvl ptCount="3600" formatCode="_(&quot;$&quot;* #,##0.00_);_(&quot;$&quot;* \(#,##0.00\);_(&quot;$&quot;* &quot;-&quot;??_);_(@_)">
          <cx:pt idx="0">1.9399999999999999</cx:pt>
          <cx:pt idx="1">1.74</cx:pt>
          <cx:pt idx="2">1.8500000000000001</cx:pt>
          <cx:pt idx="3">1.04</cx:pt>
          <cx:pt idx="4">1.95</cx:pt>
          <cx:pt idx="5">1.73</cx:pt>
          <cx:pt idx="6">1.49</cx:pt>
          <cx:pt idx="7">1.8100000000000001</cx:pt>
          <cx:pt idx="8">1.0700000000000001</cx:pt>
          <cx:pt idx="9">1.5600000000000001</cx:pt>
          <cx:pt idx="10">1.02</cx:pt>
          <cx:pt idx="11">0.80000000000000004</cx:pt>
          <cx:pt idx="12">1.74</cx:pt>
          <cx:pt idx="13">1.52</cx:pt>
          <cx:pt idx="14">1.95</cx:pt>
          <cx:pt idx="15">2.4300000000000002</cx:pt>
          <cx:pt idx="16">1.0700000000000001</cx:pt>
          <cx:pt idx="17">1.6000000000000001</cx:pt>
          <cx:pt idx="18">1.26</cx:pt>
          <cx:pt idx="19">1.22</cx:pt>
          <cx:pt idx="20">1.1899999999999999</cx:pt>
          <cx:pt idx="21">1.55</cx:pt>
          <cx:pt idx="22">1.23</cx:pt>
          <cx:pt idx="23">1.53</cx:pt>
          <cx:pt idx="24">1.26</cx:pt>
          <cx:pt idx="25">2.1499999999999999</cx:pt>
          <cx:pt idx="26">1.8600000000000001</cx:pt>
          <cx:pt idx="27">1.26</cx:pt>
          <cx:pt idx="28">2.04</cx:pt>
          <cx:pt idx="29">1.3999999999999999</cx:pt>
          <cx:pt idx="30">1.45</cx:pt>
          <cx:pt idx="31">1.01</cx:pt>
          <cx:pt idx="32">1.52</cx:pt>
          <cx:pt idx="33">1.48</cx:pt>
          <cx:pt idx="34">1.6100000000000001</cx:pt>
          <cx:pt idx="35">2.1499999999999999</cx:pt>
          <cx:pt idx="36">1.52</cx:pt>
          <cx:pt idx="37">2.5800000000000001</cx:pt>
          <cx:pt idx="38">1.23</cx:pt>
          <cx:pt idx="39">1.48</cx:pt>
          <cx:pt idx="40">1.1599999999999999</cx:pt>
          <cx:pt idx="41">1.6699999999999999</cx:pt>
          <cx:pt idx="42">1.7</cx:pt>
          <cx:pt idx="43">1.21</cx:pt>
          <cx:pt idx="44">1.1799999999999999</cx:pt>
          <cx:pt idx="45">1.8400000000000001</cx:pt>
          <cx:pt idx="46">1.6200000000000001</cx:pt>
          <cx:pt idx="47">1.8200000000000001</cx:pt>
          <cx:pt idx="48">1.0600000000000001</cx:pt>
          <cx:pt idx="49">1.8799999999999999</cx:pt>
          <cx:pt idx="50">1.5800000000000001</cx:pt>
          <cx:pt idx="51">1.5</cx:pt>
          <cx:pt idx="52">1.8500000000000001</cx:pt>
          <cx:pt idx="53">1.8799999999999999</cx:pt>
          <cx:pt idx="54">1.73</cx:pt>
          <cx:pt idx="55">1.04</cx:pt>
          <cx:pt idx="56">0.72999999999999998</cx:pt>
          <cx:pt idx="57">1.8799999999999999</cx:pt>
          <cx:pt idx="58">1.75</cx:pt>
          <cx:pt idx="59">1.8799999999999999</cx:pt>
          <cx:pt idx="60">2.4300000000000002</cx:pt>
          <cx:pt idx="61">0.94999999999999996</cx:pt>
          <cx:pt idx="62">1.3100000000000001</cx:pt>
          <cx:pt idx="63">1.25</cx:pt>
          <cx:pt idx="64">1.3899999999999999</cx:pt>
          <cx:pt idx="65">1.3</cx:pt>
          <cx:pt idx="66">1.6000000000000001</cx:pt>
          <cx:pt idx="67">1.1899999999999999</cx:pt>
          <cx:pt idx="68">1.54</cx:pt>
          <cx:pt idx="69">1.3</cx:pt>
          <cx:pt idx="70">2.0899999999999999</cx:pt>
          <cx:pt idx="71">1.77</cx:pt>
          <cx:pt idx="72">1.26</cx:pt>
          <cx:pt idx="73">2</cx:pt>
          <cx:pt idx="74">1.49</cx:pt>
          <cx:pt idx="75">1.47</cx:pt>
          <cx:pt idx="76">0.97999999999999998</cx:pt>
          <cx:pt idx="77">1.6200000000000001</cx:pt>
          <cx:pt idx="78">1.5600000000000001</cx:pt>
          <cx:pt idx="79">1.6000000000000001</cx:pt>
          <cx:pt idx="80">2.3100000000000001</cx:pt>
          <cx:pt idx="81">1.8200000000000001</cx:pt>
          <cx:pt idx="82">2.7000000000000002</cx:pt>
          <cx:pt idx="83">1.25</cx:pt>
          <cx:pt idx="84">1.45</cx:pt>
          <cx:pt idx="85">1.1699999999999999</cx:pt>
          <cx:pt idx="86">1.45</cx:pt>
          <cx:pt idx="87">1.53</cx:pt>
          <cx:pt idx="88">1.21</cx:pt>
          <cx:pt idx="89">1.1899999999999999</cx:pt>
          <cx:pt idx="90">1.8200000000000001</cx:pt>
          <cx:pt idx="91">1.6200000000000001</cx:pt>
          <cx:pt idx="92">1.8500000000000001</cx:pt>
          <cx:pt idx="93">1.0600000000000001</cx:pt>
          <cx:pt idx="94">1.9299999999999999</cx:pt>
          <cx:pt idx="95">1.5</cx:pt>
          <cx:pt idx="96">1.48</cx:pt>
          <cx:pt idx="97">1.51</cx:pt>
          <cx:pt idx="98">1.5800000000000001</cx:pt>
          <cx:pt idx="99">0.93999999999999995</cx:pt>
          <cx:pt idx="100">1.03</cx:pt>
          <cx:pt idx="101">0.97999999999999998</cx:pt>
          <cx:pt idx="102">0.77000000000000002</cx:pt>
          <cx:pt idx="103">1.52</cx:pt>
          <cx:pt idx="104">1.76</cx:pt>
          <cx:pt idx="105">2.4399999999999999</cx:pt>
          <cx:pt idx="106">0.93999999999999995</cx:pt>
          <cx:pt idx="107">0.83999999999999997</cx:pt>
          <cx:pt idx="108">1.23</cx:pt>
          <cx:pt idx="109">1.3400000000000001</cx:pt>
          <cx:pt idx="110">1.27</cx:pt>
          <cx:pt idx="111">1.3100000000000001</cx:pt>
          <cx:pt idx="112">1.1899999999999999</cx:pt>
          <cx:pt idx="113">0.85999999999999999</cx:pt>
          <cx:pt idx="114">1.3100000000000001</cx:pt>
          <cx:pt idx="115">2.0499999999999998</cx:pt>
          <cx:pt idx="116">1.8899999999999999</cx:pt>
          <cx:pt idx="117">1.26</cx:pt>
          <cx:pt idx="118">2</cx:pt>
          <cx:pt idx="119">1.5900000000000001</cx:pt>
          <cx:pt idx="120">1.3999999999999999</cx:pt>
          <cx:pt idx="121">0.95999999999999996</cx:pt>
          <cx:pt idx="122">1.5900000000000001</cx:pt>
          <cx:pt idx="123">1.27</cx:pt>
          <cx:pt idx="124">1.1599999999999999</cx:pt>
          <cx:pt idx="125">1.8899999999999999</cx:pt>
          <cx:pt idx="126">1.73</cx:pt>
          <cx:pt idx="127">2.0299999999999998</cx:pt>
          <cx:pt idx="128">1.3200000000000001</cx:pt>
          <cx:pt idx="129">1.4399999999999999</cx:pt>
          <cx:pt idx="130">1.28</cx:pt>
          <cx:pt idx="131">1.3999999999999999</cx:pt>
          <cx:pt idx="132">1.5700000000000001</cx:pt>
          <cx:pt idx="133">1.2</cx:pt>
          <cx:pt idx="134">1.21</cx:pt>
          <cx:pt idx="135">1.8600000000000001</cx:pt>
          <cx:pt idx="136">1.53</cx:pt>
          <cx:pt idx="137">1.8500000000000001</cx:pt>
          <cx:pt idx="138">1.0600000000000001</cx:pt>
          <cx:pt idx="139">1.8999999999999999</cx:pt>
          <cx:pt idx="140">1.6100000000000001</cx:pt>
          <cx:pt idx="141">1.5</cx:pt>
          <cx:pt idx="142">1.51</cx:pt>
          <cx:pt idx="143">0.80000000000000004</cx:pt>
          <cx:pt idx="144">1.49</cx:pt>
          <cx:pt idx="145">1.1599999999999999</cx:pt>
          <cx:pt idx="146">1.49</cx:pt>
          <cx:pt idx="147">1.54</cx:pt>
          <cx:pt idx="148">1.6699999999999999</cx:pt>
          <cx:pt idx="149">1.72</cx:pt>
          <cx:pt idx="150">2.4300000000000002</cx:pt>
          <cx:pt idx="151">0.93000000000000005</cx:pt>
          <cx:pt idx="152">1.04</cx:pt>
          <cx:pt idx="153">1.3899999999999999</cx:pt>
          <cx:pt idx="154">1.3100000000000001</cx:pt>
          <cx:pt idx="155">1.0900000000000001</cx:pt>
          <cx:pt idx="156">1.45</cx:pt>
          <cx:pt idx="157">1.23</cx:pt>
          <cx:pt idx="158">1.4099999999999999</cx:pt>
          <cx:pt idx="159">1.3</cx:pt>
          <cx:pt idx="160">2.0800000000000001</cx:pt>
          <cx:pt idx="161">1.8400000000000001</cx:pt>
          <cx:pt idx="162">1.47</cx:pt>
          <cx:pt idx="163">1.8999999999999999</cx:pt>
          <cx:pt idx="164">1.49</cx:pt>
          <cx:pt idx="165">1.4299999999999999</cx:pt>
          <cx:pt idx="166">0.98999999999999999</cx:pt>
          <cx:pt idx="167">1.6299999999999999</cx:pt>
          <cx:pt idx="168">1.3200000000000001</cx:pt>
          <cx:pt idx="169">1.1799999999999999</cx:pt>
          <cx:pt idx="170">2.02</cx:pt>
          <cx:pt idx="171">1.21</cx:pt>
          <cx:pt idx="172">2.7000000000000002</cx:pt>
          <cx:pt idx="173">1.22</cx:pt>
          <cx:pt idx="174">1.4299999999999999</cx:pt>
          <cx:pt idx="175">1.26</cx:pt>
          <cx:pt idx="176">1.3600000000000001</cx:pt>
          <cx:pt idx="177">1.6699999999999999</cx:pt>
          <cx:pt idx="178">1.4299999999999999</cx:pt>
          <cx:pt idx="179">1.3</cx:pt>
          <cx:pt idx="180">1.72</cx:pt>
          <cx:pt idx="181">1.28</cx:pt>
          <cx:pt idx="182">1.8500000000000001</cx:pt>
          <cx:pt idx="183">0.94999999999999996</cx:pt>
          <cx:pt idx="184">1.6299999999999999</cx:pt>
          <cx:pt idx="185">1.8100000000000001</cx:pt>
          <cx:pt idx="186">1.6200000000000001</cx:pt>
          <cx:pt idx="187">1.49</cx:pt>
          <cx:pt idx="188">0.56999999999999995</cx:pt>
          <cx:pt idx="189">0.97999999999999998</cx:pt>
          <cx:pt idx="190">1.3</cx:pt>
          <cx:pt idx="191">1.3799999999999999</cx:pt>
          <cx:pt idx="192">0.84999999999999998</cx:pt>
          <cx:pt idx="193">1.7</cx:pt>
          <cx:pt idx="194">1.8300000000000001</cx:pt>
          <cx:pt idx="195">1.79</cx:pt>
          <cx:pt idx="196">0.93000000000000005</cx:pt>
          <cx:pt idx="197">1.3500000000000001</cx:pt>
          <cx:pt idx="198">1.72</cx:pt>
          <cx:pt idx="199">1.23</cx:pt>
          <cx:pt idx="200">1.1899999999999999</cx:pt>
          <cx:pt idx="201">1.3600000000000001</cx:pt>
          <cx:pt idx="202">1.4099999999999999</cx:pt>
          <cx:pt idx="203">1.1599999999999999</cx:pt>
          <cx:pt idx="204">1.3500000000000001</cx:pt>
          <cx:pt idx="205">2.0299999999999998</cx:pt>
          <cx:pt idx="206">1.6000000000000001</cx:pt>
          <cx:pt idx="207">1.95</cx:pt>
          <cx:pt idx="208">1.8600000000000001</cx:pt>
          <cx:pt idx="209">1.23</cx:pt>
          <cx:pt idx="210">1.3999999999999999</cx:pt>
          <cx:pt idx="211">0.93000000000000005</cx:pt>
          <cx:pt idx="212">1.77</cx:pt>
          <cx:pt idx="213">1.4199999999999999</cx:pt>
          <cx:pt idx="214">1.1399999999999999</cx:pt>
          <cx:pt idx="215">1.6000000000000001</cx:pt>
          <cx:pt idx="216">1.55</cx:pt>
          <cx:pt idx="217">1.6100000000000001</cx:pt>
          <cx:pt idx="218">0.97999999999999998</cx:pt>
          <cx:pt idx="219">1.45</cx:pt>
          <cx:pt idx="220">1.0900000000000001</cx:pt>
          <cx:pt idx="221">1.3200000000000001</cx:pt>
          <cx:pt idx="222">1.8</cx:pt>
          <cx:pt idx="223">1.9299999999999999</cx:pt>
          <cx:pt idx="224">1.3100000000000001</cx:pt>
          <cx:pt idx="225">1.78</cx:pt>
          <cx:pt idx="226">1.0700000000000001</cx:pt>
          <cx:pt idx="227">1.8500000000000001</cx:pt>
          <cx:pt idx="228">1.5800000000000001</cx:pt>
          <cx:pt idx="229">1.95</cx:pt>
          <cx:pt idx="230">1.8100000000000001</cx:pt>
          <cx:pt idx="231">1.6299999999999999</cx:pt>
          <cx:pt idx="232">1.53</cx:pt>
          <cx:pt idx="233">0.64000000000000001</cx:pt>
          <cx:pt idx="234">1</cx:pt>
          <cx:pt idx="235">1.3500000000000001</cx:pt>
          <cx:pt idx="236">1.4399999999999999</cx:pt>
          <cx:pt idx="237">0.81999999999999995</cx:pt>
          <cx:pt idx="238">1.27</cx:pt>
          <cx:pt idx="239">1.8100000000000001</cx:pt>
          <cx:pt idx="240">2.3500000000000001</cx:pt>
          <cx:pt idx="241">0.92000000000000004</cx:pt>
          <cx:pt idx="242">1.1499999999999999</cx:pt>
          <cx:pt idx="243">1.48</cx:pt>
          <cx:pt idx="244">1.1799999999999999</cx:pt>
          <cx:pt idx="245">1.1699999999999999</cx:pt>
          <cx:pt idx="246">0.80000000000000004</cx:pt>
          <cx:pt idx="247">1.29</cx:pt>
          <cx:pt idx="248">0.66000000000000003</cx:pt>
          <cx:pt idx="249">1.3300000000000001</cx:pt>
          <cx:pt idx="250">1.98</cx:pt>
          <cx:pt idx="251">1.8</cx:pt>
          <cx:pt idx="252">1.49</cx:pt>
          <cx:pt idx="253">1.9099999999999999</cx:pt>
          <cx:pt idx="254">1.46</cx:pt>
          <cx:pt idx="255">1.4099999999999999</cx:pt>
          <cx:pt idx="256">1.5900000000000001</cx:pt>
          <cx:pt idx="257">1.54</cx:pt>
          <cx:pt idx="258">1.1200000000000001</cx:pt>
          <cx:pt idx="259">0.88</cx:pt>
          <cx:pt idx="260">2.25</cx:pt>
          <cx:pt idx="261">1.6599999999999999</cx:pt>
          <cx:pt idx="262">2.5899999999999999</cx:pt>
          <cx:pt idx="263">1.79</cx:pt>
          <cx:pt idx="264">1.3799999999999999</cx:pt>
          <cx:pt idx="265">1.6599999999999999</cx:pt>
          <cx:pt idx="266">1.04</cx:pt>
          <cx:pt idx="267">1.6599999999999999</cx:pt>
          <cx:pt idx="268">1.4399999999999999</cx:pt>
          <cx:pt idx="269">1.3999999999999999</cx:pt>
          <cx:pt idx="270">1.6699999999999999</cx:pt>
          <cx:pt idx="271">1.0600000000000001</cx:pt>
          <cx:pt idx="272">1.8100000000000001</cx:pt>
          <cx:pt idx="273">1.6499999999999999</cx:pt>
          <cx:pt idx="274">2.0600000000000001</cx:pt>
          <cx:pt idx="275">1.98</cx:pt>
          <cx:pt idx="276">1.6699999999999999</cx:pt>
          <cx:pt idx="277">1.6000000000000001</cx:pt>
          <cx:pt idx="278">0.51000000000000001</cx:pt>
          <cx:pt idx="279">0.73999999999999999</cx:pt>
          <cx:pt idx="280">1.1699999999999999</cx:pt>
          <cx:pt idx="281">1.1599999999999999</cx:pt>
          <cx:pt idx="282">0.56999999999999995</cx:pt>
          <cx:pt idx="283">1.6399999999999999</cx:pt>
          <cx:pt idx="284">1.6200000000000001</cx:pt>
          <cx:pt idx="285">1.5600000000000001</cx:pt>
          <cx:pt idx="286">0.89000000000000001</cx:pt>
          <cx:pt idx="287">1.24</cx:pt>
          <cx:pt idx="288">1.74</cx:pt>
          <cx:pt idx="289">1.1499999999999999</cx:pt>
          <cx:pt idx="290">1.1899999999999999</cx:pt>
          <cx:pt idx="291">0.56000000000000005</cx:pt>
          <cx:pt idx="292">1.6499999999999999</cx:pt>
          <cx:pt idx="293">0.67000000000000004</cx:pt>
          <cx:pt idx="294">1.3300000000000001</cx:pt>
          <cx:pt idx="295">1.3600000000000001</cx:pt>
          <cx:pt idx="296">1.8799999999999999</cx:pt>
          <cx:pt idx="297">1.8100000000000001</cx:pt>
          <cx:pt idx="298">1.3799999999999999</cx:pt>
          <cx:pt idx="299">1.28</cx:pt>
          <cx:pt idx="300">1.45</cx:pt>
          <cx:pt idx="301">1.45</cx:pt>
          <cx:pt idx="302">1.55</cx:pt>
          <cx:pt idx="303">1.24</cx:pt>
          <cx:pt idx="304">0.93999999999999995</cx:pt>
          <cx:pt idx="305">2.3199999999999998</cx:pt>
          <cx:pt idx="306">1.3999999999999999</cx:pt>
          <cx:pt idx="307">2.5800000000000001</cx:pt>
          <cx:pt idx="308">2.2599999999999998</cx:pt>
          <cx:pt idx="309">1.3999999999999999</cx:pt>
          <cx:pt idx="310">2.3399999999999999</cx:pt>
          <cx:pt idx="311">1.1000000000000001</cx:pt>
          <cx:pt idx="312">1.8400000000000001</cx:pt>
          <cx:pt idx="313">1.8100000000000001</cx:pt>
          <cx:pt idx="314">1.24</cx:pt>
          <cx:pt idx="315">1.71</cx:pt>
          <cx:pt idx="316">0.64000000000000001</cx:pt>
          <cx:pt idx="317">1.9299999999999999</cx:pt>
          <cx:pt idx="318">1.1499999999999999</cx:pt>
          <cx:pt idx="319">2.0099999999999998</cx:pt>
          <cx:pt idx="320">1.9299999999999999</cx:pt>
          <cx:pt idx="321">1.7</cx:pt>
          <cx:pt idx="322">1.6899999999999999</cx:pt>
          <cx:pt idx="323">0.48999999999999999</cx:pt>
          <cx:pt idx="324">0.66000000000000003</cx:pt>
          <cx:pt idx="325">1.05</cx:pt>
          <cx:pt idx="326">0.78000000000000003</cx:pt>
          <cx:pt idx="327">0.56999999999999995</cx:pt>
          <cx:pt idx="328">1.5700000000000001</cx:pt>
          <cx:pt idx="329">1.8400000000000001</cx:pt>
          <cx:pt idx="330">2.1800000000000002</cx:pt>
          <cx:pt idx="331">0.91000000000000003</cx:pt>
          <cx:pt idx="332">0.90000000000000002</cx:pt>
          <cx:pt idx="333">1.6799999999999999</cx:pt>
          <cx:pt idx="334">1.0900000000000001</cx:pt>
          <cx:pt idx="335">1.05</cx:pt>
          <cx:pt idx="336">0.77000000000000002</cx:pt>
          <cx:pt idx="337">2.4300000000000002</cx:pt>
          <cx:pt idx="338">0.68000000000000005</cx:pt>
          <cx:pt idx="339">1.3300000000000001</cx:pt>
          <cx:pt idx="340">1.77</cx:pt>
          <cx:pt idx="341">1.8500000000000001</cx:pt>
          <cx:pt idx="342">2.0800000000000001</cx:pt>
          <cx:pt idx="343">1.6799999999999999</cx:pt>
          <cx:pt idx="344">1.22</cx:pt>
          <cx:pt idx="345">1.4099999999999999</cx:pt>
          <cx:pt idx="346">1.23</cx:pt>
          <cx:pt idx="347">1.5600000000000001</cx:pt>
          <cx:pt idx="348">1.01</cx:pt>
          <cx:pt idx="349">0.77000000000000002</cx:pt>
          <cx:pt idx="350">2.0600000000000001</cx:pt>
          <cx:pt idx="351">1.4199999999999999</cx:pt>
          <cx:pt idx="352">2.52</cx:pt>
          <cx:pt idx="353">1.5800000000000001</cx:pt>
          <cx:pt idx="354">1.1299999999999999</cx:pt>
          <cx:pt idx="355">1.6399999999999999</cx:pt>
          <cx:pt idx="356">1.1799999999999999</cx:pt>
          <cx:pt idx="357">1.79</cx:pt>
          <cx:pt idx="358">2.1400000000000001</cx:pt>
          <cx:pt idx="359">1.1599999999999999</cx:pt>
          <cx:pt idx="360">1.8400000000000001</cx:pt>
          <cx:pt idx="361">0.62</cx:pt>
          <cx:pt idx="362">1.97</cx:pt>
          <cx:pt idx="363">0.71999999999999997</cx:pt>
          <cx:pt idx="364">1.72</cx:pt>
          <cx:pt idx="365">1.8899999999999999</cx:pt>
          <cx:pt idx="366">1.78</cx:pt>
          <cx:pt idx="367">1.6399999999999999</cx:pt>
          <cx:pt idx="368">0.44</cx:pt>
          <cx:pt idx="369">0.52000000000000002</cx:pt>
          <cx:pt idx="370">1.04</cx:pt>
          <cx:pt idx="371">0.93999999999999995</cx:pt>
          <cx:pt idx="372">0.47999999999999998</cx:pt>
          <cx:pt idx="373">1.3300000000000001</cx:pt>
          <cx:pt idx="374">1.97</cx:pt>
          <cx:pt idx="375">2.1699999999999999</cx:pt>
          <cx:pt idx="376">0.92000000000000004</cx:pt>
          <cx:pt idx="377">1.3500000000000001</cx:pt>
          <cx:pt idx="378">1.6699999999999999</cx:pt>
          <cx:pt idx="379">1.01</cx:pt>
          <cx:pt idx="380">1.0700000000000001</cx:pt>
          <cx:pt idx="381">0.56000000000000005</cx:pt>
          <cx:pt idx="382">2.4700000000000002</cx:pt>
          <cx:pt idx="383">0.51000000000000001</cx:pt>
          <cx:pt idx="384">1.45</cx:pt>
          <cx:pt idx="385">1.8100000000000001</cx:pt>
          <cx:pt idx="386">1.6599999999999999</cx:pt>
          <cx:pt idx="387">2.2799999999999998</cx:pt>
          <cx:pt idx="388">1.76</cx:pt>
          <cx:pt idx="389">1.4199999999999999</cx:pt>
          <cx:pt idx="390">1.4299999999999999</cx:pt>
          <cx:pt idx="391">0.76000000000000001</cx:pt>
          <cx:pt idx="392">1.54</cx:pt>
          <cx:pt idx="393">1.0600000000000001</cx:pt>
          <cx:pt idx="394">0.69999999999999996</cx:pt>
          <cx:pt idx="395">2.5</cx:pt>
          <cx:pt idx="396">1.4199999999999999</cx:pt>
          <cx:pt idx="397">2.9199999999999999</cx:pt>
          <cx:pt idx="398">0.98999999999999999</cx:pt>
          <cx:pt idx="399">0.98999999999999999</cx:pt>
          <cx:pt idx="400">1.3799999999999999</cx:pt>
          <cx:pt idx="401">1.23</cx:pt>
          <cx:pt idx="402">1.8400000000000001</cx:pt>
          <cx:pt idx="403">2.6099999999999999</cx:pt>
          <cx:pt idx="404">1.23</cx:pt>
          <cx:pt idx="405">1.97</cx:pt>
          <cx:pt idx="406">0.90000000000000002</cx:pt>
          <cx:pt idx="407">2.1200000000000001</cx:pt>
          <cx:pt idx="408">1.1599999999999999</cx:pt>
          <cx:pt idx="409">2.0899999999999999</cx:pt>
          <cx:pt idx="410">2.0499999999999998</cx:pt>
          <cx:pt idx="411">1.8600000000000001</cx:pt>
          <cx:pt idx="412">1.9299999999999999</cx:pt>
          <cx:pt idx="413">0.64000000000000001</cx:pt>
          <cx:pt idx="414">0.82999999999999996</cx:pt>
          <cx:pt idx="415">1.1100000000000001</cx:pt>
          <cx:pt idx="416">0.97999999999999998</cx:pt>
          <cx:pt idx="417">0.69999999999999996</cx:pt>
          <cx:pt idx="418">1.9399999999999999</cx:pt>
          <cx:pt idx="419">2.21</cx:pt>
          <cx:pt idx="420">2.5699999999999998</cx:pt>
          <cx:pt idx="421">0.92000000000000004</cx:pt>
          <cx:pt idx="422">0.93000000000000005</cx:pt>
          <cx:pt idx="423">1.7</cx:pt>
          <cx:pt idx="424">1.1599999999999999</cx:pt>
          <cx:pt idx="425">1.1899999999999999</cx:pt>
          <cx:pt idx="426">0.65000000000000002</cx:pt>
          <cx:pt idx="427">3.0499999999999998</cx:pt>
          <cx:pt idx="428">0.60999999999999999</cx:pt>
          <cx:pt idx="429">1.45</cx:pt>
          <cx:pt idx="430">2.2599999999999998</cx:pt>
          <cx:pt idx="431">1.8700000000000001</cx:pt>
          <cx:pt idx="432">2.2000000000000002</cx:pt>
          <cx:pt idx="433">2.3300000000000001</cx:pt>
          <cx:pt idx="434">1.3799999999999999</cx:pt>
          <cx:pt idx="435">1.45</cx:pt>
          <cx:pt idx="436">1.1899999999999999</cx:pt>
          <cx:pt idx="437">1.8999999999999999</cx:pt>
          <cx:pt idx="438">1.46</cx:pt>
          <cx:pt idx="439">1.1299999999999999</cx:pt>
          <cx:pt idx="440">2.3599999999999999</cx:pt>
          <cx:pt idx="441">1.72</cx:pt>
          <cx:pt idx="442">2.8999999999999999</cx:pt>
          <cx:pt idx="443">1.1799999999999999</cx:pt>
          <cx:pt idx="444">1.3799999999999999</cx:pt>
          <cx:pt idx="445">1.1899999999999999</cx:pt>
          <cx:pt idx="446">1.1599999999999999</cx:pt>
          <cx:pt idx="447">2.0499999999999998</cx:pt>
          <cx:pt idx="448">2.5600000000000001</cx:pt>
          <cx:pt idx="449">1.1499999999999999</cx:pt>
          <cx:pt idx="450">1.8700000000000001</cx:pt>
          <cx:pt idx="451">1.23</cx:pt>
          <cx:pt idx="452">2.0600000000000001</cx:pt>
          <cx:pt idx="453">1.25</cx:pt>
          <cx:pt idx="454">2.0600000000000001</cx:pt>
          <cx:pt idx="455">2.0499999999999998</cx:pt>
          <cx:pt idx="456">1.96</cx:pt>
          <cx:pt idx="457">1.6799999999999999</cx:pt>
          <cx:pt idx="458">1.6799999999999999</cx:pt>
          <cx:pt idx="459">1.5</cx:pt>
          <cx:pt idx="460">1.1000000000000001</cx:pt>
          <cx:pt idx="461">0.89000000000000001</cx:pt>
          <cx:pt idx="462">1.3200000000000001</cx:pt>
          <cx:pt idx="463">2.0499999999999998</cx:pt>
          <cx:pt idx="464">1.9299999999999999</cx:pt>
          <cx:pt idx="465">2.04</cx:pt>
          <cx:pt idx="466">0.87</cx:pt>
          <cx:pt idx="467">1.49</cx:pt>
          <cx:pt idx="468">1.5800000000000001</cx:pt>
          <cx:pt idx="469">1.27</cx:pt>
          <cx:pt idx="470">1.25</cx:pt>
          <cx:pt idx="471">0.94999999999999996</cx:pt>
          <cx:pt idx="472">2.5899999999999999</cx:pt>
          <cx:pt idx="473">0.92000000000000004</cx:pt>
          <cx:pt idx="474">1.4399999999999999</cx:pt>
          <cx:pt idx="475">1.8600000000000001</cx:pt>
          <cx:pt idx="476">1.8600000000000001</cx:pt>
          <cx:pt idx="477">2.0600000000000001</cx:pt>
          <cx:pt idx="478">1.8200000000000001</cx:pt>
          <cx:pt idx="479">1.3500000000000001</cx:pt>
          <cx:pt idx="480">1.47</cx:pt>
          <cx:pt idx="481">1.28</cx:pt>
          <cx:pt idx="482">1.8300000000000001</cx:pt>
          <cx:pt idx="483">1.55</cx:pt>
          <cx:pt idx="484">1.2</cx:pt>
          <cx:pt idx="485">2.46</cx:pt>
          <cx:pt idx="486">1.5900000000000001</cx:pt>
          <cx:pt idx="487">2.8799999999999999</cx:pt>
          <cx:pt idx="488">1.52</cx:pt>
          <cx:pt idx="489">1.3400000000000001</cx:pt>
          <cx:pt idx="490">1.9099999999999999</cx:pt>
          <cx:pt idx="491">1.1899999999999999</cx:pt>
          <cx:pt idx="492">2.04</cx:pt>
          <cx:pt idx="493">1.97</cx:pt>
          <cx:pt idx="494">1.1100000000000001</cx:pt>
          <cx:pt idx="495">2.02</cx:pt>
          <cx:pt idx="496">1.27</cx:pt>
          <cx:pt idx="497">1.97</cx:pt>
          <cx:pt idx="498">0.81000000000000005</cx:pt>
          <cx:pt idx="499">2.02</cx:pt>
          <cx:pt idx="500">2.1600000000000001</cx:pt>
          <cx:pt idx="501">2.0099999999999998</cx:pt>
          <cx:pt idx="502">1.6699999999999999</cx:pt>
          <cx:pt idx="503">1.04</cx:pt>
          <cx:pt idx="504">0.71999999999999997</cx:pt>
          <cx:pt idx="505">1.1399999999999999</cx:pt>
          <cx:pt idx="506">0.84999999999999998</cx:pt>
          <cx:pt idx="507">0.65000000000000002</cx:pt>
          <cx:pt idx="508">2.0499999999999998</cx:pt>
          <cx:pt idx="509">1.9099999999999999</cx:pt>
          <cx:pt idx="510">2.48</cx:pt>
          <cx:pt idx="511">0.90000000000000002</cx:pt>
          <cx:pt idx="512">1.02</cx:pt>
          <cx:pt idx="513">1.47</cx:pt>
          <cx:pt idx="514">1.21</cx:pt>
          <cx:pt idx="515">1.3300000000000001</cx:pt>
          <cx:pt idx="516">0.73999999999999999</cx:pt>
          <cx:pt idx="517">1.74</cx:pt>
          <cx:pt idx="518">0.77000000000000002</cx:pt>
          <cx:pt idx="519">1.6000000000000001</cx:pt>
          <cx:pt idx="520">2.1800000000000002</cx:pt>
          <cx:pt idx="521">1.8500000000000001</cx:pt>
          <cx:pt idx="522">1.54</cx:pt>
          <cx:pt idx="523">2.1800000000000002</cx:pt>
          <cx:pt idx="524">1.3700000000000001</cx:pt>
          <cx:pt idx="525">1.5</cx:pt>
          <cx:pt idx="526">0.68000000000000005</cx:pt>
          <cx:pt idx="527">1.9399999999999999</cx:pt>
          <cx:pt idx="528">1.0600000000000001</cx:pt>
          <cx:pt idx="529">0.83999999999999997</cx:pt>
          <cx:pt idx="530">2.4399999999999999</cx:pt>
          <cx:pt idx="531">2.0600000000000001</cx:pt>
          <cx:pt idx="532">2.8300000000000001</cx:pt>
          <cx:pt idx="533">0.69999999999999996</cx:pt>
          <cx:pt idx="534">1.7</cx:pt>
          <cx:pt idx="535">1.02</cx:pt>
          <cx:pt idx="536">1.24</cx:pt>
          <cx:pt idx="537">2.1200000000000001</cx:pt>
          <cx:pt idx="538">1.52</cx:pt>
          <cx:pt idx="539">1.1100000000000001</cx:pt>
          <cx:pt idx="540">1.8600000000000001</cx:pt>
          <cx:pt idx="541">1.26</cx:pt>
          <cx:pt idx="542">1.97</cx:pt>
          <cx:pt idx="543">0.81999999999999995</cx:pt>
          <cx:pt idx="544">2</cx:pt>
          <cx:pt idx="545">2.0899999999999999</cx:pt>
          <cx:pt idx="546">1.95</cx:pt>
          <cx:pt idx="547">1.9399999999999999</cx:pt>
          <cx:pt idx="548">0.82999999999999996</cx:pt>
          <cx:pt idx="549">1.3899999999999999</cx:pt>
          <cx:pt idx="550">1.4099999999999999</cx:pt>
          <cx:pt idx="551">0.83999999999999997</cx:pt>
          <cx:pt idx="552">1.46</cx:pt>
          <cx:pt idx="553">2.0699999999999998</cx:pt>
          <cx:pt idx="554">1.95</cx:pt>
          <cx:pt idx="555">2.4199999999999999</cx:pt>
          <cx:pt idx="556">0.92000000000000004</cx:pt>
          <cx:pt idx="557">1.3700000000000001</cx:pt>
          <cx:pt idx="558">1.4299999999999999</cx:pt>
          <cx:pt idx="559">1.1899999999999999</cx:pt>
          <cx:pt idx="560">1.3</cx:pt>
          <cx:pt idx="561">1.3799999999999999</cx:pt>
          <cx:pt idx="562">2.0299999999999998</cx:pt>
          <cx:pt idx="563">1.1699999999999999</cx:pt>
          <cx:pt idx="564">1.55</cx:pt>
          <cx:pt idx="565">1.8600000000000001</cx:pt>
          <cx:pt idx="566">1.8200000000000001</cx:pt>
          <cx:pt idx="567">1.8</cx:pt>
          <cx:pt idx="568">1.8799999999999999</cx:pt>
          <cx:pt idx="569">1.3799999999999999</cx:pt>
          <cx:pt idx="570">1.51</cx:pt>
          <cx:pt idx="571">0.78000000000000003</cx:pt>
          <cx:pt idx="572">2.21</cx:pt>
          <cx:pt idx="573">1.4099999999999999</cx:pt>
          <cx:pt idx="574">1.1899999999999999</cx:pt>
          <cx:pt idx="575">2.3100000000000001</cx:pt>
          <cx:pt idx="576">1.8799999999999999</cx:pt>
          <cx:pt idx="577">2.5899999999999999</cx:pt>
          <cx:pt idx="578">1.02</cx:pt>
          <cx:pt idx="579">1.5</cx:pt>
          <cx:pt idx="580">1.3200000000000001</cx:pt>
          <cx:pt idx="581">1.23</cx:pt>
          <cx:pt idx="582">1.96</cx:pt>
          <cx:pt idx="583">1.9299999999999999</cx:pt>
          <cx:pt idx="584">1.04</cx:pt>
          <cx:pt idx="585">1.9199999999999999</cx:pt>
          <cx:pt idx="586">0.91000000000000003</cx:pt>
          <cx:pt idx="587">1.8899999999999999</cx:pt>
          <cx:pt idx="588">1.1799999999999999</cx:pt>
          <cx:pt idx="589">2</cx:pt>
          <cx:pt idx="590">2.1699999999999999</cx:pt>
          <cx:pt idx="591">2.02</cx:pt>
          <cx:pt idx="592">1.95</cx:pt>
          <cx:pt idx="593">0.85999999999999999</cx:pt>
          <cx:pt idx="594">0.96999999999999997</cx:pt>
          <cx:pt idx="595">1.24</cx:pt>
          <cx:pt idx="596">0.89000000000000001</cx:pt>
          <cx:pt idx="597">0.90000000000000002</cx:pt>
          <cx:pt idx="598">2</cx:pt>
          <cx:pt idx="599">2.0600000000000001</cx:pt>
          <cx:pt idx="600">2.6000000000000001</cx:pt>
          <cx:pt idx="601">0.93000000000000005</cx:pt>
          <cx:pt idx="602">1.0600000000000001</cx:pt>
          <cx:pt idx="603">2.0699999999999998</cx:pt>
          <cx:pt idx="604">1.24</cx:pt>
          <cx:pt idx="605">1.3</cx:pt>
          <cx:pt idx="606">1.9099999999999999</cx:pt>
          <cx:pt idx="607">2.3199999999999998</cx:pt>
          <cx:pt idx="608">1.53</cx:pt>
          <cx:pt idx="609">1.6299999999999999</cx:pt>
          <cx:pt idx="610">2.2200000000000002</cx:pt>
          <cx:pt idx="611">1.75</cx:pt>
          <cx:pt idx="612">2.3100000000000001</cx:pt>
          <cx:pt idx="613">2.23</cx:pt>
          <cx:pt idx="614">1.3899999999999999</cx:pt>
          <cx:pt idx="615">1.51</cx:pt>
          <cx:pt idx="616">1.1899999999999999</cx:pt>
          <cx:pt idx="617">2.0699999999999998</cx:pt>
          <cx:pt idx="618">1.04</cx:pt>
          <cx:pt idx="619">0.89000000000000001</cx:pt>
          <cx:pt idx="620">2.3700000000000001</cx:pt>
          <cx:pt idx="621">1.9399999999999999</cx:pt>
          <cx:pt idx="622">2.54</cx:pt>
          <cx:pt idx="623">1.4399999999999999</cx:pt>
          <cx:pt idx="624">1.3999999999999999</cx:pt>
          <cx:pt idx="625">1.76</cx:pt>
          <cx:pt idx="626">1.4199999999999999</cx:pt>
          <cx:pt idx="627">2.0899999999999999</cx:pt>
          <cx:pt idx="628">2.27</cx:pt>
          <cx:pt idx="629">1.1899999999999999</cx:pt>
          <cx:pt idx="630">1.8500000000000001</cx:pt>
          <cx:pt idx="631">1.27</cx:pt>
          <cx:pt idx="632">1.96</cx:pt>
          <cx:pt idx="633">1.23</cx:pt>
          <cx:pt idx="634">2</cx:pt>
          <cx:pt idx="635">2.1400000000000001</cx:pt>
          <cx:pt idx="636">2.0499999999999998</cx:pt>
          <cx:pt idx="637">1.74</cx:pt>
          <cx:pt idx="638">0.97999999999999998</cx:pt>
          <cx:pt idx="639">1.03</cx:pt>
          <cx:pt idx="640">1.1200000000000001</cx:pt>
          <cx:pt idx="641">0.95999999999999996</cx:pt>
          <cx:pt idx="642">0.93000000000000005</cx:pt>
          <cx:pt idx="643">2.1899999999999999</cx:pt>
          <cx:pt idx="644">1.99</cx:pt>
          <cx:pt idx="645">2</cx:pt>
          <cx:pt idx="646">0.88</cx:pt>
          <cx:pt idx="647">1.3500000000000001</cx:pt>
          <cx:pt idx="648">2.0699999999999998</cx:pt>
          <cx:pt idx="649">1.3200000000000001</cx:pt>
          <cx:pt idx="650">1.3100000000000001</cx:pt>
          <cx:pt idx="651">1.3400000000000001</cx:pt>
          <cx:pt idx="652">2.8100000000000001</cx:pt>
          <cx:pt idx="653">1.1399999999999999</cx:pt>
          <cx:pt idx="654">1.6299999999999999</cx:pt>
          <cx:pt idx="655">1.8999999999999999</cx:pt>
          <cx:pt idx="656">1.8200000000000001</cx:pt>
          <cx:pt idx="657">2.8300000000000001</cx:pt>
          <cx:pt idx="658">1.8999999999999999</cx:pt>
          <cx:pt idx="659">1.51</cx:pt>
          <cx:pt idx="660">1.51</cx:pt>
          <cx:pt idx="661">1.1499999999999999</cx:pt>
          <cx:pt idx="662">2.2400000000000002</cx:pt>
          <cx:pt idx="663">1.46</cx:pt>
          <cx:pt idx="664">1.24</cx:pt>
          <cx:pt idx="665">2.3500000000000001</cx:pt>
          <cx:pt idx="666">2.0800000000000001</cx:pt>
          <cx:pt idx="667">2.5899999999999999</cx:pt>
          <cx:pt idx="668">1.45</cx:pt>
          <cx:pt idx="669">1.6899999999999999</cx:pt>
          <cx:pt idx="670">1.5700000000000001</cx:pt>
          <cx:pt idx="671">2.0299999999999998</cx:pt>
          <cx:pt idx="672">2.0499999999999998</cx:pt>
          <cx:pt idx="673">3.1699999999999999</cx:pt>
          <cx:pt idx="674">1.23</cx:pt>
          <cx:pt idx="675">1.9199999999999999</cx:pt>
          <cx:pt idx="676">1.6299999999999999</cx:pt>
          <cx:pt idx="677">2.1400000000000001</cx:pt>
          <cx:pt idx="678">1.23</cx:pt>
          <cx:pt idx="679">1.8799999999999999</cx:pt>
          <cx:pt idx="680">2.1400000000000001</cx:pt>
          <cx:pt idx="681">2.5800000000000001</cx:pt>
          <cx:pt idx="682">1.6699999999999999</cx:pt>
          <cx:pt idx="683">1.9199999999999999</cx:pt>
          <cx:pt idx="684">1.6299999999999999</cx:pt>
          <cx:pt idx="685">1.3400000000000001</cx:pt>
          <cx:pt idx="686">0.90000000000000002</cx:pt>
          <cx:pt idx="687">1.79</cx:pt>
          <cx:pt idx="688">2.1299999999999999</cx:pt>
          <cx:pt idx="689">2.0099999999999998</cx:pt>
          <cx:pt idx="690">2.4900000000000002</cx:pt>
          <cx:pt idx="691">0.91000000000000003</cx:pt>
          <cx:pt idx="692">1.6200000000000001</cx:pt>
          <cx:pt idx="693">1.72</cx:pt>
          <cx:pt idx="694">1.6699999999999999</cx:pt>
          <cx:pt idx="695">1.25</cx:pt>
          <cx:pt idx="696">1.5900000000000001</cx:pt>
          <cx:pt idx="697">2.3599999999999999</cx:pt>
          <cx:pt idx="698">1.4299999999999999</cx:pt>
          <cx:pt idx="699">1.74</cx:pt>
          <cx:pt idx="700">2.23</cx:pt>
          <cx:pt idx="701">1.6799999999999999</cx:pt>
          <cx:pt idx="702">1.9399999999999999</cx:pt>
          <cx:pt idx="703">2.1699999999999999</cx:pt>
          <cx:pt idx="704">1.6699999999999999</cx:pt>
          <cx:pt idx="705">1.51</cx:pt>
          <cx:pt idx="706">1.1599999999999999</cx:pt>
          <cx:pt idx="707">2.73</cx:pt>
          <cx:pt idx="708">1.6499999999999999</cx:pt>
          <cx:pt idx="709">1.5800000000000001</cx:pt>
          <cx:pt idx="710">2.29</cx:pt>
          <cx:pt idx="711">1.97</cx:pt>
          <cx:pt idx="712">2.5600000000000001</cx:pt>
          <cx:pt idx="713">1.3899999999999999</cx:pt>
          <cx:pt idx="714">1.97</cx:pt>
          <cx:pt idx="715">1.77</cx:pt>
          <cx:pt idx="716">1.9299999999999999</cx:pt>
          <cx:pt idx="717">2.0800000000000001</cx:pt>
          <cx:pt idx="718">1.9399999999999999</cx:pt>
          <cx:pt idx="719">1.6299999999999999</cx:pt>
          <cx:pt idx="720">1.74</cx:pt>
          <cx:pt idx="721">1.5900000000000001</cx:pt>
          <cx:pt idx="722">2.1499999999999999</cx:pt>
          <cx:pt idx="723">1.22</cx:pt>
          <cx:pt idx="724">2.02</cx:pt>
          <cx:pt idx="725">2.1600000000000001</cx:pt>
          <cx:pt idx="726">2.5299999999999998</cx:pt>
          <cx:pt idx="727">1.97</cx:pt>
          <cx:pt idx="728">1.6599999999999999</cx:pt>
          <cx:pt idx="729">1.7</cx:pt>
          <cx:pt idx="730">1.28</cx:pt>
          <cx:pt idx="731">1.24</cx:pt>
          <cx:pt idx="732">1.8300000000000001</cx:pt>
          <cx:pt idx="733">2.21</cx:pt>
          <cx:pt idx="734">2.0099999999999998</cx:pt>
          <cx:pt idx="735">2.25</cx:pt>
          <cx:pt idx="736">1.1799999999999999</cx:pt>
          <cx:pt idx="737">1.77</cx:pt>
          <cx:pt idx="738">2.0699999999999998</cx:pt>
          <cx:pt idx="739">1.98</cx:pt>
          <cx:pt idx="740">1.25</cx:pt>
          <cx:pt idx="741">1.3999999999999999</cx:pt>
          <cx:pt idx="742">2.3999999999999999</cx:pt>
          <cx:pt idx="743">1.1399999999999999</cx:pt>
          <cx:pt idx="744">1.95</cx:pt>
          <cx:pt idx="745">1.8999999999999999</cx:pt>
          <cx:pt idx="746">1.6200000000000001</cx:pt>
          <cx:pt idx="747">2.3799999999999999</cx:pt>
          <cx:pt idx="748">1.9299999999999999</cx:pt>
          <cx:pt idx="749">1.8700000000000001</cx:pt>
          <cx:pt idx="750">1.49</cx:pt>
          <cx:pt idx="751">1.1100000000000001</cx:pt>
          <cx:pt idx="752">2.7599999999999998</cx:pt>
          <cx:pt idx="753">1.77</cx:pt>
          <cx:pt idx="754">1.8700000000000001</cx:pt>
          <cx:pt idx="755">2.3900000000000001</cx:pt>
          <cx:pt idx="756">1.8300000000000001</cx:pt>
          <cx:pt idx="757">2.5800000000000001</cx:pt>
          <cx:pt idx="758">1.3899999999999999</cx:pt>
          <cx:pt idx="759">1.8700000000000001</cx:pt>
          <cx:pt idx="760">1.72</cx:pt>
          <cx:pt idx="761">2.25</cx:pt>
          <cx:pt idx="762">1.8799999999999999</cx:pt>
          <cx:pt idx="763">2.1800000000000002</cx:pt>
          <cx:pt idx="764">1.76</cx:pt>
          <cx:pt idx="765">1.79</cx:pt>
          <cx:pt idx="766">1.3700000000000001</cx:pt>
          <cx:pt idx="767">2.1299999999999999</cx:pt>
          <cx:pt idx="768">1.1699999999999999</cx:pt>
          <cx:pt idx="769">1.98</cx:pt>
          <cx:pt idx="770">2.1899999999999999</cx:pt>
          <cx:pt idx="771">2.3100000000000001</cx:pt>
          <cx:pt idx="772">1.95</cx:pt>
          <cx:pt idx="773">1.48</cx:pt>
          <cx:pt idx="774">1.6100000000000001</cx:pt>
          <cx:pt idx="775">1.3500000000000001</cx:pt>
          <cx:pt idx="776">0.90000000000000002</cx:pt>
          <cx:pt idx="777">1.8100000000000001</cx:pt>
          <cx:pt idx="778">2.3199999999999998</cx:pt>
          <cx:pt idx="779">2.0800000000000001</cx:pt>
          <cx:pt idx="780">2.5099999999999998</cx:pt>
          <cx:pt idx="781">1.25</cx:pt>
          <cx:pt idx="782">1.7</cx:pt>
          <cx:pt idx="783">1.75</cx:pt>
          <cx:pt idx="784">2.0299999999999998</cx:pt>
          <cx:pt idx="785">1.3100000000000001</cx:pt>
          <cx:pt idx="786">1.48</cx:pt>
          <cx:pt idx="787">2.0800000000000001</cx:pt>
          <cx:pt idx="788">1.22</cx:pt>
          <cx:pt idx="789">1.5700000000000001</cx:pt>
          <cx:pt idx="790">2.3399999999999999</cx:pt>
          <cx:pt idx="791">1.5700000000000001</cx:pt>
          <cx:pt idx="792">1.5700000000000001</cx:pt>
          <cx:pt idx="793">2.25</cx:pt>
          <cx:pt idx="794">1.8200000000000001</cx:pt>
          <cx:pt idx="795">1.51</cx:pt>
          <cx:pt idx="796">1.1100000000000001</cx:pt>
          <cx:pt idx="797">2.6099999999999999</cx:pt>
          <cx:pt idx="798">1.6799999999999999</cx:pt>
          <cx:pt idx="799">1.72</cx:pt>
          <cx:pt idx="800">2.52</cx:pt>
          <cx:pt idx="801">1.72</cx:pt>
          <cx:pt idx="802">2.54</cx:pt>
          <cx:pt idx="803">1.51</cx:pt>
          <cx:pt idx="804">1.8</cx:pt>
          <cx:pt idx="805">1.5800000000000001</cx:pt>
          <cx:pt idx="806">1.7</cx:pt>
          <cx:pt idx="807">2.1099999999999999</cx:pt>
          <cx:pt idx="808">1.6399999999999999</cx:pt>
          <cx:pt idx="809">1.74</cx:pt>
          <cx:pt idx="810">1.5700000000000001</cx:pt>
          <cx:pt idx="811">1.46</cx:pt>
          <cx:pt idx="812">2.1099999999999999</cx:pt>
          <cx:pt idx="813">1.27</cx:pt>
          <cx:pt idx="814">1.99</cx:pt>
          <cx:pt idx="815">2.1600000000000001</cx:pt>
          <cx:pt idx="816">2.21</cx:pt>
          <cx:pt idx="817">1.9299999999999999</cx:pt>
          <cx:pt idx="818">1.4099999999999999</cx:pt>
          <cx:pt idx="819">1.6399999999999999</cx:pt>
          <cx:pt idx="820">1.45</cx:pt>
          <cx:pt idx="821">0.73999999999999999</cx:pt>
          <cx:pt idx="822">1.76</cx:pt>
          <cx:pt idx="823">2.1099999999999999</cx:pt>
          <cx:pt idx="824">2.1299999999999999</cx:pt>
          <cx:pt idx="825">2.5800000000000001</cx:pt>
          <cx:pt idx="826">1.3899999999999999</cx:pt>
          <cx:pt idx="827">1.6499999999999999</cx:pt>
          <cx:pt idx="828">2.2200000000000002</cx:pt>
          <cx:pt idx="829">1.8899999999999999</cx:pt>
          <cx:pt idx="830">1.3999999999999999</cx:pt>
          <cx:pt idx="831">1.1499999999999999</cx:pt>
          <cx:pt idx="832">1.4199999999999999</cx:pt>
          <cx:pt idx="833">0.87</cx:pt>
          <cx:pt idx="834">1.96</cx:pt>
          <cx:pt idx="835">2.4100000000000001</cx:pt>
          <cx:pt idx="836">1.3999999999999999</cx:pt>
          <cx:pt idx="837">2.0600000000000001</cx:pt>
          <cx:pt idx="838">2.29</cx:pt>
          <cx:pt idx="839">1.78</cx:pt>
          <cx:pt idx="840">1.49</cx:pt>
          <cx:pt idx="841">1.3</cx:pt>
          <cx:pt idx="842">2.4399999999999999</cx:pt>
          <cx:pt idx="843">1.72</cx:pt>
          <cx:pt idx="844">1.8100000000000001</cx:pt>
          <cx:pt idx="845">2.4300000000000002</cx:pt>
          <cx:pt idx="846">2.2200000000000002</cx:pt>
          <cx:pt idx="847">2.6400000000000001</cx:pt>
          <cx:pt idx="848">1.6200000000000001</cx:pt>
          <cx:pt idx="849">1.9099999999999999</cx:pt>
          <cx:pt idx="850">1.5600000000000001</cx:pt>
          <cx:pt idx="851">1.5900000000000001</cx:pt>
          <cx:pt idx="852">2</cx:pt>
          <cx:pt idx="853">1.96</cx:pt>
          <cx:pt idx="854">1.77</cx:pt>
          <cx:pt idx="855">1.8400000000000001</cx:pt>
          <cx:pt idx="856">1.3799999999999999</cx:pt>
          <cx:pt idx="857">2.2000000000000002</cx:pt>
          <cx:pt idx="858">1.27</cx:pt>
          <cx:pt idx="859">1.9199999999999999</cx:pt>
          <cx:pt idx="860">2.1600000000000001</cx:pt>
          <cx:pt idx="861">2.48</cx:pt>
          <cx:pt idx="862">1.9399999999999999</cx:pt>
          <cx:pt idx="863">1.6599999999999999</cx:pt>
          <cx:pt idx="864">1.4399999999999999</cx:pt>
          <cx:pt idx="865">1.46</cx:pt>
          <cx:pt idx="866">1.3799999999999999</cx:pt>
          <cx:pt idx="867">1.5</cx:pt>
          <cx:pt idx="868">2.3399999999999999</cx:pt>
          <cx:pt idx="869">2.1800000000000002</cx:pt>
          <cx:pt idx="870">2.6200000000000001</cx:pt>
          <cx:pt idx="871">1.3899999999999999</cx:pt>
          <cx:pt idx="872">0.92000000000000004</cx:pt>
          <cx:pt idx="873">2.0699999999999998</cx:pt>
          <cx:pt idx="874">1.95</cx:pt>
          <cx:pt idx="875">1.4199999999999999</cx:pt>
          <cx:pt idx="876">1.29</cx:pt>
          <cx:pt idx="877">1.5800000000000001</cx:pt>
          <cx:pt idx="878">1.2</cx:pt>
          <cx:pt idx="879">2.1000000000000001</cx:pt>
          <cx:pt idx="880">2.3900000000000001</cx:pt>
          <cx:pt idx="881">1.5900000000000001</cx:pt>
          <cx:pt idx="882">1.8</cx:pt>
          <cx:pt idx="883">2.25</cx:pt>
          <cx:pt idx="884">2.0600000000000001</cx:pt>
          <cx:pt idx="885">1.52</cx:pt>
          <cx:pt idx="886">1.1799999999999999</cx:pt>
          <cx:pt idx="887">2.6299999999999999</cx:pt>
          <cx:pt idx="888">1.52</cx:pt>
          <cx:pt idx="889">1.5900000000000001</cx:pt>
          <cx:pt idx="890">2.3999999999999999</cx:pt>
          <cx:pt idx="891">2.0499999999999998</cx:pt>
          <cx:pt idx="892">2.6499999999999999</cx:pt>
          <cx:pt idx="893">1.53</cx:pt>
          <cx:pt idx="894">1.8600000000000001</cx:pt>
          <cx:pt idx="895">1.53</cx:pt>
          <cx:pt idx="896">1.9399999999999999</cx:pt>
          <cx:pt idx="897">2.0699999999999998</cx:pt>
          <cx:pt idx="898">1.76</cx:pt>
          <cx:pt idx="899">1.73</cx:pt>
          <cx:pt idx="900">1.54</cx:pt>
          <cx:pt idx="901">1.53</cx:pt>
          <cx:pt idx="902">1.1499999999999999</cx:pt>
          <cx:pt idx="903">1.77</cx:pt>
          <cx:pt idx="904">1.9099999999999999</cx:pt>
          <cx:pt idx="905">1.1699999999999999</cx:pt>
          <cx:pt idx="906">1.0800000000000001</cx:pt>
          <cx:pt idx="907">1.8300000000000001</cx:pt>
          <cx:pt idx="908">1.71</cx:pt>
          <cx:pt idx="909">1.1499999999999999</cx:pt>
          <cx:pt idx="910">1.45</cx:pt>
          <cx:pt idx="911">1.3799999999999999</cx:pt>
          <cx:pt idx="912">1.22</cx:pt>
          <cx:pt idx="913">1.25</cx:pt>
          <cx:pt idx="914">1.51</cx:pt>
          <cx:pt idx="915">2.0299999999999998</cx:pt>
          <cx:pt idx="916">1.3799999999999999</cx:pt>
          <cx:pt idx="917">1.46</cx:pt>
          <cx:pt idx="918">1.4299999999999999</cx:pt>
          <cx:pt idx="919">1.73</cx:pt>
          <cx:pt idx="920">1.8</cx:pt>
          <cx:pt idx="921">1.3799999999999999</cx:pt>
          <cx:pt idx="922">1.47</cx:pt>
          <cx:pt idx="923">1.5700000000000001</cx:pt>
          <cx:pt idx="924">1.4299999999999999</cx:pt>
          <cx:pt idx="925">1.97</cx:pt>
          <cx:pt idx="926">1.75</cx:pt>
          <cx:pt idx="927">1.5600000000000001</cx:pt>
          <cx:pt idx="928">1.6899999999999999</cx:pt>
          <cx:pt idx="929">1.76</cx:pt>
          <cx:pt idx="930">1.3799999999999999</cx:pt>
          <cx:pt idx="931">1.5900000000000001</cx:pt>
          <cx:pt idx="932">1.02</cx:pt>
          <cx:pt idx="933">1.1799999999999999</cx:pt>
          <cx:pt idx="934">1.48</cx:pt>
          <cx:pt idx="935">2.1800000000000002</cx:pt>
          <cx:pt idx="936">2.0600000000000001</cx:pt>
          <cx:pt idx="937">2.2999999999999998</cx:pt>
          <cx:pt idx="938">1.26</cx:pt>
          <cx:pt idx="939">1.26</cx:pt>
          <cx:pt idx="940">1.74</cx:pt>
          <cx:pt idx="941">1.49</cx:pt>
          <cx:pt idx="942">1.25</cx:pt>
          <cx:pt idx="943">1.51</cx:pt>
          <cx:pt idx="944">1.6200000000000001</cx:pt>
          <cx:pt idx="945">1.47</cx:pt>
          <cx:pt idx="946">1.5600000000000001</cx:pt>
          <cx:pt idx="947">1.3899999999999999</cx:pt>
          <cx:pt idx="948">1.8100000000000001</cx:pt>
          <cx:pt idx="949">1.73</cx:pt>
          <cx:pt idx="950">1.1899999999999999</cx:pt>
          <cx:pt idx="951">1.45</cx:pt>
          <cx:pt idx="952">1.79</cx:pt>
          <cx:pt idx="953">1.71</cx:pt>
          <cx:pt idx="954">1.3</cx:pt>
          <cx:pt idx="955">1.54</cx:pt>
          <cx:pt idx="956">1.53</cx:pt>
          <cx:pt idx="957">1.3200000000000001</cx:pt>
          <cx:pt idx="958">1.3200000000000001</cx:pt>
          <cx:pt idx="959">1.45</cx:pt>
          <cx:pt idx="960">2.02</cx:pt>
          <cx:pt idx="961">1.49</cx:pt>
          <cx:pt idx="962">1.46</cx:pt>
          <cx:pt idx="963">1.5700000000000001</cx:pt>
          <cx:pt idx="964">1.98</cx:pt>
          <cx:pt idx="965">1.6799999999999999</cx:pt>
          <cx:pt idx="966">1.54</cx:pt>
          <cx:pt idx="967">1.4399999999999999</cx:pt>
          <cx:pt idx="968">1.5800000000000001</cx:pt>
          <cx:pt idx="969">1.4199999999999999</cx:pt>
          <cx:pt idx="970">1.9099999999999999</cx:pt>
          <cx:pt idx="971">1.46</cx:pt>
          <cx:pt idx="972">1.55</cx:pt>
          <cx:pt idx="973">1.6299999999999999</cx:pt>
          <cx:pt idx="974">1.77</cx:pt>
          <cx:pt idx="975">1.3899999999999999</cx:pt>
          <cx:pt idx="976">1.8200000000000001</cx:pt>
          <cx:pt idx="977">1.53</cx:pt>
          <cx:pt idx="978">1.3300000000000001</cx:pt>
          <cx:pt idx="979">1.55</cx:pt>
          <cx:pt idx="980">1.6000000000000001</cx:pt>
          <cx:pt idx="981">1.8100000000000001</cx:pt>
          <cx:pt idx="982">1.3200000000000001</cx:pt>
          <cx:pt idx="983">2.0299999999999998</cx:pt>
          <cx:pt idx="984">1.3100000000000001</cx:pt>
          <cx:pt idx="985">1.8500000000000001</cx:pt>
          <cx:pt idx="986">1.97</cx:pt>
          <cx:pt idx="987">1.25</cx:pt>
          <cx:pt idx="988">1.53</cx:pt>
          <cx:pt idx="989">1.9299999999999999</cx:pt>
          <cx:pt idx="990">1.54</cx:pt>
          <cx:pt idx="991">1.6399999999999999</cx:pt>
          <cx:pt idx="992">1.6599999999999999</cx:pt>
          <cx:pt idx="993">1.8100000000000001</cx:pt>
          <cx:pt idx="994">1.8200000000000001</cx:pt>
          <cx:pt idx="995">1.23</cx:pt>
          <cx:pt idx="996">1.6200000000000001</cx:pt>
          <cx:pt idx="997">1.8200000000000001</cx:pt>
          <cx:pt idx="998">1.6000000000000001</cx:pt>
          <cx:pt idx="999">1.5</cx:pt>
          <cx:pt idx="1000">1.5</cx:pt>
          <cx:pt idx="1001">1.55</cx:pt>
          <cx:pt idx="1002">1.4099999999999999</cx:pt>
          <cx:pt idx="1003">1.3100000000000001</cx:pt>
          <cx:pt idx="1004">1.5900000000000001</cx:pt>
          <cx:pt idx="1005">2.1200000000000001</cx:pt>
          <cx:pt idx="1006">1.4099999999999999</cx:pt>
          <cx:pt idx="1007">1.48</cx:pt>
          <cx:pt idx="1008">1.77</cx:pt>
          <cx:pt idx="1009">1.9099999999999999</cx:pt>
          <cx:pt idx="1010">1.75</cx:pt>
          <cx:pt idx="1011">1.6000000000000001</cx:pt>
          <cx:pt idx="1012">1.46</cx:pt>
          <cx:pt idx="1013">1.6799999999999999</cx:pt>
          <cx:pt idx="1014">1.4199999999999999</cx:pt>
          <cx:pt idx="1015">1.9099999999999999</cx:pt>
          <cx:pt idx="1016">1.5900000000000001</cx:pt>
          <cx:pt idx="1017">1.53</cx:pt>
          <cx:pt idx="1018">1.73</cx:pt>
          <cx:pt idx="1019">1.78</cx:pt>
          <cx:pt idx="1020">1.47</cx:pt>
          <cx:pt idx="1021">1.8</cx:pt>
          <cx:pt idx="1022">1.8600000000000001</cx:pt>
          <cx:pt idx="1023">1.5800000000000001</cx:pt>
          <cx:pt idx="1024">1.6699999999999999</cx:pt>
          <cx:pt idx="1025">1.6200000000000001</cx:pt>
          <cx:pt idx="1026">1.95</cx:pt>
          <cx:pt idx="1027">1.3600000000000001</cx:pt>
          <cx:pt idx="1028">2.02</cx:pt>
          <cx:pt idx="1029">1.3999999999999999</cx:pt>
          <cx:pt idx="1030">1.76</cx:pt>
          <cx:pt idx="1031">1.77</cx:pt>
          <cx:pt idx="1032">1.27</cx:pt>
          <cx:pt idx="1033">1.52</cx:pt>
          <cx:pt idx="1034">1.8700000000000001</cx:pt>
          <cx:pt idx="1035">1.3200000000000001</cx:pt>
          <cx:pt idx="1036">1.6699999999999999</cx:pt>
          <cx:pt idx="1037">1.55</cx:pt>
          <cx:pt idx="1038">1.78</cx:pt>
          <cx:pt idx="1039">1.72</cx:pt>
          <cx:pt idx="1040">1.1699999999999999</cx:pt>
          <cx:pt idx="1041">1.76</cx:pt>
          <cx:pt idx="1042">1.72</cx:pt>
          <cx:pt idx="1043">1.51</cx:pt>
          <cx:pt idx="1044">1.4299999999999999</cx:pt>
          <cx:pt idx="1045">1.45</cx:pt>
          <cx:pt idx="1046">1.51</cx:pt>
          <cx:pt idx="1047">1.29</cx:pt>
          <cx:pt idx="1048">1.26</cx:pt>
          <cx:pt idx="1049">1.49</cx:pt>
          <cx:pt idx="1050">1.8999999999999999</cx:pt>
          <cx:pt idx="1051">1.45</cx:pt>
          <cx:pt idx="1052">1.3999999999999999</cx:pt>
          <cx:pt idx="1053">2.0099999999999998</cx:pt>
          <cx:pt idx="1054">1.78</cx:pt>
          <cx:pt idx="1055">1.73</cx:pt>
          <cx:pt idx="1056">1.48</cx:pt>
          <cx:pt idx="1057">1.4299999999999999</cx:pt>
          <cx:pt idx="1058">1.6299999999999999</cx:pt>
          <cx:pt idx="1059">1.4299999999999999</cx:pt>
          <cx:pt idx="1060">1.75</cx:pt>
          <cx:pt idx="1061">1.29</cx:pt>
          <cx:pt idx="1062">1.6699999999999999</cx:pt>
          <cx:pt idx="1063">1.6100000000000001</cx:pt>
          <cx:pt idx="1064">1.6899999999999999</cx:pt>
          <cx:pt idx="1065">1.3799999999999999</cx:pt>
          <cx:pt idx="1066">1.8</cx:pt>
          <cx:pt idx="1067">1.8999999999999999</cx:pt>
          <cx:pt idx="1068">1.4399999999999999</cx:pt>
          <cx:pt idx="1069">1.6299999999999999</cx:pt>
          <cx:pt idx="1070">1.99</cx:pt>
          <cx:pt idx="1071">1.9099999999999999</cx:pt>
          <cx:pt idx="1072">2.27</cx:pt>
          <cx:pt idx="1073">1.99</cx:pt>
          <cx:pt idx="1074">1.46</cx:pt>
          <cx:pt idx="1075">1.7</cx:pt>
          <cx:pt idx="1076">1.76</cx:pt>
          <cx:pt idx="1077">1.1899999999999999</cx:pt>
          <cx:pt idx="1078">1.6100000000000001</cx:pt>
          <cx:pt idx="1079">1.71</cx:pt>
          <cx:pt idx="1080">1.52</cx:pt>
          <cx:pt idx="1081">1.6200000000000001</cx:pt>
          <cx:pt idx="1082">1.5900000000000001</cx:pt>
          <cx:pt idx="1083">1.8</cx:pt>
          <cx:pt idx="1084">1.8300000000000001</cx:pt>
          <cx:pt idx="1085">1.1799999999999999</cx:pt>
          <cx:pt idx="1086">1.8899999999999999</cx:pt>
          <cx:pt idx="1087">1.6200000000000001</cx:pt>
          <cx:pt idx="1088">1.6899999999999999</cx:pt>
          <cx:pt idx="1089">1.47</cx:pt>
          <cx:pt idx="1090">1.3700000000000001</cx:pt>
          <cx:pt idx="1091">1.51</cx:pt>
          <cx:pt idx="1092">1.3200000000000001</cx:pt>
          <cx:pt idx="1093">1.21</cx:pt>
          <cx:pt idx="1094">1.5</cx:pt>
          <cx:pt idx="1095">1.9399999999999999</cx:pt>
          <cx:pt idx="1096">1.4299999999999999</cx:pt>
          <cx:pt idx="1097">1.3600000000000001</cx:pt>
          <cx:pt idx="1098">1.6200000000000001</cx:pt>
          <cx:pt idx="1099">1.79</cx:pt>
          <cx:pt idx="1100">1.6000000000000001</cx:pt>
          <cx:pt idx="1101">1.48</cx:pt>
          <cx:pt idx="1102">1.5</cx:pt>
          <cx:pt idx="1103">1.5800000000000001</cx:pt>
          <cx:pt idx="1104">1.3500000000000001</cx:pt>
          <cx:pt idx="1105">1.8300000000000001</cx:pt>
          <cx:pt idx="1106">1.5700000000000001</cx:pt>
          <cx:pt idx="1107">1.3600000000000001</cx:pt>
          <cx:pt idx="1108">1.6299999999999999</cx:pt>
          <cx:pt idx="1109">1.6200000000000001</cx:pt>
          <cx:pt idx="1110">1.3999999999999999</cx:pt>
          <cx:pt idx="1111">1.46</cx:pt>
          <cx:pt idx="1112">2.25</cx:pt>
          <cx:pt idx="1113">1.4099999999999999</cx:pt>
          <cx:pt idx="1114">1.53</cx:pt>
          <cx:pt idx="1115">1.5</cx:pt>
          <cx:pt idx="1116">1.8100000000000001</cx:pt>
          <cx:pt idx="1117">1.3400000000000001</cx:pt>
          <cx:pt idx="1118">1.1399999999999999</cx:pt>
          <cx:pt idx="1119">1.4199999999999999</cx:pt>
          <cx:pt idx="1120">1.7</cx:pt>
          <cx:pt idx="1121">1.6899999999999999</cx:pt>
          <cx:pt idx="1122">1.22</cx:pt>
          <cx:pt idx="1123">1.3200000000000001</cx:pt>
          <cx:pt idx="1124">1.6299999999999999</cx:pt>
          <cx:pt idx="1125">1.4299999999999999</cx:pt>
          <cx:pt idx="1126">1.55</cx:pt>
          <cx:pt idx="1127">1.53</cx:pt>
          <cx:pt idx="1128">1.8</cx:pt>
          <cx:pt idx="1129">1.8500000000000001</cx:pt>
          <cx:pt idx="1130">1.21</cx:pt>
          <cx:pt idx="1131">1.9199999999999999</cx:pt>
          <cx:pt idx="1132">1.6499999999999999</cx:pt>
          <cx:pt idx="1133">1.5900000000000001</cx:pt>
          <cx:pt idx="1134">1.4199999999999999</cx:pt>
          <cx:pt idx="1135">1.3400000000000001</cx:pt>
          <cx:pt idx="1136">1.55</cx:pt>
          <cx:pt idx="1137">1.3600000000000001</cx:pt>
          <cx:pt idx="1138">1.25</cx:pt>
          <cx:pt idx="1139">1.53</cx:pt>
          <cx:pt idx="1140">2.1000000000000001</cx:pt>
          <cx:pt idx="1141">1.3999999999999999</cx:pt>
          <cx:pt idx="1142">1.3400000000000001</cx:pt>
          <cx:pt idx="1143">1.8300000000000001</cx:pt>
          <cx:pt idx="1144">1.7</cx:pt>
          <cx:pt idx="1145">1.74</cx:pt>
          <cx:pt idx="1146">1.5600000000000001</cx:pt>
          <cx:pt idx="1147">1.3999999999999999</cx:pt>
          <cx:pt idx="1148">1.3600000000000001</cx:pt>
          <cx:pt idx="1149">1.3600000000000001</cx:pt>
          <cx:pt idx="1150">1.9199999999999999</cx:pt>
          <cx:pt idx="1151">1.3899999999999999</cx:pt>
          <cx:pt idx="1152">1.48</cx:pt>
          <cx:pt idx="1153">1.6799999999999999</cx:pt>
          <cx:pt idx="1154">1.4299999999999999</cx:pt>
          <cx:pt idx="1155">1.3400000000000001</cx:pt>
          <cx:pt idx="1156">1.5600000000000001</cx:pt>
          <cx:pt idx="1157">2.04</cx:pt>
          <cx:pt idx="1158">1.3600000000000001</cx:pt>
          <cx:pt idx="1159">1.4399999999999999</cx:pt>
          <cx:pt idx="1160">1.8700000000000001</cx:pt>
          <cx:pt idx="1161">1.8799999999999999</cx:pt>
          <cx:pt idx="1162">2.2200000000000002</cx:pt>
          <cx:pt idx="1163">1.22</cx:pt>
          <cx:pt idx="1164">1.47</cx:pt>
          <cx:pt idx="1165">1.6599999999999999</cx:pt>
          <cx:pt idx="1166">1.75</cx:pt>
          <cx:pt idx="1167">1.23</cx:pt>
          <cx:pt idx="1168">1.3400000000000001</cx:pt>
          <cx:pt idx="1169">1.5700000000000001</cx:pt>
          <cx:pt idx="1170">1.4299999999999999</cx:pt>
          <cx:pt idx="1171">1.5600000000000001</cx:pt>
          <cx:pt idx="1172">1.52</cx:pt>
          <cx:pt idx="1173">1.8200000000000001</cx:pt>
          <cx:pt idx="1174">1.8300000000000001</cx:pt>
          <cx:pt idx="1175">1.23</cx:pt>
          <cx:pt idx="1176">1.8300000000000001</cx:pt>
          <cx:pt idx="1177">1.6599999999999999</cx:pt>
          <cx:pt idx="1178">1.6399999999999999</cx:pt>
          <cx:pt idx="1179">1.4399999999999999</cx:pt>
          <cx:pt idx="1180">1.3600000000000001</cx:pt>
          <cx:pt idx="1181">1.3500000000000001</cx:pt>
          <cx:pt idx="1182">1.3400000000000001</cx:pt>
          <cx:pt idx="1183">1.29</cx:pt>
          <cx:pt idx="1184">1.4299999999999999</cx:pt>
          <cx:pt idx="1185">1.48</cx:pt>
          <cx:pt idx="1186">1.4099999999999999</cx:pt>
          <cx:pt idx="1187">1.3400000000000001</cx:pt>
          <cx:pt idx="1188">1.8899999999999999</cx:pt>
          <cx:pt idx="1189">1.6399999999999999</cx:pt>
          <cx:pt idx="1190">1.8799999999999999</cx:pt>
          <cx:pt idx="1191">1.5900000000000001</cx:pt>
          <cx:pt idx="1192">1.52</cx:pt>
          <cx:pt idx="1193">1.3799999999999999</cx:pt>
          <cx:pt idx="1194">1.3899999999999999</cx:pt>
          <cx:pt idx="1195">1.3600000000000001</cx:pt>
          <cx:pt idx="1196">1.5800000000000001</cx:pt>
          <cx:pt idx="1197">1.5700000000000001</cx:pt>
          <cx:pt idx="1198">1.3700000000000001</cx:pt>
          <cx:pt idx="1199">1.51</cx:pt>
          <cx:pt idx="1200">1.3600000000000001</cx:pt>
          <cx:pt idx="1201">1.8</cx:pt>
          <cx:pt idx="1202">1.99</cx:pt>
          <cx:pt idx="1203">1.45</cx:pt>
          <cx:pt idx="1204">1.49</cx:pt>
          <cx:pt idx="1205">1.8799999999999999</cx:pt>
          <cx:pt idx="1206">2.0499999999999998</cx:pt>
          <cx:pt idx="1207">2.25</cx:pt>
          <cx:pt idx="1208">1.8600000000000001</cx:pt>
          <cx:pt idx="1209">1.4299999999999999</cx:pt>
          <cx:pt idx="1210">1.6399999999999999</cx:pt>
          <cx:pt idx="1211">1.76</cx:pt>
          <cx:pt idx="1212">1.3</cx:pt>
          <cx:pt idx="1213">1.5</cx:pt>
          <cx:pt idx="1214">1.5600000000000001</cx:pt>
          <cx:pt idx="1215">1.5600000000000001</cx:pt>
          <cx:pt idx="1216">1.55</cx:pt>
          <cx:pt idx="1217">1.47</cx:pt>
          <cx:pt idx="1218">1.8200000000000001</cx:pt>
          <cx:pt idx="1219">1.79</cx:pt>
          <cx:pt idx="1220">1.27</cx:pt>
          <cx:pt idx="1221">1.9099999999999999</cx:pt>
          <cx:pt idx="1222">1.6799999999999999</cx:pt>
          <cx:pt idx="1223">1.78</cx:pt>
          <cx:pt idx="1224">1.5700000000000001</cx:pt>
          <cx:pt idx="1225">1.3400000000000001</cx:pt>
          <cx:pt idx="1226">1.3899999999999999</cx:pt>
          <cx:pt idx="1227">1.45</cx:pt>
          <cx:pt idx="1228">1.3400000000000001</cx:pt>
          <cx:pt idx="1229">1.4199999999999999</cx:pt>
          <cx:pt idx="1230">2.0499999999999998</cx:pt>
          <cx:pt idx="1231">1.4099999999999999</cx:pt>
          <cx:pt idx="1232">1.45</cx:pt>
          <cx:pt idx="1233">1.73</cx:pt>
          <cx:pt idx="1234">1.6599999999999999</cx:pt>
          <cx:pt idx="1235">1.74</cx:pt>
          <cx:pt idx="1236">1.5900000000000001</cx:pt>
          <cx:pt idx="1237">1.6000000000000001</cx:pt>
          <cx:pt idx="1238">1.48</cx:pt>
          <cx:pt idx="1239">1.3500000000000001</cx:pt>
          <cx:pt idx="1240">1.72</cx:pt>
          <cx:pt idx="1241">1.5</cx:pt>
          <cx:pt idx="1242">1.4099999999999999</cx:pt>
          <cx:pt idx="1243">1.5600000000000001</cx:pt>
          <cx:pt idx="1244">1.6000000000000001</cx:pt>
          <cx:pt idx="1245">1.3799999999999999</cx:pt>
          <cx:pt idx="1246">1.5900000000000001</cx:pt>
          <cx:pt idx="1247">1.97</cx:pt>
          <cx:pt idx="1248">1.4199999999999999</cx:pt>
          <cx:pt idx="1249">1.5600000000000001</cx:pt>
          <cx:pt idx="1250">1.78</cx:pt>
          <cx:pt idx="1251">1.8300000000000001</cx:pt>
          <cx:pt idx="1252">2.1099999999999999</cx:pt>
          <cx:pt idx="1253">1.3600000000000001</cx:pt>
          <cx:pt idx="1254">1.4099999999999999</cx:pt>
          <cx:pt idx="1255">1.6399999999999999</cx:pt>
          <cx:pt idx="1256">1.6899999999999999</cx:pt>
          <cx:pt idx="1257">1.3</cx:pt>
          <cx:pt idx="1258">1.3700000000000001</cx:pt>
          <cx:pt idx="1259">1.5700000000000001</cx:pt>
          <cx:pt idx="1260">1.48</cx:pt>
          <cx:pt idx="1261">1.6599999999999999</cx:pt>
          <cx:pt idx="1262">1.4299999999999999</cx:pt>
          <cx:pt idx="1263">1.79</cx:pt>
          <cx:pt idx="1264">1.9199999999999999</cx:pt>
          <cx:pt idx="1265">1.3799999999999999</cx:pt>
          <cx:pt idx="1266">1.8799999999999999</cx:pt>
          <cx:pt idx="1267">1.6200000000000001</cx:pt>
          <cx:pt idx="1268">1.6799999999999999</cx:pt>
          <cx:pt idx="1269">1.48</cx:pt>
          <cx:pt idx="1270">1.3799999999999999</cx:pt>
          <cx:pt idx="1271">1.55</cx:pt>
          <cx:pt idx="1272">1.1599999999999999</cx:pt>
          <cx:pt idx="1273">1.01</cx:pt>
          <cx:pt idx="1274">1.4299999999999999</cx:pt>
          <cx:pt idx="1275">1.8999999999999999</cx:pt>
          <cx:pt idx="1276">1.3700000000000001</cx:pt>
          <cx:pt idx="1277">1.23</cx:pt>
          <cx:pt idx="1278">1.9199999999999999</cx:pt>
          <cx:pt idx="1279">1.6599999999999999</cx:pt>
          <cx:pt idx="1280">1.3999999999999999</cx:pt>
          <cx:pt idx="1281">1.4299999999999999</cx:pt>
          <cx:pt idx="1282">1.5600000000000001</cx:pt>
          <cx:pt idx="1283">1.5</cx:pt>
          <cx:pt idx="1284">1.3899999999999999</cx:pt>
          <cx:pt idx="1285">1.6899999999999999</cx:pt>
          <cx:pt idx="1286">1.54</cx:pt>
          <cx:pt idx="1287">1.5800000000000001</cx:pt>
          <cx:pt idx="1288">1.51</cx:pt>
          <cx:pt idx="1289">1.6899999999999999</cx:pt>
          <cx:pt idx="1290">1.4099999999999999</cx:pt>
          <cx:pt idx="1291">1.5700000000000001</cx:pt>
          <cx:pt idx="1292">1.98</cx:pt>
          <cx:pt idx="1293">1.4299999999999999</cx:pt>
          <cx:pt idx="1294">1.78</cx:pt>
          <cx:pt idx="1295">1.8300000000000001</cx:pt>
          <cx:pt idx="1296">1.6499999999999999</cx:pt>
          <cx:pt idx="1297">2.0699999999999998</cx:pt>
          <cx:pt idx="1298">1.27</cx:pt>
          <cx:pt idx="1299">1.4399999999999999</cx:pt>
          <cx:pt idx="1300">1.6000000000000001</cx:pt>
          <cx:pt idx="1301">1.76</cx:pt>
          <cx:pt idx="1302">1.4199999999999999</cx:pt>
          <cx:pt idx="1303">1.51</cx:pt>
          <cx:pt idx="1304">1.54</cx:pt>
          <cx:pt idx="1305">1.6799999999999999</cx:pt>
          <cx:pt idx="1306">1.4299999999999999</cx:pt>
          <cx:pt idx="1307">1.4399999999999999</cx:pt>
          <cx:pt idx="1308">1.8</cx:pt>
          <cx:pt idx="1309">1.8500000000000001</cx:pt>
          <cx:pt idx="1310">1.24</cx:pt>
          <cx:pt idx="1311">1.73</cx:pt>
          <cx:pt idx="1312">1.6599999999999999</cx:pt>
          <cx:pt idx="1313">1.27</cx:pt>
          <cx:pt idx="1314">1.26</cx:pt>
          <cx:pt idx="1315">1.3</cx:pt>
          <cx:pt idx="1316">1.5900000000000001</cx:pt>
          <cx:pt idx="1317">1.23</cx:pt>
          <cx:pt idx="1318">1.3200000000000001</cx:pt>
          <cx:pt idx="1319">1.47</cx:pt>
          <cx:pt idx="1320">2.1499999999999999</cx:pt>
          <cx:pt idx="1321">1.26</cx:pt>
          <cx:pt idx="1322">1.22</cx:pt>
          <cx:pt idx="1323">1.53</cx:pt>
          <cx:pt idx="1324">1.6200000000000001</cx:pt>
          <cx:pt idx="1325">1.3899999999999999</cx:pt>
          <cx:pt idx="1326">1.3500000000000001</cx:pt>
          <cx:pt idx="1327">1.3500000000000001</cx:pt>
          <cx:pt idx="1328">1.3200000000000001</cx:pt>
          <cx:pt idx="1329">1.3600000000000001</cx:pt>
          <cx:pt idx="1330">1.9199999999999999</cx:pt>
          <cx:pt idx="1331">1.6399999999999999</cx:pt>
          <cx:pt idx="1332">1.3799999999999999</cx:pt>
          <cx:pt idx="1333">1.72</cx:pt>
          <cx:pt idx="1334">1.6200000000000001</cx:pt>
          <cx:pt idx="1335">1.4099999999999999</cx:pt>
          <cx:pt idx="1336">1.72</cx:pt>
          <cx:pt idx="1337">2.02</cx:pt>
          <cx:pt idx="1338">1.3500000000000001</cx:pt>
          <cx:pt idx="1339">1.54</cx:pt>
          <cx:pt idx="1340">1.8999999999999999</cx:pt>
          <cx:pt idx="1341">1.5900000000000001</cx:pt>
          <cx:pt idx="1342">2.1600000000000001</cx:pt>
          <cx:pt idx="1343">1.54</cx:pt>
          <cx:pt idx="1344">1.3600000000000001</cx:pt>
          <cx:pt idx="1345">1.72</cx:pt>
          <cx:pt idx="1346">1.71</cx:pt>
          <cx:pt idx="1347">1.25</cx:pt>
          <cx:pt idx="1348">1.3100000000000001</cx:pt>
          <cx:pt idx="1349">1.5600000000000001</cx:pt>
          <cx:pt idx="1350">1.6599999999999999</cx:pt>
          <cx:pt idx="1351">1.48</cx:pt>
          <cx:pt idx="1352">1.4099999999999999</cx:pt>
          <cx:pt idx="1353">1.8500000000000001</cx:pt>
          <cx:pt idx="1354">1.8300000000000001</cx:pt>
          <cx:pt idx="1355">1.1699999999999999</cx:pt>
          <cx:pt idx="1356">1.75</cx:pt>
          <cx:pt idx="1357">1.6599999999999999</cx:pt>
          <cx:pt idx="1358">1.3100000000000001</cx:pt>
          <cx:pt idx="1359">1.2</cx:pt>
          <cx:pt idx="1360">1.3200000000000001</cx:pt>
          <cx:pt idx="1361">1.6699999999999999</cx:pt>
          <cx:pt idx="1362">1.2</cx:pt>
          <cx:pt idx="1363">1.3300000000000001</cx:pt>
          <cx:pt idx="1364">1.47</cx:pt>
          <cx:pt idx="1365">1.8799999999999999</cx:pt>
          <cx:pt idx="1366">1.0700000000000001</cx:pt>
          <cx:pt idx="1367">1.2</cx:pt>
          <cx:pt idx="1368">1.6000000000000001</cx:pt>
          <cx:pt idx="1369">1.6599999999999999</cx:pt>
          <cx:pt idx="1370">1.72</cx:pt>
          <cx:pt idx="1371">1.3799999999999999</cx:pt>
          <cx:pt idx="1372">1.3700000000000001</cx:pt>
          <cx:pt idx="1373">1.27</cx:pt>
          <cx:pt idx="1374">1.3500000000000001</cx:pt>
          <cx:pt idx="1375">1.7</cx:pt>
          <cx:pt idx="1376">1.6200000000000001</cx:pt>
          <cx:pt idx="1377">1.5800000000000001</cx:pt>
          <cx:pt idx="1378">1.5800000000000001</cx:pt>
          <cx:pt idx="1379">1.54</cx:pt>
          <cx:pt idx="1380">1.3600000000000001</cx:pt>
          <cx:pt idx="1381">1.78</cx:pt>
          <cx:pt idx="1382">1.9299999999999999</cx:pt>
          <cx:pt idx="1383">1.3200000000000001</cx:pt>
          <cx:pt idx="1384">1.5700000000000001</cx:pt>
          <cx:pt idx="1385">1.6799999999999999</cx:pt>
          <cx:pt idx="1386">1.75</cx:pt>
          <cx:pt idx="1387">1.8600000000000001</cx:pt>
          <cx:pt idx="1388">1.8300000000000001</cx:pt>
          <cx:pt idx="1389">1.3500000000000001</cx:pt>
          <cx:pt idx="1390">1.6000000000000001</cx:pt>
          <cx:pt idx="1391">1.8</cx:pt>
          <cx:pt idx="1392">1.1899999999999999</cx:pt>
          <cx:pt idx="1393">1.5</cx:pt>
          <cx:pt idx="1394">1.5600000000000001</cx:pt>
          <cx:pt idx="1395">1.71</cx:pt>
          <cx:pt idx="1396">1.5600000000000001</cx:pt>
          <cx:pt idx="1397">1.3300000000000001</cx:pt>
          <cx:pt idx="1398">1.8100000000000001</cx:pt>
          <cx:pt idx="1399">1.74</cx:pt>
          <cx:pt idx="1400">1.03</cx:pt>
          <cx:pt idx="1401">1.77</cx:pt>
          <cx:pt idx="1402">1.6899999999999999</cx:pt>
          <cx:pt idx="1403">1.6599999999999999</cx:pt>
          <cx:pt idx="1404">1.3100000000000001</cx:pt>
          <cx:pt idx="1405">1.46</cx:pt>
          <cx:pt idx="1406">1.6000000000000001</cx:pt>
          <cx:pt idx="1407">1.4299999999999999</cx:pt>
          <cx:pt idx="1408">1.3400000000000001</cx:pt>
          <cx:pt idx="1409">1.3600000000000001</cx:pt>
          <cx:pt idx="1410">2.0899999999999999</cx:pt>
          <cx:pt idx="1411">1.3100000000000001</cx:pt>
          <cx:pt idx="1412">1.28</cx:pt>
          <cx:pt idx="1413">1.75</cx:pt>
          <cx:pt idx="1414">1.6499999999999999</cx:pt>
          <cx:pt idx="1415">1.74</cx:pt>
          <cx:pt idx="1416">1.46</cx:pt>
          <cx:pt idx="1417">1.3400000000000001</cx:pt>
          <cx:pt idx="1418">1.48</cx:pt>
          <cx:pt idx="1419">1.3600000000000001</cx:pt>
          <cx:pt idx="1420">1.8600000000000001</cx:pt>
          <cx:pt idx="1421">1.6299999999999999</cx:pt>
          <cx:pt idx="1422">1.45</cx:pt>
          <cx:pt idx="1423">1.49</cx:pt>
          <cx:pt idx="1424">1.52</cx:pt>
          <cx:pt idx="1425">1.3799999999999999</cx:pt>
          <cx:pt idx="1426">1.6599999999999999</cx:pt>
          <cx:pt idx="1427">2.02</cx:pt>
          <cx:pt idx="1428">1.4199999999999999</cx:pt>
          <cx:pt idx="1429">1.6000000000000001</cx:pt>
          <cx:pt idx="1430">1.6299999999999999</cx:pt>
          <cx:pt idx="1431">1.75</cx:pt>
          <cx:pt idx="1432">1.6399999999999999</cx:pt>
          <cx:pt idx="1433">1.48</cx:pt>
          <cx:pt idx="1434">1.3799999999999999</cx:pt>
          <cx:pt idx="1435">1.5900000000000001</cx:pt>
          <cx:pt idx="1436">1.8200000000000001</cx:pt>
          <cx:pt idx="1437">1.04</cx:pt>
          <cx:pt idx="1438">1.4099999999999999</cx:pt>
          <cx:pt idx="1439">1.6200000000000001</cx:pt>
          <cx:pt idx="1440">1.6699999999999999</cx:pt>
          <cx:pt idx="1441">1.6000000000000001</cx:pt>
          <cx:pt idx="1442">1.4399999999999999</cx:pt>
          <cx:pt idx="1443">1.8200000000000001</cx:pt>
          <cx:pt idx="1444">1.6200000000000001</cx:pt>
          <cx:pt idx="1445">1.1399999999999999</cx:pt>
          <cx:pt idx="1446">1.8400000000000001</cx:pt>
          <cx:pt idx="1447">1.6399999999999999</cx:pt>
          <cx:pt idx="1448">1.6499999999999999</cx:pt>
          <cx:pt idx="1449">1.3600000000000001</cx:pt>
          <cx:pt idx="1450">1.4199999999999999</cx:pt>
          <cx:pt idx="1451">1.5900000000000001</cx:pt>
          <cx:pt idx="1452">1.27</cx:pt>
          <cx:pt idx="1453">1.1799999999999999</cx:pt>
          <cx:pt idx="1454">1.3999999999999999</cx:pt>
          <cx:pt idx="1455">1.8600000000000001</cx:pt>
          <cx:pt idx="1456">1.1499999999999999</cx:pt>
          <cx:pt idx="1457">1.23</cx:pt>
          <cx:pt idx="1458">1.9399999999999999</cx:pt>
          <cx:pt idx="1459">1.71</cx:pt>
          <cx:pt idx="1460">1.72</cx:pt>
          <cx:pt idx="1461">1.45</cx:pt>
          <cx:pt idx="1462">1.3300000000000001</cx:pt>
          <cx:pt idx="1463">1.4299999999999999</cx:pt>
          <cx:pt idx="1464">1.4099999999999999</cx:pt>
          <cx:pt idx="1465">1.73</cx:pt>
          <cx:pt idx="1466">1.6200000000000001</cx:pt>
          <cx:pt idx="1467">1.3899999999999999</cx:pt>
          <cx:pt idx="1468">1.51</cx:pt>
          <cx:pt idx="1469">1.52</cx:pt>
          <cx:pt idx="1470">1.3799999999999999</cx:pt>
          <cx:pt idx="1471">1.6799999999999999</cx:pt>
          <cx:pt idx="1472">2.0899999999999999</cx:pt>
          <cx:pt idx="1473">1.4099999999999999</cx:pt>
          <cx:pt idx="1474">1.5800000000000001</cx:pt>
          <cx:pt idx="1475">1.6899999999999999</cx:pt>
          <cx:pt idx="1476">1.8</cx:pt>
          <cx:pt idx="1477">1.8200000000000001</cx:pt>
          <cx:pt idx="1478">1.46</cx:pt>
          <cx:pt idx="1479">1.4299999999999999</cx:pt>
          <cx:pt idx="1480">1.6699999999999999</cx:pt>
          <cx:pt idx="1481">1.79</cx:pt>
          <cx:pt idx="1482">1.1000000000000001</cx:pt>
          <cx:pt idx="1483">1.3799999999999999</cx:pt>
          <cx:pt idx="1484">1.6000000000000001</cx:pt>
          <cx:pt idx="1485">1.6899999999999999</cx:pt>
          <cx:pt idx="1486">1.3100000000000001</cx:pt>
          <cx:pt idx="1487">1.46</cx:pt>
          <cx:pt idx="1488">1.8400000000000001</cx:pt>
          <cx:pt idx="1489">1.6299999999999999</cx:pt>
          <cx:pt idx="1490">1.05</cx:pt>
          <cx:pt idx="1491">1.9099999999999999</cx:pt>
          <cx:pt idx="1492">1.6599999999999999</cx:pt>
          <cx:pt idx="1493">1.6000000000000001</cx:pt>
          <cx:pt idx="1494">1.4099999999999999</cx:pt>
          <cx:pt idx="1495">1.45</cx:pt>
          <cx:pt idx="1496">1.5900000000000001</cx:pt>
          <cx:pt idx="1497">1.4199999999999999</cx:pt>
          <cx:pt idx="1498">1.3</cx:pt>
          <cx:pt idx="1499">1.4099999999999999</cx:pt>
          <cx:pt idx="1500">2.0800000000000001</cx:pt>
          <cx:pt idx="1501">1.3999999999999999</cx:pt>
          <cx:pt idx="1502">1.24</cx:pt>
          <cx:pt idx="1503">1.8999999999999999</cx:pt>
          <cx:pt idx="1504">1.6499999999999999</cx:pt>
          <cx:pt idx="1505">1.8100000000000001</cx:pt>
          <cx:pt idx="1506">1.1699999999999999</cx:pt>
          <cx:pt idx="1507">1.3500000000000001</cx:pt>
          <cx:pt idx="1508">1.24</cx:pt>
          <cx:pt idx="1509">1.3799999999999999</cx:pt>
          <cx:pt idx="1510">1.9299999999999999</cx:pt>
          <cx:pt idx="1511">1.6499999999999999</cx:pt>
          <cx:pt idx="1512">1.6200000000000001</cx:pt>
          <cx:pt idx="1513">1.6399999999999999</cx:pt>
          <cx:pt idx="1514">1.3899999999999999</cx:pt>
          <cx:pt idx="1515">1.3600000000000001</cx:pt>
          <cx:pt idx="1516">1.8400000000000001</cx:pt>
          <cx:pt idx="1517">1.9399999999999999</cx:pt>
          <cx:pt idx="1518">1.3</cx:pt>
          <cx:pt idx="1519">1.3899999999999999</cx:pt>
          <cx:pt idx="1520">1.51</cx:pt>
          <cx:pt idx="1521">1.96</cx:pt>
          <cx:pt idx="1522">1.6899999999999999</cx:pt>
          <cx:pt idx="1523">1.8500000000000001</cx:pt>
          <cx:pt idx="1524">1.3999999999999999</cx:pt>
          <cx:pt idx="1525">1.75</cx:pt>
          <cx:pt idx="1526">1.25</cx:pt>
          <cx:pt idx="1527">1.05</cx:pt>
          <cx:pt idx="1528">1.51</cx:pt>
          <cx:pt idx="1529">1.5800000000000001</cx:pt>
          <cx:pt idx="1530">1.77</cx:pt>
          <cx:pt idx="1531">1.29</cx:pt>
          <cx:pt idx="1532">1.4399999999999999</cx:pt>
          <cx:pt idx="1533">1.8200000000000001</cx:pt>
          <cx:pt idx="1534">1.49</cx:pt>
          <cx:pt idx="1535">1.0800000000000001</cx:pt>
          <cx:pt idx="1536">1.9399999999999999</cx:pt>
          <cx:pt idx="1537">1.6699999999999999</cx:pt>
          <cx:pt idx="1538">1.6399999999999999</cx:pt>
          <cx:pt idx="1539">1.3999999999999999</cx:pt>
          <cx:pt idx="1540">1.4299999999999999</cx:pt>
          <cx:pt idx="1541">1.6000000000000001</cx:pt>
          <cx:pt idx="1542">1.46</cx:pt>
          <cx:pt idx="1543">1.3899999999999999</cx:pt>
          <cx:pt idx="1544">1.4199999999999999</cx:pt>
          <cx:pt idx="1545">2.1499999999999999</cx:pt>
          <cx:pt idx="1546">1.25</cx:pt>
          <cx:pt idx="1547">1.27</cx:pt>
          <cx:pt idx="1548">1.74</cx:pt>
          <cx:pt idx="1549">1.6299999999999999</cx:pt>
          <cx:pt idx="1550">1.52</cx:pt>
          <cx:pt idx="1551">1.25</cx:pt>
          <cx:pt idx="1552">1.3400000000000001</cx:pt>
          <cx:pt idx="1553">1.25</cx:pt>
          <cx:pt idx="1554">1.3500000000000001</cx:pt>
          <cx:pt idx="1555">1.8500000000000001</cx:pt>
          <cx:pt idx="1556">1.6499999999999999</cx:pt>
          <cx:pt idx="1557">1.46</cx:pt>
          <cx:pt idx="1558">1.55</cx:pt>
          <cx:pt idx="1559">1.3799999999999999</cx:pt>
          <cx:pt idx="1560">1.3400000000000001</cx:pt>
          <cx:pt idx="1561">1.6899999999999999</cx:pt>
          <cx:pt idx="1562">2.1099999999999999</cx:pt>
          <cx:pt idx="1563">1.27</cx:pt>
          <cx:pt idx="1564">1.3999999999999999</cx:pt>
          <cx:pt idx="1565">1.6399999999999999</cx:pt>
          <cx:pt idx="1566">1.9099999999999999</cx:pt>
          <cx:pt idx="1567">1.9399999999999999</cx:pt>
          <cx:pt idx="1568">1.4399999999999999</cx:pt>
          <cx:pt idx="1569">1.3500000000000001</cx:pt>
          <cx:pt idx="1570">1.6299999999999999</cx:pt>
          <cx:pt idx="1571">1.53</cx:pt>
          <cx:pt idx="1572">1.1299999999999999</cx:pt>
          <cx:pt idx="1573">1.3600000000000001</cx:pt>
          <cx:pt idx="1574">1.47</cx:pt>
          <cx:pt idx="1575">1.48</cx:pt>
          <cx:pt idx="1576">1.6100000000000001</cx:pt>
          <cx:pt idx="1577">1.3999999999999999</cx:pt>
          <cx:pt idx="1578">1.8100000000000001</cx:pt>
          <cx:pt idx="1579">1.51</cx:pt>
          <cx:pt idx="1580">1.0900000000000001</cx:pt>
          <cx:pt idx="1581">1.74</cx:pt>
          <cx:pt idx="1582">1.6299999999999999</cx:pt>
          <cx:pt idx="1583">1.5600000000000001</cx:pt>
          <cx:pt idx="1584">1.3799999999999999</cx:pt>
          <cx:pt idx="1585">1.46</cx:pt>
          <cx:pt idx="1586">1.6299999999999999</cx:pt>
          <cx:pt idx="1587">1.4399999999999999</cx:pt>
          <cx:pt idx="1588">1.3100000000000001</cx:pt>
          <cx:pt idx="1589">1.3999999999999999</cx:pt>
          <cx:pt idx="1590">1.9099999999999999</cx:pt>
          <cx:pt idx="1591">1.23</cx:pt>
          <cx:pt idx="1592">1.3300000000000001</cx:pt>
          <cx:pt idx="1593">1.75</cx:pt>
          <cx:pt idx="1594">1.6200000000000001</cx:pt>
          <cx:pt idx="1595">1.5700000000000001</cx:pt>
          <cx:pt idx="1596">1.47</cx:pt>
          <cx:pt idx="1597">1.3600000000000001</cx:pt>
          <cx:pt idx="1598">1.4399999999999999</cx:pt>
          <cx:pt idx="1599">1.3700000000000001</cx:pt>
          <cx:pt idx="1600">1.73</cx:pt>
          <cx:pt idx="1601">1.23</cx:pt>
          <cx:pt idx="1602">1.4299999999999999</cx:pt>
          <cx:pt idx="1603">1.53</cx:pt>
          <cx:pt idx="1604">1.48</cx:pt>
          <cx:pt idx="1605">1.3500000000000001</cx:pt>
          <cx:pt idx="1606">1.5700000000000001</cx:pt>
          <cx:pt idx="1607">2.0699999999999998</cx:pt>
          <cx:pt idx="1608">1.3899999999999999</cx:pt>
          <cx:pt idx="1609">1.54</cx:pt>
          <cx:pt idx="1610">1.5</cx:pt>
          <cx:pt idx="1611">1.8700000000000001</cx:pt>
          <cx:pt idx="1612">1.5700000000000001</cx:pt>
          <cx:pt idx="1613">1.3</cx:pt>
          <cx:pt idx="1614">1.4399999999999999</cx:pt>
          <cx:pt idx="1615">1.6899999999999999</cx:pt>
          <cx:pt idx="1616">1.3600000000000001</cx:pt>
          <cx:pt idx="1617">1.1299999999999999</cx:pt>
          <cx:pt idx="1618">1.3700000000000001</cx:pt>
          <cx:pt idx="1619">1.49</cx:pt>
          <cx:pt idx="1620">1.79</cx:pt>
          <cx:pt idx="1621">1.6399999999999999</cx:pt>
          <cx:pt idx="1622">1.4199999999999999</cx:pt>
          <cx:pt idx="1623">1.8200000000000001</cx:pt>
          <cx:pt idx="1624">1.52</cx:pt>
          <cx:pt idx="1625">1.04</cx:pt>
          <cx:pt idx="1626">1.78</cx:pt>
          <cx:pt idx="1627">1.6100000000000001</cx:pt>
          <cx:pt idx="1628">1.5900000000000001</cx:pt>
          <cx:pt idx="1629">1.4199999999999999</cx:pt>
          <cx:pt idx="1630">1.5</cx:pt>
          <cx:pt idx="1631">1.6899999999999999</cx:pt>
          <cx:pt idx="1632">1.3500000000000001</cx:pt>
          <cx:pt idx="1633">1.1599999999999999</cx:pt>
          <cx:pt idx="1634">1.4299999999999999</cx:pt>
          <cx:pt idx="1635">2.02</cx:pt>
          <cx:pt idx="1636">1.4299999999999999</cx:pt>
          <cx:pt idx="1637">1.29</cx:pt>
          <cx:pt idx="1638">1.9399999999999999</cx:pt>
          <cx:pt idx="1639">1.6699999999999999</cx:pt>
          <cx:pt idx="1640">1.6799999999999999</cx:pt>
          <cx:pt idx="1641">1.49</cx:pt>
          <cx:pt idx="1642">1.55</cx:pt>
          <cx:pt idx="1643">1.5600000000000001</cx:pt>
          <cx:pt idx="1644">1.4099999999999999</cx:pt>
          <cx:pt idx="1645">1.95</cx:pt>
          <cx:pt idx="1646">1.6000000000000001</cx:pt>
          <cx:pt idx="1647">1.6499999999999999</cx:pt>
          <cx:pt idx="1648">1.6100000000000001</cx:pt>
          <cx:pt idx="1649">1.49</cx:pt>
          <cx:pt idx="1650">1.3500000000000001</cx:pt>
          <cx:pt idx="1651">1.6699999999999999</cx:pt>
          <cx:pt idx="1652">2.0699999999999998</cx:pt>
          <cx:pt idx="1653">1.3799999999999999</cx:pt>
          <cx:pt idx="1654">1.5800000000000001</cx:pt>
          <cx:pt idx="1655">1.53</cx:pt>
          <cx:pt idx="1656">1.75</cx:pt>
          <cx:pt idx="1657">1.73</cx:pt>
          <cx:pt idx="1658">1.3899999999999999</cx:pt>
          <cx:pt idx="1659">1.4299999999999999</cx:pt>
          <cx:pt idx="1660">1.6799999999999999</cx:pt>
          <cx:pt idx="1661">1.45</cx:pt>
          <cx:pt idx="1662">1.0800000000000001</cx:pt>
          <cx:pt idx="1663">1.54</cx:pt>
          <cx:pt idx="1664">1.5700000000000001</cx:pt>
          <cx:pt idx="1665">1.6799999999999999</cx:pt>
          <cx:pt idx="1666">1.6499999999999999</cx:pt>
          <cx:pt idx="1667">1.3700000000000001</cx:pt>
          <cx:pt idx="1668">1.8200000000000001</cx:pt>
          <cx:pt idx="1669">1.5800000000000001</cx:pt>
          <cx:pt idx="1670">1.03</cx:pt>
          <cx:pt idx="1671">1.78</cx:pt>
          <cx:pt idx="1672">1.6599999999999999</cx:pt>
          <cx:pt idx="1673">1.5</cx:pt>
          <cx:pt idx="1674">1.4299999999999999</cx:pt>
          <cx:pt idx="1675">1.4199999999999999</cx:pt>
          <cx:pt idx="1676">1.6499999999999999</cx:pt>
          <cx:pt idx="1677">1.53</cx:pt>
          <cx:pt idx="1678">1.29</cx:pt>
          <cx:pt idx="1679">1.3999999999999999</cx:pt>
          <cx:pt idx="1680">2.02</cx:pt>
          <cx:pt idx="1681">1.21</cx:pt>
          <cx:pt idx="1682">1.3100000000000001</cx:pt>
          <cx:pt idx="1683">1.8500000000000001</cx:pt>
          <cx:pt idx="1684">1.6699999999999999</cx:pt>
          <cx:pt idx="1685">1.6599999999999999</cx:pt>
          <cx:pt idx="1686">1.5700000000000001</cx:pt>
          <cx:pt idx="1687">1.6399999999999999</cx:pt>
          <cx:pt idx="1688">1.55</cx:pt>
          <cx:pt idx="1689">1.4099999999999999</cx:pt>
          <cx:pt idx="1690">1.9199999999999999</cx:pt>
          <cx:pt idx="1691">1.6499999999999999</cx:pt>
          <cx:pt idx="1692">1.52</cx:pt>
          <cx:pt idx="1693">1.5</cx:pt>
          <cx:pt idx="1694">1.49</cx:pt>
          <cx:pt idx="1695">1.3600000000000001</cx:pt>
          <cx:pt idx="1696">1.8100000000000001</cx:pt>
          <cx:pt idx="1697">2.1299999999999999</cx:pt>
          <cx:pt idx="1698">1.3100000000000001</cx:pt>
          <cx:pt idx="1699">1.53</cx:pt>
          <cx:pt idx="1700">1.54</cx:pt>
          <cx:pt idx="1701">1.7</cx:pt>
          <cx:pt idx="1702">1.73</cx:pt>
          <cx:pt idx="1703">1.77</cx:pt>
          <cx:pt idx="1704">1.3700000000000001</cx:pt>
          <cx:pt idx="1705">1.5900000000000001</cx:pt>
          <cx:pt idx="1706">1.48</cx:pt>
          <cx:pt idx="1707">1.04</cx:pt>
          <cx:pt idx="1708">1.4399999999999999</cx:pt>
          <cx:pt idx="1709">1.6000000000000001</cx:pt>
          <cx:pt idx="1710">1.45</cx:pt>
          <cx:pt idx="1711">1.6000000000000001</cx:pt>
          <cx:pt idx="1712">1.3799999999999999</cx:pt>
          <cx:pt idx="1713">1.79</cx:pt>
          <cx:pt idx="1714">1.46</cx:pt>
          <cx:pt idx="1715">1.0700000000000001</cx:pt>
          <cx:pt idx="1716">1.73</cx:pt>
          <cx:pt idx="1717">1.6499999999999999</cx:pt>
          <cx:pt idx="1718">1.55</cx:pt>
          <cx:pt idx="1719">1.45</cx:pt>
          <cx:pt idx="1720">1.4099999999999999</cx:pt>
          <cx:pt idx="1721">1.6599999999999999</cx:pt>
          <cx:pt idx="1722">1.53</cx:pt>
          <cx:pt idx="1723">1.26</cx:pt>
          <cx:pt idx="1724">1.3700000000000001</cx:pt>
          <cx:pt idx="1725">1.95</cx:pt>
          <cx:pt idx="1726">1.1399999999999999</cx:pt>
          <cx:pt idx="1727">1.3300000000000001</cx:pt>
          <cx:pt idx="1728">1.3899999999999999</cx:pt>
          <cx:pt idx="1729">1.6499999999999999</cx:pt>
          <cx:pt idx="1730">1.7</cx:pt>
          <cx:pt idx="1731">1.55</cx:pt>
          <cx:pt idx="1732">1.4399999999999999</cx:pt>
          <cx:pt idx="1733">1.48</cx:pt>
          <cx:pt idx="1734">1.3300000000000001</cx:pt>
          <cx:pt idx="1735">1.73</cx:pt>
          <cx:pt idx="1736">1.3700000000000001</cx:pt>
          <cx:pt idx="1737">1.3</cx:pt>
          <cx:pt idx="1738">1.49</cx:pt>
          <cx:pt idx="1739">1.45</cx:pt>
          <cx:pt idx="1740">1.3500000000000001</cx:pt>
          <cx:pt idx="1741">1.79</cx:pt>
          <cx:pt idx="1742">1.98</cx:pt>
          <cx:pt idx="1743">1.3700000000000001</cx:pt>
          <cx:pt idx="1744">1.5600000000000001</cx:pt>
          <cx:pt idx="1745">1.6399999999999999</cx:pt>
          <cx:pt idx="1746">1.78</cx:pt>
          <cx:pt idx="1747">2.0899999999999999</cx:pt>
          <cx:pt idx="1748">1.8200000000000001</cx:pt>
          <cx:pt idx="1749">1.4199999999999999</cx:pt>
          <cx:pt idx="1750">1.6100000000000001</cx:pt>
          <cx:pt idx="1751">1.1599999999999999</cx:pt>
          <cx:pt idx="1752">1.1299999999999999</cx:pt>
          <cx:pt idx="1753">1.27</cx:pt>
          <cx:pt idx="1754">1.6100000000000001</cx:pt>
          <cx:pt idx="1755">1.5</cx:pt>
          <cx:pt idx="1756">1.55</cx:pt>
          <cx:pt idx="1757">1.3700000000000001</cx:pt>
          <cx:pt idx="1758">1.8</cx:pt>
          <cx:pt idx="1759">1.49</cx:pt>
          <cx:pt idx="1760">1.0800000000000001</cx:pt>
          <cx:pt idx="1761">1.6899999999999999</cx:pt>
          <cx:pt idx="1762">1.6599999999999999</cx:pt>
          <cx:pt idx="1763">1.7</cx:pt>
          <cx:pt idx="1764">1.3899999999999999</cx:pt>
          <cx:pt idx="1765">1.3899999999999999</cx:pt>
          <cx:pt idx="1766">1.55</cx:pt>
          <cx:pt idx="1767">1.51</cx:pt>
          <cx:pt idx="1768">1.29</cx:pt>
          <cx:pt idx="1769">1.3799999999999999</cx:pt>
          <cx:pt idx="1770">2.02</cx:pt>
          <cx:pt idx="1771">1.25</cx:pt>
          <cx:pt idx="1772">1.3700000000000001</cx:pt>
          <cx:pt idx="1773">1.5600000000000001</cx:pt>
          <cx:pt idx="1774">1.6299999999999999</cx:pt>
          <cx:pt idx="1775">1.55</cx:pt>
          <cx:pt idx="1776">1.5900000000000001</cx:pt>
          <cx:pt idx="1777">1.3400000000000001</cx:pt>
          <cx:pt idx="1778">1.4399999999999999</cx:pt>
          <cx:pt idx="1779">1.3300000000000001</cx:pt>
          <cx:pt idx="1780">1.9099999999999999</cx:pt>
          <cx:pt idx="1781">1.48</cx:pt>
          <cx:pt idx="1782">1.29</cx:pt>
          <cx:pt idx="1783">1.5700000000000001</cx:pt>
          <cx:pt idx="1784">1.4099999999999999</cx:pt>
          <cx:pt idx="1785">1.3799999999999999</cx:pt>
          <cx:pt idx="1786">1.77</cx:pt>
          <cx:pt idx="1787">1.8600000000000001</cx:pt>
          <cx:pt idx="1788">1.3500000000000001</cx:pt>
          <cx:pt idx="1789">1.54</cx:pt>
          <cx:pt idx="1790">1.5700000000000001</cx:pt>
          <cx:pt idx="1791">1.49</cx:pt>
          <cx:pt idx="1792">1.75</cx:pt>
          <cx:pt idx="1793">1.8100000000000001</cx:pt>
          <cx:pt idx="1794">1.3400000000000001</cx:pt>
          <cx:pt idx="1795">1.6699999999999999</cx:pt>
          <cx:pt idx="1796">1.0900000000000001</cx:pt>
          <cx:pt idx="1797">1.0900000000000001</cx:pt>
          <cx:pt idx="1798">1.24</cx:pt>
          <cx:pt idx="1799">1.6200000000000001</cx:pt>
          <cx:pt idx="1800">1.4099999999999999</cx:pt>
          <cx:pt idx="1801">1.4199999999999999</cx:pt>
          <cx:pt idx="1802">1.23</cx:pt>
          <cx:pt idx="1803">1.73</cx:pt>
          <cx:pt idx="1804">1.53</cx:pt>
          <cx:pt idx="1805">1.1499999999999999</cx:pt>
          <cx:pt idx="1806">1.9099999999999999</cx:pt>
          <cx:pt idx="1807">1.1499999999999999</cx:pt>
          <cx:pt idx="1808">1.3799999999999999</cx:pt>
          <cx:pt idx="1809">1.3300000000000001</cx:pt>
          <cx:pt idx="1810">1.3999999999999999</cx:pt>
          <cx:pt idx="1811">1.5600000000000001</cx:pt>
          <cx:pt idx="1812">1.26</cx:pt>
          <cx:pt idx="1813">1.28</cx:pt>
          <cx:pt idx="1814">1.1699999999999999</cx:pt>
          <cx:pt idx="1815">1.8799999999999999</cx:pt>
          <cx:pt idx="1816">1.6100000000000001</cx:pt>
          <cx:pt idx="1817">1.3200000000000001</cx:pt>
          <cx:pt idx="1818">1.5</cx:pt>
          <cx:pt idx="1819">1.55</cx:pt>
          <cx:pt idx="1820">1.5600000000000001</cx:pt>
          <cx:pt idx="1821">1.1899999999999999</cx:pt>
          <cx:pt idx="1822">1.4199999999999999</cx:pt>
          <cx:pt idx="1823">1.3999999999999999</cx:pt>
          <cx:pt idx="1824">1.5</cx:pt>
          <cx:pt idx="1825">1.6699999999999999</cx:pt>
          <cx:pt idx="1826">1.46</cx:pt>
          <cx:pt idx="1827">1.4199999999999999</cx:pt>
          <cx:pt idx="1828">1.29</cx:pt>
          <cx:pt idx="1829">1.46</cx:pt>
          <cx:pt idx="1830">1.28</cx:pt>
          <cx:pt idx="1831">1.8200000000000001</cx:pt>
          <cx:pt idx="1832">2.1000000000000001</cx:pt>
          <cx:pt idx="1833">1.1499999999999999</cx:pt>
          <cx:pt idx="1834">1.29</cx:pt>
          <cx:pt idx="1835">1.72</cx:pt>
          <cx:pt idx="1836">1.8200000000000001</cx:pt>
          <cx:pt idx="1837">2.5</cx:pt>
          <cx:pt idx="1838">1.5900000000000001</cx:pt>
          <cx:pt idx="1839">1.51</cx:pt>
          <cx:pt idx="1840">1.9099999999999999</cx:pt>
          <cx:pt idx="1841">1.28</cx:pt>
          <cx:pt idx="1842">1.1499999999999999</cx:pt>
          <cx:pt idx="1843">1.45</cx:pt>
          <cx:pt idx="1844">1.5700000000000001</cx:pt>
          <cx:pt idx="1845">1.28</cx:pt>
          <cx:pt idx="1846">1.6899999999999999</cx:pt>
          <cx:pt idx="1847">1.22</cx:pt>
          <cx:pt idx="1848">1.72</cx:pt>
          <cx:pt idx="1849">1.46</cx:pt>
          <cx:pt idx="1850">1.0700000000000001</cx:pt>
          <cx:pt idx="1851">1.8100000000000001</cx:pt>
          <cx:pt idx="1852">1.3999999999999999</cx:pt>
          <cx:pt idx="1853">1.6200000000000001</cx:pt>
          <cx:pt idx="1854">1.1399999999999999</cx:pt>
          <cx:pt idx="1855">1.4099999999999999</cx:pt>
          <cx:pt idx="1856">1.6000000000000001</cx:pt>
          <cx:pt idx="1857">1.2</cx:pt>
          <cx:pt idx="1858">1.24</cx:pt>
          <cx:pt idx="1859">1.1599999999999999</cx:pt>
          <cx:pt idx="1860">1.8</cx:pt>
          <cx:pt idx="1861">1.3100000000000001</cx:pt>
          <cx:pt idx="1862">1.3300000000000001</cx:pt>
          <cx:pt idx="1863">1.51</cx:pt>
          <cx:pt idx="1864">1.5800000000000001</cx:pt>
          <cx:pt idx="1865">1.53</cx:pt>
          <cx:pt idx="1866">1.3200000000000001</cx:pt>
          <cx:pt idx="1867">1.4099999999999999</cx:pt>
          <cx:pt idx="1868">1.6399999999999999</cx:pt>
          <cx:pt idx="1869">1.53</cx:pt>
          <cx:pt idx="1870">1.71</cx:pt>
          <cx:pt idx="1871">1.29</cx:pt>
          <cx:pt idx="1872">1.4299999999999999</cx:pt>
          <cx:pt idx="1873">1.3100000000000001</cx:pt>
          <cx:pt idx="1874">1.5</cx:pt>
          <cx:pt idx="1875">1.25</cx:pt>
          <cx:pt idx="1876">1.8100000000000001</cx:pt>
          <cx:pt idx="1877">2.0699999999999998</cx:pt>
          <cx:pt idx="1878">1.2</cx:pt>
          <cx:pt idx="1879">1.3700000000000001</cx:pt>
          <cx:pt idx="1880">1.97</cx:pt>
          <cx:pt idx="1881">1.5600000000000001</cx:pt>
          <cx:pt idx="1882">2.5</cx:pt>
          <cx:pt idx="1883">2.0600000000000001</cx:pt>
          <cx:pt idx="1884">1.52</cx:pt>
          <cx:pt idx="1885">1.8</cx:pt>
          <cx:pt idx="1886">1.28</cx:pt>
          <cx:pt idx="1887">1.1000000000000001</cx:pt>
          <cx:pt idx="1888">1.46</cx:pt>
          <cx:pt idx="1889">1.5900000000000001</cx:pt>
          <cx:pt idx="1890">1.4399999999999999</cx:pt>
          <cx:pt idx="1891">1.7</cx:pt>
          <cx:pt idx="1892">1.29</cx:pt>
          <cx:pt idx="1893">1.8</cx:pt>
          <cx:pt idx="1894">1.3999999999999999</cx:pt>
          <cx:pt idx="1895">1.1499999999999999</cx:pt>
          <cx:pt idx="1896">1.6699999999999999</cx:pt>
          <cx:pt idx="1897">1.5900000000000001</cx:pt>
          <cx:pt idx="1898">1.71</cx:pt>
          <cx:pt idx="1899">1.4199999999999999</cx:pt>
          <cx:pt idx="1900">1.3799999999999999</cx:pt>
          <cx:pt idx="1901">1.48</cx:pt>
          <cx:pt idx="1902">1.3200000000000001</cx:pt>
          <cx:pt idx="1903">1.3300000000000001</cx:pt>
          <cx:pt idx="1904">1.21</cx:pt>
          <cx:pt idx="1905">1.74</cx:pt>
          <cx:pt idx="1906">1.5900000000000001</cx:pt>
          <cx:pt idx="1907">1.4399999999999999</cx:pt>
          <cx:pt idx="1908">1.48</cx:pt>
          <cx:pt idx="1909">1.5800000000000001</cx:pt>
          <cx:pt idx="1910">1.8</cx:pt>
          <cx:pt idx="1911">1.6000000000000001</cx:pt>
          <cx:pt idx="1912">1.3600000000000001</cx:pt>
          <cx:pt idx="1913">1.72</cx:pt>
          <cx:pt idx="1914">1.54</cx:pt>
          <cx:pt idx="1915">1.5800000000000001</cx:pt>
          <cx:pt idx="1916">1.48</cx:pt>
          <cx:pt idx="1917">1.3999999999999999</cx:pt>
          <cx:pt idx="1918">1.3700000000000001</cx:pt>
          <cx:pt idx="1919">1.4399999999999999</cx:pt>
          <cx:pt idx="1920">1.3799999999999999</cx:pt>
          <cx:pt idx="1921">1.6499999999999999</cx:pt>
          <cx:pt idx="1922">1.96</cx:pt>
          <cx:pt idx="1923">1.27</cx:pt>
          <cx:pt idx="1924">1.46</cx:pt>
          <cx:pt idx="1925">1.75</cx:pt>
          <cx:pt idx="1926">1.8</cx:pt>
          <cx:pt idx="1927">1.9299999999999999</cx:pt>
          <cx:pt idx="1928">1.47</cx:pt>
          <cx:pt idx="1929">1.47</cx:pt>
          <cx:pt idx="1930">1.8899999999999999</cx:pt>
          <cx:pt idx="1931">1.29</cx:pt>
          <cx:pt idx="1932">1.2</cx:pt>
          <cx:pt idx="1933">1.45</cx:pt>
          <cx:pt idx="1934">1.6000000000000001</cx:pt>
          <cx:pt idx="1935">1.3100000000000001</cx:pt>
          <cx:pt idx="1936">1.6100000000000001</cx:pt>
          <cx:pt idx="1937">1.25</cx:pt>
          <cx:pt idx="1938">1.75</cx:pt>
          <cx:pt idx="1939">1.55</cx:pt>
          <cx:pt idx="1940">1.1499999999999999</cx:pt>
          <cx:pt idx="1941">1.6000000000000001</cx:pt>
          <cx:pt idx="1942">1.5700000000000001</cx:pt>
          <cx:pt idx="1943">1.6200000000000001</cx:pt>
          <cx:pt idx="1944">1.46</cx:pt>
          <cx:pt idx="1945">1.3600000000000001</cx:pt>
          <cx:pt idx="1946">1.25</cx:pt>
          <cx:pt idx="1947">1.3500000000000001</cx:pt>
          <cx:pt idx="1948">1.23</cx:pt>
          <cx:pt idx="1949">1.1499999999999999</cx:pt>
          <cx:pt idx="1950">1.6399999999999999</cx:pt>
          <cx:pt idx="1951">1.5700000000000001</cx:pt>
          <cx:pt idx="1952">1.3899999999999999</cx:pt>
          <cx:pt idx="1953">1.28</cx:pt>
          <cx:pt idx="1954">1.5600000000000001</cx:pt>
          <cx:pt idx="1955">1.76</cx:pt>
          <cx:pt idx="1956">1.4399999999999999</cx:pt>
          <cx:pt idx="1957">1.3500000000000001</cx:pt>
          <cx:pt idx="1958">1.73</cx:pt>
          <cx:pt idx="1959">1.55</cx:pt>
          <cx:pt idx="1960">1.3700000000000001</cx:pt>
          <cx:pt idx="1961">1.29</cx:pt>
          <cx:pt idx="1962">1.3500000000000001</cx:pt>
          <cx:pt idx="1963">1.22</cx:pt>
          <cx:pt idx="1964">1.45</cx:pt>
          <cx:pt idx="1965">1.3300000000000001</cx:pt>
          <cx:pt idx="1966">1.75</cx:pt>
          <cx:pt idx="1967">1.8400000000000001</cx:pt>
          <cx:pt idx="1968">1.24</cx:pt>
          <cx:pt idx="1969">1.3899999999999999</cx:pt>
          <cx:pt idx="1970">1.6000000000000001</cx:pt>
          <cx:pt idx="1971">1.78</cx:pt>
          <cx:pt idx="1972">1.96</cx:pt>
          <cx:pt idx="1973">1.5600000000000001</cx:pt>
          <cx:pt idx="1974">1.3300000000000001</cx:pt>
          <cx:pt idx="1975">1.8700000000000001</cx:pt>
          <cx:pt idx="1976">1.3400000000000001</cx:pt>
          <cx:pt idx="1977">1.1899999999999999</cx:pt>
          <cx:pt idx="1978">1.3899999999999999</cx:pt>
          <cx:pt idx="1979">1.54</cx:pt>
          <cx:pt idx="1980">1.27</cx:pt>
          <cx:pt idx="1981">1.21</cx:pt>
          <cx:pt idx="1982">1.3500000000000001</cx:pt>
          <cx:pt idx="1983">1.6499999999999999</cx:pt>
          <cx:pt idx="1984">1.46</cx:pt>
          <cx:pt idx="1985">1.0900000000000001</cx:pt>
          <cx:pt idx="1986">1.6299999999999999</cx:pt>
          <cx:pt idx="1987">1.1599999999999999</cx:pt>
          <cx:pt idx="1988">1.5700000000000001</cx:pt>
          <cx:pt idx="1989">1.4199999999999999</cx:pt>
          <cx:pt idx="1990">1.29</cx:pt>
          <cx:pt idx="1991">1.4399999999999999</cx:pt>
          <cx:pt idx="1992">1.4099999999999999</cx:pt>
          <cx:pt idx="1993">0.94999999999999996</cx:pt>
          <cx:pt idx="1994">1.1399999999999999</cx:pt>
          <cx:pt idx="1995">1.71</cx:pt>
          <cx:pt idx="1996">1.48</cx:pt>
          <cx:pt idx="1997">1.3700000000000001</cx:pt>
          <cx:pt idx="1998">1.25</cx:pt>
          <cx:pt idx="1999">1.53</cx:pt>
          <cx:pt idx="2000">1.23</cx:pt>
          <cx:pt idx="2001">1.3999999999999999</cx:pt>
          <cx:pt idx="2002">1.1799999999999999</cx:pt>
          <cx:pt idx="2003">1.7</cx:pt>
          <cx:pt idx="2004">1.51</cx:pt>
          <cx:pt idx="2005">1.6599999999999999</cx:pt>
          <cx:pt idx="2006">1.3300000000000001</cx:pt>
          <cx:pt idx="2007">1.1699999999999999</cx:pt>
          <cx:pt idx="2008">1.3999999999999999</cx:pt>
          <cx:pt idx="2009">1.45</cx:pt>
          <cx:pt idx="2010">1.28</cx:pt>
          <cx:pt idx="2011">1.7</cx:pt>
          <cx:pt idx="2012">1.9099999999999999</cx:pt>
          <cx:pt idx="2013">1.1599999999999999</cx:pt>
          <cx:pt idx="2014">1.21</cx:pt>
          <cx:pt idx="2015">1.54</cx:pt>
          <cx:pt idx="2016">1.48</cx:pt>
          <cx:pt idx="2017">1.6799999999999999</cx:pt>
          <cx:pt idx="2018">1.3200000000000001</cx:pt>
          <cx:pt idx="2019">1.24</cx:pt>
          <cx:pt idx="2020">1.8600000000000001</cx:pt>
          <cx:pt idx="2021">1.3600000000000001</cx:pt>
          <cx:pt idx="2022">1.1000000000000001</cx:pt>
          <cx:pt idx="2023">1.1899999999999999</cx:pt>
          <cx:pt idx="2024">1.3999999999999999</cx:pt>
          <cx:pt idx="2025">1.24</cx:pt>
          <cx:pt idx="2026">1.3799999999999999</cx:pt>
          <cx:pt idx="2027">1.21</cx:pt>
          <cx:pt idx="2028">1.6599999999999999</cx:pt>
          <cx:pt idx="2029">1.4299999999999999</cx:pt>
          <cx:pt idx="2030">1.1000000000000001</cx:pt>
          <cx:pt idx="2031">1.5</cx:pt>
          <cx:pt idx="2032">1.1399999999999999</cx:pt>
          <cx:pt idx="2033">1.5900000000000001</cx:pt>
          <cx:pt idx="2034">1.4099999999999999</cx:pt>
          <cx:pt idx="2035">1.29</cx:pt>
          <cx:pt idx="2036">1.51</cx:pt>
          <cx:pt idx="2037">1.47</cx:pt>
          <cx:pt idx="2038">1.3</cx:pt>
          <cx:pt idx="2039">1.0900000000000001</cx:pt>
          <cx:pt idx="2040">1.6200000000000001</cx:pt>
          <cx:pt idx="2041">1.4299999999999999</cx:pt>
          <cx:pt idx="2042">1.3700000000000001</cx:pt>
          <cx:pt idx="2043">1.28</cx:pt>
          <cx:pt idx="2044">1.54</cx:pt>
          <cx:pt idx="2045">1.46</cx:pt>
          <cx:pt idx="2046">1.51</cx:pt>
          <cx:pt idx="2047">1.1799999999999999</cx:pt>
          <cx:pt idx="2048">1.73</cx:pt>
          <cx:pt idx="2049">1.3799999999999999</cx:pt>
          <cx:pt idx="2050">1.3700000000000001</cx:pt>
          <cx:pt idx="2051">1.1699999999999999</cx:pt>
          <cx:pt idx="2052">1.1699999999999999</cx:pt>
          <cx:pt idx="2053">1.1899999999999999</cx:pt>
          <cx:pt idx="2054">1.3400000000000001</cx:pt>
          <cx:pt idx="2055">1.21</cx:pt>
          <cx:pt idx="2056">1.6499999999999999</cx:pt>
          <cx:pt idx="2057">1.6699999999999999</cx:pt>
          <cx:pt idx="2058">1.1000000000000001</cx:pt>
          <cx:pt idx="2059">1.1799999999999999</cx:pt>
          <cx:pt idx="2060">1.5800000000000001</cx:pt>
          <cx:pt idx="2061">1.6100000000000001</cx:pt>
          <cx:pt idx="2062">1.75</cx:pt>
          <cx:pt idx="2063">1.4299999999999999</cx:pt>
          <cx:pt idx="2064">1.25</cx:pt>
          <cx:pt idx="2065">1.77</cx:pt>
          <cx:pt idx="2066">1.71</cx:pt>
          <cx:pt idx="2067">1.0600000000000001</cx:pt>
          <cx:pt idx="2068">1.23</cx:pt>
          <cx:pt idx="2069">1.45</cx:pt>
          <cx:pt idx="2070">1.3500000000000001</cx:pt>
          <cx:pt idx="2071">1.51</cx:pt>
          <cx:pt idx="2072">1.28</cx:pt>
          <cx:pt idx="2073">1.6200000000000001</cx:pt>
          <cx:pt idx="2074">1.4199999999999999</cx:pt>
          <cx:pt idx="2075">1.1200000000000001</cx:pt>
          <cx:pt idx="2076">1.4199999999999999</cx:pt>
          <cx:pt idx="2077">1.45</cx:pt>
          <cx:pt idx="2078">1.6399999999999999</cx:pt>
          <cx:pt idx="2079">1.4099999999999999</cx:pt>
          <cx:pt idx="2080">1.23</cx:pt>
          <cx:pt idx="2081">1.48</cx:pt>
          <cx:pt idx="2082">1.5600000000000001</cx:pt>
          <cx:pt idx="2083">1.3200000000000001</cx:pt>
          <cx:pt idx="2084">1.1699999999999999</cx:pt>
          <cx:pt idx="2085">1.72</cx:pt>
          <cx:pt idx="2086">1.54</cx:pt>
          <cx:pt idx="2087">1.3500000000000001</cx:pt>
          <cx:pt idx="2088">1.23</cx:pt>
          <cx:pt idx="2089">1.53</cx:pt>
          <cx:pt idx="2090">1.71</cx:pt>
          <cx:pt idx="2091">1.4299999999999999</cx:pt>
          <cx:pt idx="2092">1.1499999999999999</cx:pt>
          <cx:pt idx="2093">1.72</cx:pt>
          <cx:pt idx="2094">1.4299999999999999</cx:pt>
          <cx:pt idx="2095">1.6899999999999999</cx:pt>
          <cx:pt idx="2096">1.3100000000000001</cx:pt>
          <cx:pt idx="2097">1.1599999999999999</cx:pt>
          <cx:pt idx="2098">1.3400000000000001</cx:pt>
          <cx:pt idx="2099">1.29</cx:pt>
          <cx:pt idx="2100">1.23</cx:pt>
          <cx:pt idx="2101">1.9299999999999999</cx:pt>
          <cx:pt idx="2102">1.71</cx:pt>
          <cx:pt idx="2103">1.1100000000000001</cx:pt>
          <cx:pt idx="2104">1.27</cx:pt>
          <cx:pt idx="2105">1.53</cx:pt>
          <cx:pt idx="2106">1.79</cx:pt>
          <cx:pt idx="2107">1.6599999999999999</cx:pt>
          <cx:pt idx="2108">1.98</cx:pt>
          <cx:pt idx="2109">1.3200000000000001</cx:pt>
          <cx:pt idx="2110">1.77</cx:pt>
          <cx:pt idx="2111">1.6399999999999999</cx:pt>
          <cx:pt idx="2112">1.1299999999999999</cx:pt>
          <cx:pt idx="2113">1.1699999999999999</cx:pt>
          <cx:pt idx="2114">1.4399999999999999</cx:pt>
          <cx:pt idx="2115">1.3500000000000001</cx:pt>
          <cx:pt idx="2116">1.49</cx:pt>
          <cx:pt idx="2117">1.29</cx:pt>
          <cx:pt idx="2118">1.48</cx:pt>
          <cx:pt idx="2119">1.3799999999999999</cx:pt>
          <cx:pt idx="2120">1.1599999999999999</cx:pt>
          <cx:pt idx="2121">1.3899999999999999</cx:pt>
          <cx:pt idx="2122">1.47</cx:pt>
          <cx:pt idx="2123">1.6899999999999999</cx:pt>
          <cx:pt idx="2124">1.55</cx:pt>
          <cx:pt idx="2125">1.23</cx:pt>
          <cx:pt idx="2126">1.5600000000000001</cx:pt>
          <cx:pt idx="2127">1.5700000000000001</cx:pt>
          <cx:pt idx="2128">1.3400000000000001</cx:pt>
          <cx:pt idx="2129">1.1899999999999999</cx:pt>
          <cx:pt idx="2130">1.8500000000000001</cx:pt>
          <cx:pt idx="2131">1.4099999999999999</cx:pt>
          <cx:pt idx="2132">1.4299999999999999</cx:pt>
          <cx:pt idx="2133">1.23</cx:pt>
          <cx:pt idx="2134">1.55</cx:pt>
          <cx:pt idx="2135">1.72</cx:pt>
          <cx:pt idx="2136">1.52</cx:pt>
          <cx:pt idx="2137">1.1599999999999999</cx:pt>
          <cx:pt idx="2138">1.5700000000000001</cx:pt>
          <cx:pt idx="2139">1.1100000000000001</cx:pt>
          <cx:pt idx="2140">1.6799999999999999</cx:pt>
          <cx:pt idx="2141">1.3400000000000001</cx:pt>
          <cx:pt idx="2142">1.1399999999999999</cx:pt>
          <cx:pt idx="2143">1.3400000000000001</cx:pt>
          <cx:pt idx="2144">1.3300000000000001</cx:pt>
          <cx:pt idx="2145">1.25</cx:pt>
          <cx:pt idx="2146">1.46</cx:pt>
          <cx:pt idx="2147">1.6699999999999999</cx:pt>
          <cx:pt idx="2148">1.1899999999999999</cx:pt>
          <cx:pt idx="2149">1.3400000000000001</cx:pt>
          <cx:pt idx="2150">1.6200000000000001</cx:pt>
          <cx:pt idx="2151">1.73</cx:pt>
          <cx:pt idx="2152">1.76</cx:pt>
          <cx:pt idx="2153">1.77</cx:pt>
          <cx:pt idx="2154">1.29</cx:pt>
          <cx:pt idx="2155">1.52</cx:pt>
          <cx:pt idx="2156">1.71</cx:pt>
          <cx:pt idx="2157">1.1499999999999999</cx:pt>
          <cx:pt idx="2158">1.1299999999999999</cx:pt>
          <cx:pt idx="2159">1.49</cx:pt>
          <cx:pt idx="2160">1.23</cx:pt>
          <cx:pt idx="2161">1.4299999999999999</cx:pt>
          <cx:pt idx="2162">1.3300000000000001</cx:pt>
          <cx:pt idx="2163">1.53</cx:pt>
          <cx:pt idx="2164">1.3700000000000001</cx:pt>
          <cx:pt idx="2165">1.1499999999999999</cx:pt>
          <cx:pt idx="2166">1.3799999999999999</cx:pt>
          <cx:pt idx="2167">1.46</cx:pt>
          <cx:pt idx="2168">1.6000000000000001</cx:pt>
          <cx:pt idx="2169">1.3999999999999999</cx:pt>
          <cx:pt idx="2170">1.27</cx:pt>
          <cx:pt idx="2171">1.3200000000000001</cx:pt>
          <cx:pt idx="2172">1.4199999999999999</cx:pt>
          <cx:pt idx="2173">1.1399999999999999</cx:pt>
          <cx:pt idx="2174">1.1799999999999999</cx:pt>
          <cx:pt idx="2175">1.6899999999999999</cx:pt>
          <cx:pt idx="2176">1.1200000000000001</cx:pt>
          <cx:pt idx="2177">1.3899999999999999</cx:pt>
          <cx:pt idx="2178">1.22</cx:pt>
          <cx:pt idx="2179">1.3899999999999999</cx:pt>
          <cx:pt idx="2180">1.77</cx:pt>
          <cx:pt idx="2181">1.53</cx:pt>
          <cx:pt idx="2182">1.1599999999999999</cx:pt>
          <cx:pt idx="2183">1.5600000000000001</cx:pt>
          <cx:pt idx="2184">1.3300000000000001</cx:pt>
          <cx:pt idx="2185">1.6299999999999999</cx:pt>
          <cx:pt idx="2186">1.1799999999999999</cx:pt>
          <cx:pt idx="2187">1.1699999999999999</cx:pt>
          <cx:pt idx="2188">1.4399999999999999</cx:pt>
          <cx:pt idx="2189">1.4399999999999999</cx:pt>
          <cx:pt idx="2190">1.23</cx:pt>
          <cx:pt idx="2191">1.49</cx:pt>
          <cx:pt idx="2192">1.6899999999999999</cx:pt>
          <cx:pt idx="2193">1.25</cx:pt>
          <cx:pt idx="2194">1.3200000000000001</cx:pt>
          <cx:pt idx="2195">1.52</cx:pt>
          <cx:pt idx="2196">1.71</cx:pt>
          <cx:pt idx="2197">1.77</cx:pt>
          <cx:pt idx="2198">1.74</cx:pt>
          <cx:pt idx="2199">1.2</cx:pt>
          <cx:pt idx="2200">1.5700000000000001</cx:pt>
          <cx:pt idx="2201">1.76</cx:pt>
          <cx:pt idx="2202">1.1399999999999999</cx:pt>
          <cx:pt idx="2203">1.1799999999999999</cx:pt>
          <cx:pt idx="2204">1.3700000000000001</cx:pt>
          <cx:pt idx="2205">1.2</cx:pt>
          <cx:pt idx="2206">1.3200000000000001</cx:pt>
          <cx:pt idx="2207">1.25</cx:pt>
          <cx:pt idx="2208">1.54</cx:pt>
          <cx:pt idx="2209">1.49</cx:pt>
          <cx:pt idx="2210">1.1599999999999999</cx:pt>
          <cx:pt idx="2211">1.51</cx:pt>
          <cx:pt idx="2212">1.4099999999999999</cx:pt>
          <cx:pt idx="2213">1.48</cx:pt>
          <cx:pt idx="2214">1.3500000000000001</cx:pt>
          <cx:pt idx="2215">1.23</cx:pt>
          <cx:pt idx="2216">1.1499999999999999</cx:pt>
          <cx:pt idx="2217">1.46</cx:pt>
          <cx:pt idx="2218">1.28</cx:pt>
          <cx:pt idx="2219">1.1399999999999999</cx:pt>
          <cx:pt idx="2220">1.6399999999999999</cx:pt>
          <cx:pt idx="2221">1.4399999999999999</cx:pt>
          <cx:pt idx="2222">1.4399999999999999</cx:pt>
          <cx:pt idx="2223">1.22</cx:pt>
          <cx:pt idx="2224">1.3799999999999999</cx:pt>
          <cx:pt idx="2225">1.76</cx:pt>
          <cx:pt idx="2226">1.3700000000000001</cx:pt>
          <cx:pt idx="2227">1.1399999999999999</cx:pt>
          <cx:pt idx="2228">1.49</cx:pt>
          <cx:pt idx="2229">1.25</cx:pt>
          <cx:pt idx="2230">1.6200000000000001</cx:pt>
          <cx:pt idx="2231">1.29</cx:pt>
          <cx:pt idx="2232">1.1299999999999999</cx:pt>
          <cx:pt idx="2233">1.3400000000000001</cx:pt>
          <cx:pt idx="2234">1.4399999999999999</cx:pt>
          <cx:pt idx="2235">1.2</cx:pt>
          <cx:pt idx="2236">1.71</cx:pt>
          <cx:pt idx="2237">1.74</cx:pt>
          <cx:pt idx="2238">1.1200000000000001</cx:pt>
          <cx:pt idx="2239">1.24</cx:pt>
          <cx:pt idx="2240">1.54</cx:pt>
          <cx:pt idx="2241">1.73</cx:pt>
          <cx:pt idx="2242">1.76</cx:pt>
          <cx:pt idx="2243">1.9399999999999999</cx:pt>
          <cx:pt idx="2244">1.3100000000000001</cx:pt>
          <cx:pt idx="2245">1.72</cx:pt>
          <cx:pt idx="2246">1.8300000000000001</cx:pt>
          <cx:pt idx="2247">1.1599999999999999</cx:pt>
          <cx:pt idx="2248">1.1499999999999999</cx:pt>
          <cx:pt idx="2249">1.3999999999999999</cx:pt>
          <cx:pt idx="2250">1.26</cx:pt>
          <cx:pt idx="2251">1.3700000000000001</cx:pt>
          <cx:pt idx="2252">1.3200000000000001</cx:pt>
          <cx:pt idx="2253">1.3899999999999999</cx:pt>
          <cx:pt idx="2254">1.3899999999999999</cx:pt>
          <cx:pt idx="2255">1.1499999999999999</cx:pt>
          <cx:pt idx="2256">1.3300000000000001</cx:pt>
          <cx:pt idx="2257">1.4399999999999999</cx:pt>
          <cx:pt idx="2258">1.5800000000000001</cx:pt>
          <cx:pt idx="2259">1.3600000000000001</cx:pt>
          <cx:pt idx="2260">1.27</cx:pt>
          <cx:pt idx="2261">1.24</cx:pt>
          <cx:pt idx="2262">1.49</cx:pt>
          <cx:pt idx="2263">1.28</cx:pt>
          <cx:pt idx="2264">1.22</cx:pt>
          <cx:pt idx="2265">1.53</cx:pt>
          <cx:pt idx="2266">1.55</cx:pt>
          <cx:pt idx="2267">1.45</cx:pt>
          <cx:pt idx="2268">1.21</cx:pt>
          <cx:pt idx="2269">1.53</cx:pt>
          <cx:pt idx="2270">1.4299999999999999</cx:pt>
          <cx:pt idx="2271">1.25</cx:pt>
          <cx:pt idx="2272">1.1499999999999999</cx:pt>
          <cx:pt idx="2273">1.4199999999999999</cx:pt>
          <cx:pt idx="2274">1.3100000000000001</cx:pt>
          <cx:pt idx="2275">1.4299999999999999</cx:pt>
          <cx:pt idx="2276">1.3300000000000001</cx:pt>
          <cx:pt idx="2277">1.1599999999999999</cx:pt>
          <cx:pt idx="2278">1.28</cx:pt>
          <cx:pt idx="2279">1.4399999999999999</cx:pt>
          <cx:pt idx="2280">1.25</cx:pt>
          <cx:pt idx="2281">1.48</cx:pt>
          <cx:pt idx="2282">1.6499999999999999</cx:pt>
          <cx:pt idx="2283">1.27</cx:pt>
          <cx:pt idx="2284">1.21</cx:pt>
          <cx:pt idx="2285">1.5600000000000001</cx:pt>
          <cx:pt idx="2286">1.49</cx:pt>
          <cx:pt idx="2287">1.79</cx:pt>
          <cx:pt idx="2288">1.73</cx:pt>
          <cx:pt idx="2289">1.4199999999999999</cx:pt>
          <cx:pt idx="2290">1.6599999999999999</cx:pt>
          <cx:pt idx="2291">1.54</cx:pt>
          <cx:pt idx="2292">1.1499999999999999</cx:pt>
          <cx:pt idx="2293">1.1699999999999999</cx:pt>
          <cx:pt idx="2294">1.47</cx:pt>
          <cx:pt idx="2295">1.27</cx:pt>
          <cx:pt idx="2296">1.1100000000000001</cx:pt>
          <cx:pt idx="2297">1.3799999999999999</cx:pt>
          <cx:pt idx="2298">1.52</cx:pt>
          <cx:pt idx="2299">1.3700000000000001</cx:pt>
          <cx:pt idx="2300">1.23</cx:pt>
          <cx:pt idx="2301">1.3799999999999999</cx:pt>
          <cx:pt idx="2302">1.52</cx:pt>
          <cx:pt idx="2303">1.1499999999999999</cx:pt>
          <cx:pt idx="2304">1.26</cx:pt>
          <cx:pt idx="2305">1.27</cx:pt>
          <cx:pt idx="2306">1.1899999999999999</cx:pt>
          <cx:pt idx="2307">1.1799999999999999</cx:pt>
          <cx:pt idx="2308">1.1799999999999999</cx:pt>
          <cx:pt idx="2309">1.25</cx:pt>
          <cx:pt idx="2310">1.8600000000000001</cx:pt>
          <cx:pt idx="2311">1.46</cx:pt>
          <cx:pt idx="2312">1.25</cx:pt>
          <cx:pt idx="2313">1.22</cx:pt>
          <cx:pt idx="2314">1.54</cx:pt>
          <cx:pt idx="2315">1.47</cx:pt>
          <cx:pt idx="2316">1.3799999999999999</cx:pt>
          <cx:pt idx="2317">1.1499999999999999</cx:pt>
          <cx:pt idx="2318">1.24</cx:pt>
          <cx:pt idx="2319">1.24</cx:pt>
          <cx:pt idx="2320">1.76</cx:pt>
          <cx:pt idx="2321">1.1599999999999999</cx:pt>
          <cx:pt idx="2322">1.1699999999999999</cx:pt>
          <cx:pt idx="2323">1.4199999999999999</cx:pt>
          <cx:pt idx="2324">1.46</cx:pt>
          <cx:pt idx="2325">1.4199999999999999</cx:pt>
          <cx:pt idx="2326">1.3700000000000001</cx:pt>
          <cx:pt idx="2327">1.71</cx:pt>
          <cx:pt idx="2328">1.46</cx:pt>
          <cx:pt idx="2329">1.3799999999999999</cx:pt>
          <cx:pt idx="2330">1.4399999999999999</cx:pt>
          <cx:pt idx="2331">1.5900000000000001</cx:pt>
          <cx:pt idx="2332">1.8799999999999999</cx:pt>
          <cx:pt idx="2333">1.23</cx:pt>
          <cx:pt idx="2334">1.29</cx:pt>
          <cx:pt idx="2335">1.6899999999999999</cx:pt>
          <cx:pt idx="2336">1.6499999999999999</cx:pt>
          <cx:pt idx="2337">1.25</cx:pt>
          <cx:pt idx="2338">1.2</cx:pt>
          <cx:pt idx="2339">1.4199999999999999</cx:pt>
          <cx:pt idx="2340">1.5700000000000001</cx:pt>
          <cx:pt idx="2341">1.53</cx:pt>
          <cx:pt idx="2342">1.4199999999999999</cx:pt>
          <cx:pt idx="2343">1.5600000000000001</cx:pt>
          <cx:pt idx="2344">1.3999999999999999</cx:pt>
          <cx:pt idx="2345">1.21</cx:pt>
          <cx:pt idx="2346">1.8500000000000001</cx:pt>
          <cx:pt idx="2347">1.55</cx:pt>
          <cx:pt idx="2348">1.24</cx:pt>
          <cx:pt idx="2349">1.3300000000000001</cx:pt>
          <cx:pt idx="2350">1.1899999999999999</cx:pt>
          <cx:pt idx="2351">1.3</cx:pt>
          <cx:pt idx="2352">1.26</cx:pt>
          <cx:pt idx="2353">1.26</cx:pt>
          <cx:pt idx="2354">1.3100000000000001</cx:pt>
          <cx:pt idx="2355">1.8799999999999999</cx:pt>
          <cx:pt idx="2356">1.24</cx:pt>
          <cx:pt idx="2357">1.4199999999999999</cx:pt>
          <cx:pt idx="2358">1.3200000000000001</cx:pt>
          <cx:pt idx="2359">1.3300000000000001</cx:pt>
          <cx:pt idx="2360">1.6299999999999999</cx:pt>
          <cx:pt idx="2361">1.52</cx:pt>
          <cx:pt idx="2362">1.1899999999999999</cx:pt>
          <cx:pt idx="2363">1.6200000000000001</cx:pt>
          <cx:pt idx="2364">1.02</cx:pt>
          <cx:pt idx="2365">1.5</cx:pt>
          <cx:pt idx="2366">1.3200000000000001</cx:pt>
          <cx:pt idx="2367">1.24</cx:pt>
          <cx:pt idx="2368">1.3600000000000001</cx:pt>
          <cx:pt idx="2369">1.3600000000000001</cx:pt>
          <cx:pt idx="2370">1.45</cx:pt>
          <cx:pt idx="2371">1.6299999999999999</cx:pt>
          <cx:pt idx="2372">2.27</cx:pt>
          <cx:pt idx="2373">1.47</cx:pt>
          <cx:pt idx="2374">1.5700000000000001</cx:pt>
          <cx:pt idx="2375">1.54</cx:pt>
          <cx:pt idx="2376">1.77</cx:pt>
          <cx:pt idx="2377">1.9299999999999999</cx:pt>
          <cx:pt idx="2378">1.27</cx:pt>
          <cx:pt idx="2379">1.4299999999999999</cx:pt>
          <cx:pt idx="2380">1.75</cx:pt>
          <cx:pt idx="2381">2.1800000000000002</cx:pt>
          <cx:pt idx="2382">1.22</cx:pt>
          <cx:pt idx="2383">1.25</cx:pt>
          <cx:pt idx="2384">1.48</cx:pt>
          <cx:pt idx="2385">1.5700000000000001</cx:pt>
          <cx:pt idx="2386">1.4199999999999999</cx:pt>
          <cx:pt idx="2387">1.47</cx:pt>
          <cx:pt idx="2388">1.5700000000000001</cx:pt>
          <cx:pt idx="2389">1.51</cx:pt>
          <cx:pt idx="2390">1.26</cx:pt>
          <cx:pt idx="2391">1.6899999999999999</cx:pt>
          <cx:pt idx="2392">1.6100000000000001</cx:pt>
          <cx:pt idx="2393">1.6599999999999999</cx:pt>
          <cx:pt idx="2394">1.6000000000000001</cx:pt>
          <cx:pt idx="2395">1.22</cx:pt>
          <cx:pt idx="2396">1.29</cx:pt>
          <cx:pt idx="2397">1.51</cx:pt>
          <cx:pt idx="2398">1.24</cx:pt>
          <cx:pt idx="2399">1.3</cx:pt>
          <cx:pt idx="2400">1.8799999999999999</cx:pt>
          <cx:pt idx="2401">1.3</cx:pt>
          <cx:pt idx="2402">1.5700000000000001</cx:pt>
          <cx:pt idx="2403">1.3300000000000001</cx:pt>
          <cx:pt idx="2404">1.23</cx:pt>
          <cx:pt idx="2405">1.49</cx:pt>
          <cx:pt idx="2406">1.4399999999999999</cx:pt>
          <cx:pt idx="2407">1.21</cx:pt>
          <cx:pt idx="2408">1.51</cx:pt>
          <cx:pt idx="2409">1.46</cx:pt>
          <cx:pt idx="2410">1.51</cx:pt>
          <cx:pt idx="2411">1.3799999999999999</cx:pt>
          <cx:pt idx="2412">1.25</cx:pt>
          <cx:pt idx="2413">1.3600000000000001</cx:pt>
          <cx:pt idx="2414">1.1699999999999999</cx:pt>
          <cx:pt idx="2415">1.4299999999999999</cx:pt>
          <cx:pt idx="2416">1.52</cx:pt>
          <cx:pt idx="2417">2</cx:pt>
          <cx:pt idx="2418">1.4199999999999999</cx:pt>
          <cx:pt idx="2419">1.46</cx:pt>
          <cx:pt idx="2420">1.6100000000000001</cx:pt>
          <cx:pt idx="2421">1.6399999999999999</cx:pt>
          <cx:pt idx="2422">1.9199999999999999</cx:pt>
          <cx:pt idx="2423">1.8100000000000001</cx:pt>
          <cx:pt idx="2424">1.5</cx:pt>
          <cx:pt idx="2425">1.6699999999999999</cx:pt>
          <cx:pt idx="2426">1.78</cx:pt>
          <cx:pt idx="2427">1.24</cx:pt>
          <cx:pt idx="2428">1.26</cx:pt>
          <cx:pt idx="2429">1.3500000000000001</cx:pt>
          <cx:pt idx="2430">1.55</cx:pt>
          <cx:pt idx="2431">1.48</cx:pt>
          <cx:pt idx="2432">1.6499999999999999</cx:pt>
          <cx:pt idx="2433">1.71</cx:pt>
          <cx:pt idx="2434">1.6799999999999999</cx:pt>
          <cx:pt idx="2435">1.55</cx:pt>
          <cx:pt idx="2436">1.78</cx:pt>
          <cx:pt idx="2437">1.71</cx:pt>
          <cx:pt idx="2438">1.3100000000000001</cx:pt>
          <cx:pt idx="2439">1.45</cx:pt>
          <cx:pt idx="2440">1.1699999999999999</cx:pt>
          <cx:pt idx="2441">1.3300000000000001</cx:pt>
          <cx:pt idx="2442">1.3300000000000001</cx:pt>
          <cx:pt idx="2443">1.26</cx:pt>
          <cx:pt idx="2444">1.48</cx:pt>
          <cx:pt idx="2445">1.6599999999999999</cx:pt>
          <cx:pt idx="2446">1.22</cx:pt>
          <cx:pt idx="2447">1.3</cx:pt>
          <cx:pt idx="2448">1.4099999999999999</cx:pt>
          <cx:pt idx="2449">1.47</cx:pt>
          <cx:pt idx="2450">1.1499999999999999</cx:pt>
          <cx:pt idx="2451">1.4199999999999999</cx:pt>
          <cx:pt idx="2452">1.3200000000000001</cx:pt>
          <cx:pt idx="2453">1.55</cx:pt>
          <cx:pt idx="2454">1.03</cx:pt>
          <cx:pt idx="2455">1.3999999999999999</cx:pt>
          <cx:pt idx="2456">1.3799999999999999</cx:pt>
          <cx:pt idx="2457">1.3700000000000001</cx:pt>
          <cx:pt idx="2458">1.3899999999999999</cx:pt>
          <cx:pt idx="2459">1.1100000000000001</cx:pt>
          <cx:pt idx="2460">1.48</cx:pt>
          <cx:pt idx="2461">1.55</cx:pt>
          <cx:pt idx="2462">2.1400000000000001</cx:pt>
          <cx:pt idx="2463">1.4399999999999999</cx:pt>
          <cx:pt idx="2464">1.47</cx:pt>
          <cx:pt idx="2465">1.7</cx:pt>
          <cx:pt idx="2466">1.3100000000000001</cx:pt>
          <cx:pt idx="2467">1.8700000000000001</cx:pt>
          <cx:pt idx="2468">1.21</cx:pt>
          <cx:pt idx="2469">1.8100000000000001</cx:pt>
          <cx:pt idx="2470">1.72</cx:pt>
          <cx:pt idx="2471">2.1499999999999999</cx:pt>
          <cx:pt idx="2472">1.6299999999999999</cx:pt>
          <cx:pt idx="2473">1.3799999999999999</cx:pt>
          <cx:pt idx="2474">1.3500000000000001</cx:pt>
          <cx:pt idx="2475">1.9199999999999999</cx:pt>
          <cx:pt idx="2476">1.6799999999999999</cx:pt>
          <cx:pt idx="2477">1.72</cx:pt>
          <cx:pt idx="2478">2.1800000000000002</cx:pt>
          <cx:pt idx="2479">1.6699999999999999</cx:pt>
          <cx:pt idx="2480">2.1600000000000001</cx:pt>
          <cx:pt idx="2481">2.0499999999999998</cx:pt>
          <cx:pt idx="2482">1.99</cx:pt>
          <cx:pt idx="2483">1.5600000000000001</cx:pt>
          <cx:pt idx="2484">1.6799999999999999</cx:pt>
          <cx:pt idx="2485">1.3200000000000001</cx:pt>
          <cx:pt idx="2486">1.74</cx:pt>
          <cx:pt idx="2487">1.5600000000000001</cx:pt>
          <cx:pt idx="2488">1.3600000000000001</cx:pt>
          <cx:pt idx="2489">1.8100000000000001</cx:pt>
          <cx:pt idx="2490">2.1899999999999999</cx:pt>
          <cx:pt idx="2491">1.4299999999999999</cx:pt>
          <cx:pt idx="2492">1.55</cx:pt>
          <cx:pt idx="2493">1.47</cx:pt>
          <cx:pt idx="2494">1.6799999999999999</cx:pt>
          <cx:pt idx="2495">1.46</cx:pt>
          <cx:pt idx="2496">1.8100000000000001</cx:pt>
          <cx:pt idx="2497">1.1899999999999999</cx:pt>
          <cx:pt idx="2498">1.8999999999999999</cx:pt>
          <cx:pt idx="2499">1.5</cx:pt>
          <cx:pt idx="2500">2.0600000000000001</cx:pt>
          <cx:pt idx="2501">1.51</cx:pt>
          <cx:pt idx="2502">1.3300000000000001</cx:pt>
          <cx:pt idx="2503">1.8999999999999999</cx:pt>
          <cx:pt idx="2504">1.75</cx:pt>
          <cx:pt idx="2505">1.5</cx:pt>
          <cx:pt idx="2506">2.02</cx:pt>
          <cx:pt idx="2507">2.3100000000000001</cx:pt>
          <cx:pt idx="2508">1.52</cx:pt>
          <cx:pt idx="2509">1.6399999999999999</cx:pt>
          <cx:pt idx="2510">1.6499999999999999</cx:pt>
          <cx:pt idx="2511">1.6499999999999999</cx:pt>
          <cx:pt idx="2512">2.1099999999999999</cx:pt>
          <cx:pt idx="2513">1.3700000000000001</cx:pt>
          <cx:pt idx="2514">2.0899999999999999</cx:pt>
          <cx:pt idx="2515">2.1499999999999999</cx:pt>
          <cx:pt idx="2516">2.0899999999999999</cx:pt>
          <cx:pt idx="2517">1.8999999999999999</cx:pt>
          <cx:pt idx="2518">1.26</cx:pt>
          <cx:pt idx="2519">1.7</cx:pt>
          <cx:pt idx="2520">1.8700000000000001</cx:pt>
          <cx:pt idx="2521">1.8899999999999999</cx:pt>
          <cx:pt idx="2522">1.78</cx:pt>
          <cx:pt idx="2523">2.21</cx:pt>
          <cx:pt idx="2524">1.55</cx:pt>
          <cx:pt idx="2525">1.53</cx:pt>
          <cx:pt idx="2526">1.8200000000000001</cx:pt>
          <cx:pt idx="2527">2.1600000000000001</cx:pt>
          <cx:pt idx="2528">1.9099999999999999</cx:pt>
          <cx:pt idx="2529">1.77</cx:pt>
          <cx:pt idx="2530">1.4099999999999999</cx:pt>
          <cx:pt idx="2531">2.04</cx:pt>
          <cx:pt idx="2532">1.8600000000000001</cx:pt>
          <cx:pt idx="2533">1.55</cx:pt>
          <cx:pt idx="2534">1.76</cx:pt>
          <cx:pt idx="2535">2.0499999999999998</cx:pt>
          <cx:pt idx="2536">1.5800000000000001</cx:pt>
          <cx:pt idx="2537">1.8700000000000001</cx:pt>
          <cx:pt idx="2538">1.47</cx:pt>
          <cx:pt idx="2539">2</cx:pt>
          <cx:pt idx="2540">1.8600000000000001</cx:pt>
          <cx:pt idx="2541">1.97</cx:pt>
          <cx:pt idx="2542">1.3500000000000001</cx:pt>
          <cx:pt idx="2543">1.8899999999999999</cx:pt>
          <cx:pt idx="2544">1.6799999999999999</cx:pt>
          <cx:pt idx="2545">2.1200000000000001</cx:pt>
          <cx:pt idx="2546">1.5700000000000001</cx:pt>
          <cx:pt idx="2547">1.29</cx:pt>
          <cx:pt idx="2548">1.8899999999999999</cx:pt>
          <cx:pt idx="2549">2.1299999999999999</cx:pt>
          <cx:pt idx="2550">1.55</cx:pt>
          <cx:pt idx="2551">2.3199999999999998</cx:pt>
          <cx:pt idx="2552">2.25</cx:pt>
          <cx:pt idx="2553">1.6100000000000001</cx:pt>
          <cx:pt idx="2554">1.8300000000000001</cx:pt>
          <cx:pt idx="2555">1.98</cx:pt>
          <cx:pt idx="2556">2.1899999999999999</cx:pt>
          <cx:pt idx="2557">2.23</cx:pt>
          <cx:pt idx="2558">2.1499999999999999</cx:pt>
          <cx:pt idx="2559">2.0299999999999998</cx:pt>
          <cx:pt idx="2560">2.1800000000000002</cx:pt>
          <cx:pt idx="2561">2.0099999999999998</cx:pt>
          <cx:pt idx="2562">1.51</cx:pt>
          <cx:pt idx="2563">1.2</cx:pt>
          <cx:pt idx="2564">2.0800000000000001</cx:pt>
          <cx:pt idx="2565">1.8899999999999999</cx:pt>
          <cx:pt idx="2566">1.8500000000000001</cx:pt>
          <cx:pt idx="2567">1.78</cx:pt>
          <cx:pt idx="2568">2.0299999999999998</cx:pt>
          <cx:pt idx="2569">1.75</cx:pt>
          <cx:pt idx="2570">1.55</cx:pt>
          <cx:pt idx="2571">1.95</cx:pt>
          <cx:pt idx="2572">2.1800000000000002</cx:pt>
          <cx:pt idx="2573">2.0499999999999998</cx:pt>
          <cx:pt idx="2574">1.77</cx:pt>
          <cx:pt idx="2575">1.4199999999999999</cx:pt>
          <cx:pt idx="2576">1.9199999999999999</cx:pt>
          <cx:pt idx="2577">1.9099999999999999</cx:pt>
          <cx:pt idx="2578">1.52</cx:pt>
          <cx:pt idx="2579">1.6799999999999999</cx:pt>
          <cx:pt idx="2580">2.1099999999999999</cx:pt>
          <cx:pt idx="2581">1.4099999999999999</cx:pt>
          <cx:pt idx="2582">1.77</cx:pt>
          <cx:pt idx="2583">1.47</cx:pt>
          <cx:pt idx="2584">1.8799999999999999</cx:pt>
          <cx:pt idx="2585">2.02</cx:pt>
          <cx:pt idx="2586">2.02</cx:pt>
          <cx:pt idx="2587">1.3999999999999999</cx:pt>
          <cx:pt idx="2588">1.6100000000000001</cx:pt>
          <cx:pt idx="2589">1.1399999999999999</cx:pt>
          <cx:pt idx="2590">2.0600000000000001</cx:pt>
          <cx:pt idx="2591">1.6399999999999999</cx:pt>
          <cx:pt idx="2592">1.3500000000000001</cx:pt>
          <cx:pt idx="2593">1.8899999999999999</cx:pt>
          <cx:pt idx="2594">1.8999999999999999</cx:pt>
          <cx:pt idx="2595">1.55</cx:pt>
          <cx:pt idx="2596">2.1899999999999999</cx:pt>
          <cx:pt idx="2597">2.2999999999999998</cx:pt>
          <cx:pt idx="2598">1.48</cx:pt>
          <cx:pt idx="2599">1.8899999999999999</cx:pt>
          <cx:pt idx="2600">2.1000000000000001</cx:pt>
          <cx:pt idx="2601">2.1899999999999999</cx:pt>
          <cx:pt idx="2602">2.2599999999999998</cx:pt>
          <cx:pt idx="2603">1.8100000000000001</cx:pt>
          <cx:pt idx="2604">2.0800000000000001</cx:pt>
          <cx:pt idx="2605">2.21</cx:pt>
          <cx:pt idx="2606">1.75</cx:pt>
          <cx:pt idx="2607">1.6000000000000001</cx:pt>
          <cx:pt idx="2608">1.1699999999999999</cx:pt>
          <cx:pt idx="2609">1.9299999999999999</cx:pt>
          <cx:pt idx="2610">1.76</cx:pt>
          <cx:pt idx="2611">1.74</cx:pt>
          <cx:pt idx="2612">1.49</cx:pt>
          <cx:pt idx="2613">2.1499999999999999</cx:pt>
          <cx:pt idx="2614">1.72</cx:pt>
          <cx:pt idx="2615">1.47</cx:pt>
          <cx:pt idx="2616">1.5800000000000001</cx:pt>
          <cx:pt idx="2617">2.1600000000000001</cx:pt>
          <cx:pt idx="2618">2.1099999999999999</cx:pt>
          <cx:pt idx="2619">1.6399999999999999</cx:pt>
          <cx:pt idx="2620">1.3600000000000001</cx:pt>
          <cx:pt idx="2621">1.6699999999999999</cx:pt>
          <cx:pt idx="2622">1.97</cx:pt>
          <cx:pt idx="2623">1.45</cx:pt>
          <cx:pt idx="2624">1.4399999999999999</cx:pt>
          <cx:pt idx="2625">2.23</cx:pt>
          <cx:pt idx="2626">1.3999999999999999</cx:pt>
          <cx:pt idx="2627">1.8700000000000001</cx:pt>
          <cx:pt idx="2628">1.51</cx:pt>
          <cx:pt idx="2629">1.8700000000000001</cx:pt>
          <cx:pt idx="2630">2.0299999999999998</cx:pt>
          <cx:pt idx="2631">1.97</cx:pt>
          <cx:pt idx="2632">1.3999999999999999</cx:pt>
          <cx:pt idx="2633">1.5600000000000001</cx:pt>
          <cx:pt idx="2634">0.93000000000000005</cx:pt>
          <cx:pt idx="2635">1.9399999999999999</cx:pt>
          <cx:pt idx="2636">1.6000000000000001</cx:pt>
          <cx:pt idx="2637">1.25</cx:pt>
          <cx:pt idx="2638">1.6100000000000001</cx:pt>
          <cx:pt idx="2639">1.96</cx:pt>
          <cx:pt idx="2640">1.5600000000000001</cx:pt>
          <cx:pt idx="2641">2.1899999999999999</cx:pt>
          <cx:pt idx="2642">1.96</cx:pt>
          <cx:pt idx="2643">1.3300000000000001</cx:pt>
          <cx:pt idx="2644">1.6399999999999999</cx:pt>
          <cx:pt idx="2645">1.96</cx:pt>
          <cx:pt idx="2646">2.1699999999999999</cx:pt>
          <cx:pt idx="2647">2.2599999999999998</cx:pt>
          <cx:pt idx="2648">1.79</cx:pt>
          <cx:pt idx="2649">1.9399999999999999</cx:pt>
          <cx:pt idx="2650">2.2000000000000002</cx:pt>
          <cx:pt idx="2651">1.55</cx:pt>
          <cx:pt idx="2652">1.49</cx:pt>
          <cx:pt idx="2653">1.28</cx:pt>
          <cx:pt idx="2654">1.99</cx:pt>
          <cx:pt idx="2655">1.6200000000000001</cx:pt>
          <cx:pt idx="2656">1.6299999999999999</cx:pt>
          <cx:pt idx="2657">1.6100000000000001</cx:pt>
          <cx:pt idx="2658">2.1200000000000001</cx:pt>
          <cx:pt idx="2659">1.78</cx:pt>
          <cx:pt idx="2660">1.54</cx:pt>
          <cx:pt idx="2661">1.6899999999999999</cx:pt>
          <cx:pt idx="2662">1.98</cx:pt>
          <cx:pt idx="2663">2.1099999999999999</cx:pt>
          <cx:pt idx="2664">1.7</cx:pt>
          <cx:pt idx="2665">1.3799999999999999</cx:pt>
          <cx:pt idx="2666">1.6699999999999999</cx:pt>
          <cx:pt idx="2667">1.8400000000000001</cx:pt>
          <cx:pt idx="2668">1.48</cx:pt>
          <cx:pt idx="2669">1.6200000000000001</cx:pt>
          <cx:pt idx="2670">2.3300000000000001</cx:pt>
          <cx:pt idx="2671">1.8</cx:pt>
          <cx:pt idx="2672">1.9099999999999999</cx:pt>
          <cx:pt idx="2673">1.7</cx:pt>
          <cx:pt idx="2674">1.98</cx:pt>
          <cx:pt idx="2675">1.9199999999999999</cx:pt>
          <cx:pt idx="2676">1.98</cx:pt>
          <cx:pt idx="2677">1.46</cx:pt>
          <cx:pt idx="2678">1.3400000000000001</cx:pt>
          <cx:pt idx="2679">0.97999999999999998</cx:pt>
          <cx:pt idx="2680">2.0299999999999998</cx:pt>
          <cx:pt idx="2681">1.3200000000000001</cx:pt>
          <cx:pt idx="2682">1.53</cx:pt>
          <cx:pt idx="2683">1.8300000000000001</cx:pt>
          <cx:pt idx="2684">1.97</cx:pt>
          <cx:pt idx="2685">1.5600000000000001</cx:pt>
          <cx:pt idx="2686">2.3700000000000001</cx:pt>
          <cx:pt idx="2687">2.0800000000000001</cx:pt>
          <cx:pt idx="2688">1.55</cx:pt>
          <cx:pt idx="2689">1.7</cx:pt>
          <cx:pt idx="2690">1.9299999999999999</cx:pt>
          <cx:pt idx="2691">2.02</cx:pt>
          <cx:pt idx="2692">2.1800000000000002</cx:pt>
          <cx:pt idx="2693">2.29</cx:pt>
          <cx:pt idx="2694">1.9199999999999999</cx:pt>
          <cx:pt idx="2695">2.2000000000000002</cx:pt>
          <cx:pt idx="2696">1.71</cx:pt>
          <cx:pt idx="2697">1.53</cx:pt>
          <cx:pt idx="2698">1.53</cx:pt>
          <cx:pt idx="2699">1.96</cx:pt>
          <cx:pt idx="2700">1.47</cx:pt>
          <cx:pt idx="2701">1.3300000000000001</cx:pt>
          <cx:pt idx="2702">1.3600000000000001</cx:pt>
          <cx:pt idx="2703">1.95</cx:pt>
          <cx:pt idx="2704">1.7</cx:pt>
          <cx:pt idx="2705">1.1299999999999999</cx:pt>
          <cx:pt idx="2706">1.5</cx:pt>
          <cx:pt idx="2707">1.1100000000000001</cx:pt>
          <cx:pt idx="2708">1.2</cx:pt>
          <cx:pt idx="2709">1.1899999999999999</cx:pt>
          <cx:pt idx="2710">1.25</cx:pt>
          <cx:pt idx="2711">1.5</cx:pt>
          <cx:pt idx="2712">1.3100000000000001</cx:pt>
          <cx:pt idx="2713">1.26</cx:pt>
          <cx:pt idx="2714">1.21</cx:pt>
          <cx:pt idx="2715">2</cx:pt>
          <cx:pt idx="2716">1.5900000000000001</cx:pt>
          <cx:pt idx="2717">1.23</cx:pt>
          <cx:pt idx="2718">1.21</cx:pt>
          <cx:pt idx="2719">1.3</cx:pt>
          <cx:pt idx="2720">1.5600000000000001</cx:pt>
          <cx:pt idx="2721">0.92000000000000004</cx:pt>
          <cx:pt idx="2722">1.1899999999999999</cx:pt>
          <cx:pt idx="2723">1.1399999999999999</cx:pt>
          <cx:pt idx="2724">1.3500000000000001</cx:pt>
          <cx:pt idx="2725">1.5600000000000001</cx:pt>
          <cx:pt idx="2726">1.5600000000000001</cx:pt>
          <cx:pt idx="2727">1.1399999999999999</cx:pt>
          <cx:pt idx="2728">1.45</cx:pt>
          <cx:pt idx="2729">1.3500000000000001</cx:pt>
          <cx:pt idx="2730">1.23</cx:pt>
          <cx:pt idx="2731">1.6000000000000001</cx:pt>
          <cx:pt idx="2732">1.8700000000000001</cx:pt>
          <cx:pt idx="2733">0.93999999999999995</cx:pt>
          <cx:pt idx="2734">0.87</cx:pt>
          <cx:pt idx="2735">1.75</cx:pt>
          <cx:pt idx="2736">1.6299999999999999</cx:pt>
          <cx:pt idx="2737">1.98</cx:pt>
          <cx:pt idx="2738">1.5900000000000001</cx:pt>
          <cx:pt idx="2739">1.55</cx:pt>
          <cx:pt idx="2740">1.73</cx:pt>
          <cx:pt idx="2741">2.0699999999999998</cx:pt>
          <cx:pt idx="2742">1.1699999999999999</cx:pt>
          <cx:pt idx="2743">1.1499999999999999</cx:pt>
          <cx:pt idx="2744">1.29</cx:pt>
          <cx:pt idx="2745">1.48</cx:pt>
          <cx:pt idx="2746">1.23</cx:pt>
          <cx:pt idx="2747">1.24</cx:pt>
          <cx:pt idx="2748">1.6200000000000001</cx:pt>
          <cx:pt idx="2749">1.6100000000000001</cx:pt>
          <cx:pt idx="2750">1.1299999999999999</cx:pt>
          <cx:pt idx="2751">1.6599999999999999</cx:pt>
          <cx:pt idx="2752">1.54</cx:pt>
          <cx:pt idx="2753">1.0800000000000001</cx:pt>
          <cx:pt idx="2754">1.1699999999999999</cx:pt>
          <cx:pt idx="2755">1.29</cx:pt>
          <cx:pt idx="2756">1.05</cx:pt>
          <cx:pt idx="2757">1.3500000000000001</cx:pt>
          <cx:pt idx="2758">1.24</cx:pt>
          <cx:pt idx="2759">1.0600000000000001</cx:pt>
          <cx:pt idx="2760">2.04</cx:pt>
          <cx:pt idx="2761">1.53</cx:pt>
          <cx:pt idx="2762">1.1299999999999999</cx:pt>
          <cx:pt idx="2763">1.2</cx:pt>
          <cx:pt idx="2764">1.3600000000000001</cx:pt>
          <cx:pt idx="2765">1.78</cx:pt>
          <cx:pt idx="2766">1.05</cx:pt>
          <cx:pt idx="2767">1.1799999999999999</cx:pt>
          <cx:pt idx="2768">1.22</cx:pt>
          <cx:pt idx="2769">1.28</cx:pt>
          <cx:pt idx="2770">1.5900000000000001</cx:pt>
          <cx:pt idx="2771">1.5</cx:pt>
          <cx:pt idx="2772">1.1299999999999999</cx:pt>
          <cx:pt idx="2773">1.3700000000000001</cx:pt>
          <cx:pt idx="2774">1.3899999999999999</cx:pt>
          <cx:pt idx="2775">1.1899999999999999</cx:pt>
          <cx:pt idx="2776">1.5900000000000001</cx:pt>
          <cx:pt idx="2777">2.0800000000000001</cx:pt>
          <cx:pt idx="2778">1.21</cx:pt>
          <cx:pt idx="2779">1.05</cx:pt>
          <cx:pt idx="2780">1.73</cx:pt>
          <cx:pt idx="2781">1.8</cx:pt>
          <cx:pt idx="2782">2.0299999999999998</cx:pt>
          <cx:pt idx="2783">1.8100000000000001</cx:pt>
          <cx:pt idx="2784">1.51</cx:pt>
          <cx:pt idx="2785">1.3700000000000001</cx:pt>
          <cx:pt idx="2786">1.95</cx:pt>
          <cx:pt idx="2787">1.2</cx:pt>
          <cx:pt idx="2788">1.1499999999999999</cx:pt>
          <cx:pt idx="2789">1.3400000000000001</cx:pt>
          <cx:pt idx="2790">1.51</cx:pt>
          <cx:pt idx="2791">1.1699999999999999</cx:pt>
          <cx:pt idx="2792">1.1200000000000001</cx:pt>
          <cx:pt idx="2793">1.48</cx:pt>
          <cx:pt idx="2794">1.75</cx:pt>
          <cx:pt idx="2795">1.24</cx:pt>
          <cx:pt idx="2796">1.6000000000000001</cx:pt>
          <cx:pt idx="2797">1.51</cx:pt>
          <cx:pt idx="2798">1.0900000000000001</cx:pt>
          <cx:pt idx="2799">0.95999999999999996</cx:pt>
          <cx:pt idx="2800">1.27</cx:pt>
          <cx:pt idx="2801">0.93999999999999995</cx:pt>
          <cx:pt idx="2802">0.97999999999999998</cx:pt>
          <cx:pt idx="2803">1.26</cx:pt>
          <cx:pt idx="2804">0.92000000000000004</cx:pt>
          <cx:pt idx="2805">1.8200000000000001</cx:pt>
          <cx:pt idx="2806">1.53</cx:pt>
          <cx:pt idx="2807">1.0800000000000001</cx:pt>
          <cx:pt idx="2808">1.2</cx:pt>
          <cx:pt idx="2809">1.3400000000000001</cx:pt>
          <cx:pt idx="2810">1.8</cx:pt>
          <cx:pt idx="2811">1.1200000000000001</cx:pt>
          <cx:pt idx="2812">1.1799999999999999</cx:pt>
          <cx:pt idx="2813">1.26</cx:pt>
          <cx:pt idx="2814">1.26</cx:pt>
          <cx:pt idx="2815">1.3899999999999999</cx:pt>
          <cx:pt idx="2816">1.5700000000000001</cx:pt>
          <cx:pt idx="2817">1.1399999999999999</cx:pt>
          <cx:pt idx="2818">1.23</cx:pt>
          <cx:pt idx="2819">1.3700000000000001</cx:pt>
          <cx:pt idx="2820">1.1000000000000001</cx:pt>
          <cx:pt idx="2821">1.5800000000000001</cx:pt>
          <cx:pt idx="2822">1.97</cx:pt>
          <cx:pt idx="2823">1.54</cx:pt>
          <cx:pt idx="2824">1.0800000000000001</cx:pt>
          <cx:pt idx="2825">1.73</cx:pt>
          <cx:pt idx="2826">1.79</cx:pt>
          <cx:pt idx="2827">2.0299999999999998</cx:pt>
          <cx:pt idx="2828">1.49</cx:pt>
          <cx:pt idx="2829">1.6100000000000001</cx:pt>
          <cx:pt idx="2830">1.6200000000000001</cx:pt>
          <cx:pt idx="2831">1.3</cx:pt>
          <cx:pt idx="2832">1.27</cx:pt>
          <cx:pt idx="2833">1.1499999999999999</cx:pt>
          <cx:pt idx="2834">1.3200000000000001</cx:pt>
          <cx:pt idx="2835">1.55</cx:pt>
          <cx:pt idx="2836">1.3</cx:pt>
          <cx:pt idx="2837">1.1799999999999999</cx:pt>
          <cx:pt idx="2838">1.6200000000000001</cx:pt>
          <cx:pt idx="2839">1.7</cx:pt>
          <cx:pt idx="2840">1.3100000000000001</cx:pt>
          <cx:pt idx="2841">1.6799999999999999</cx:pt>
          <cx:pt idx="2842">1.52</cx:pt>
          <cx:pt idx="2843">1.26</cx:pt>
          <cx:pt idx="2844">1.0700000000000001</cx:pt>
          <cx:pt idx="2845">1.23</cx:pt>
          <cx:pt idx="2846">1.22</cx:pt>
          <cx:pt idx="2847">1.1499999999999999</cx:pt>
          <cx:pt idx="2848">0.84999999999999998</cx:pt>
          <cx:pt idx="2849">1.01</cx:pt>
          <cx:pt idx="2850">2.0600000000000001</cx:pt>
          <cx:pt idx="2851">1.6100000000000001</cx:pt>
          <cx:pt idx="2852">1.3200000000000001</cx:pt>
          <cx:pt idx="2853">1.1899999999999999</cx:pt>
          <cx:pt idx="2854">1.51</cx:pt>
          <cx:pt idx="2855">1.6399999999999999</cx:pt>
          <cx:pt idx="2856">1.29</cx:pt>
          <cx:pt idx="2857">1.1799999999999999</cx:pt>
          <cx:pt idx="2858">1.46</cx:pt>
          <cx:pt idx="2859">1.1399999999999999</cx:pt>
          <cx:pt idx="2860">1.6599999999999999</cx:pt>
          <cx:pt idx="2861">1.45</cx:pt>
          <cx:pt idx="2862">1.1299999999999999</cx:pt>
          <cx:pt idx="2863">1.3600000000000001</cx:pt>
          <cx:pt idx="2864">1.4399999999999999</cx:pt>
          <cx:pt idx="2865">1.1399999999999999</cx:pt>
          <cx:pt idx="2866">1.8600000000000001</cx:pt>
          <cx:pt idx="2867">1.8600000000000001</cx:pt>
          <cx:pt idx="2868">1.24</cx:pt>
          <cx:pt idx="2869">1.1299999999999999</cx:pt>
          <cx:pt idx="2870">1.6899999999999999</cx:pt>
          <cx:pt idx="2871">1.72</cx:pt>
          <cx:pt idx="2872">2</cx:pt>
          <cx:pt idx="2873">1.48</cx:pt>
          <cx:pt idx="2874">1.53</cx:pt>
          <cx:pt idx="2875">1.6299999999999999</cx:pt>
          <cx:pt idx="2876">2.0899999999999999</cx:pt>
          <cx:pt idx="2877">1.4299999999999999</cx:pt>
          <cx:pt idx="2878">1.1499999999999999</cx:pt>
          <cx:pt idx="2879">1.3999999999999999</cx:pt>
          <cx:pt idx="2880">1.5800000000000001</cx:pt>
          <cx:pt idx="2881">1.5</cx:pt>
          <cx:pt idx="2882">1.1000000000000001</cx:pt>
          <cx:pt idx="2883">1.4299999999999999</cx:pt>
          <cx:pt idx="2884">1.73</cx:pt>
          <cx:pt idx="2885">1.1899999999999999</cx:pt>
          <cx:pt idx="2886">1.53</cx:pt>
          <cx:pt idx="2887">1.02</cx:pt>
          <cx:pt idx="2888">1.2</cx:pt>
          <cx:pt idx="2889">0.91000000000000003</cx:pt>
          <cx:pt idx="2890">1.23</cx:pt>
          <cx:pt idx="2891">1.3</cx:pt>
          <cx:pt idx="2892">0.79000000000000004</cx:pt>
          <cx:pt idx="2893">1.05</cx:pt>
          <cx:pt idx="2894">1.01</cx:pt>
          <cx:pt idx="2895">1.8999999999999999</cx:pt>
          <cx:pt idx="2896">1.46</cx:pt>
          <cx:pt idx="2897">0.94999999999999996</cx:pt>
          <cx:pt idx="2898">1.21</cx:pt>
          <cx:pt idx="2899">1.5</cx:pt>
          <cx:pt idx="2900">1.6299999999999999</cx:pt>
          <cx:pt idx="2901">1.2</cx:pt>
          <cx:pt idx="2902">1.1499999999999999</cx:pt>
          <cx:pt idx="2903">1.52</cx:pt>
          <cx:pt idx="2904">1.1799999999999999</cx:pt>
          <cx:pt idx="2905">1.5600000000000001</cx:pt>
          <cx:pt idx="2906">1.6200000000000001</cx:pt>
          <cx:pt idx="2907">1.1200000000000001</cx:pt>
          <cx:pt idx="2908">1.3400000000000001</cx:pt>
          <cx:pt idx="2909">1.47</cx:pt>
          <cx:pt idx="2910">1.1000000000000001</cx:pt>
          <cx:pt idx="2911">1.4299999999999999</cx:pt>
          <cx:pt idx="2912">1.8799999999999999</cx:pt>
          <cx:pt idx="2913">1.6100000000000001</cx:pt>
          <cx:pt idx="2914">1.28</cx:pt>
          <cx:pt idx="2915">1.7</cx:pt>
          <cx:pt idx="2916">1.8100000000000001</cx:pt>
          <cx:pt idx="2917">1.8500000000000001</cx:pt>
          <cx:pt idx="2918">1.3700000000000001</cx:pt>
          <cx:pt idx="2919">1.6399999999999999</cx:pt>
          <cx:pt idx="2920">1.5600000000000001</cx:pt>
          <cx:pt idx="2921">2.1099999999999999</cx:pt>
          <cx:pt idx="2922">1.3</cx:pt>
          <cx:pt idx="2923">1.1499999999999999</cx:pt>
          <cx:pt idx="2924">1.45</cx:pt>
          <cx:pt idx="2925">1.48</cx:pt>
          <cx:pt idx="2926">1.3400000000000001</cx:pt>
          <cx:pt idx="2927">1.26</cx:pt>
          <cx:pt idx="2928">1.47</cx:pt>
          <cx:pt idx="2929">1.71</cx:pt>
          <cx:pt idx="2930">1.27</cx:pt>
          <cx:pt idx="2931">1.6200000000000001</cx:pt>
          <cx:pt idx="2932">1.1499999999999999</cx:pt>
          <cx:pt idx="2933">1.1499999999999999</cx:pt>
          <cx:pt idx="2934">0.92000000000000004</cx:pt>
          <cx:pt idx="2935">1.23</cx:pt>
          <cx:pt idx="2936">1.4199999999999999</cx:pt>
          <cx:pt idx="2937">1.1000000000000001</cx:pt>
          <cx:pt idx="2938">1.21</cx:pt>
          <cx:pt idx="2939">1.0600000000000001</cx:pt>
          <cx:pt idx="2940">2.0800000000000001</cx:pt>
          <cx:pt idx="2941">1.4299999999999999</cx:pt>
          <cx:pt idx="2942">1.23</cx:pt>
          <cx:pt idx="2943">1.21</cx:pt>
          <cx:pt idx="2944">1.51</cx:pt>
          <cx:pt idx="2945">1.5700000000000001</cx:pt>
          <cx:pt idx="2946">1.1100000000000001</cx:pt>
          <cx:pt idx="2947">1.1499999999999999</cx:pt>
          <cx:pt idx="2948">1.45</cx:pt>
          <cx:pt idx="2949">1.0900000000000001</cx:pt>
          <cx:pt idx="2950">1.6699999999999999</cx:pt>
          <cx:pt idx="2951">1.45</cx:pt>
          <cx:pt idx="2952">1.1000000000000001</cx:pt>
          <cx:pt idx="2953">1.4199999999999999</cx:pt>
          <cx:pt idx="2954">1.4099999999999999</cx:pt>
          <cx:pt idx="2955">1.1399999999999999</cx:pt>
          <cx:pt idx="2956">1.6100000000000001</cx:pt>
          <cx:pt idx="2957">1.8799999999999999</cx:pt>
          <cx:pt idx="2958">1.5</cx:pt>
          <cx:pt idx="2959">1.22</cx:pt>
          <cx:pt idx="2960">1.73</cx:pt>
          <cx:pt idx="2961">1.6499999999999999</cx:pt>
          <cx:pt idx="2962">1.96</cx:pt>
          <cx:pt idx="2963">1.3700000000000001</cx:pt>
          <cx:pt idx="2964">1.6100000000000001</cx:pt>
          <cx:pt idx="2965">1.5</cx:pt>
          <cx:pt idx="2966">1.8200000000000001</cx:pt>
          <cx:pt idx="2967">1.47</cx:pt>
          <cx:pt idx="2968">1.1299999999999999</cx:pt>
          <cx:pt idx="2969">1.4399999999999999</cx:pt>
          <cx:pt idx="2970">1.5</cx:pt>
          <cx:pt idx="2971">1.1000000000000001</cx:pt>
          <cx:pt idx="2972">1.2</cx:pt>
          <cx:pt idx="2973">1.6399999999999999</cx:pt>
          <cx:pt idx="2974">1.77</cx:pt>
          <cx:pt idx="2975">1.4399999999999999</cx:pt>
          <cx:pt idx="2976">1.5900000000000001</cx:pt>
          <cx:pt idx="2977">1.48</cx:pt>
          <cx:pt idx="2978">1.21</cx:pt>
          <cx:pt idx="2979">1.02</cx:pt>
          <cx:pt idx="2980">1.25</cx:pt>
          <cx:pt idx="2981">1.6599999999999999</cx:pt>
          <cx:pt idx="2982">1.0900000000000001</cx:pt>
          <cx:pt idx="2983">1.22</cx:pt>
          <cx:pt idx="2984">1.04</cx:pt>
          <cx:pt idx="2985">2.0699999999999998</cx:pt>
          <cx:pt idx="2986">1.46</cx:pt>
          <cx:pt idx="2987">1.1200000000000001</cx:pt>
          <cx:pt idx="2988">1.21</cx:pt>
          <cx:pt idx="2989">1.52</cx:pt>
          <cx:pt idx="2990">1.5800000000000001</cx:pt>
          <cx:pt idx="2991">0.94999999999999996</cx:pt>
          <cx:pt idx="2992">1.1599999999999999</cx:pt>
          <cx:pt idx="2993">1.1599999999999999</cx:pt>
          <cx:pt idx="2994">1.1699999999999999</cx:pt>
          <cx:pt idx="2995">1.6899999999999999</cx:pt>
          <cx:pt idx="2996">1.5900000000000001</cx:pt>
          <cx:pt idx="2997">1.1299999999999999</cx:pt>
          <cx:pt idx="2998">1.46</cx:pt>
          <cx:pt idx="2999">1.45</cx:pt>
          <cx:pt idx="3000">1.1399999999999999</cx:pt>
          <cx:pt idx="3001">1.8100000000000001</cx:pt>
          <cx:pt idx="3002">1.8300000000000001</cx:pt>
          <cx:pt idx="3003">1.4399999999999999</cx:pt>
          <cx:pt idx="3004">1.0700000000000001</cx:pt>
          <cx:pt idx="3005">1.79</cx:pt>
          <cx:pt idx="3006">1.6100000000000001</cx:pt>
          <cx:pt idx="3007">2.0699999999999998</cx:pt>
          <cx:pt idx="3008">1.49</cx:pt>
          <cx:pt idx="3009">1.52</cx:pt>
          <cx:pt idx="3010">1.8200000000000001</cx:pt>
          <cx:pt idx="3011">1.79</cx:pt>
          <cx:pt idx="3012">1.45</cx:pt>
          <cx:pt idx="3013">1.1499999999999999</cx:pt>
          <cx:pt idx="3014">1.3999999999999999</cx:pt>
          <cx:pt idx="3015">1.5</cx:pt>
          <cx:pt idx="3016">1.3</cx:pt>
          <cx:pt idx="3017">1.28</cx:pt>
          <cx:pt idx="3018">1.6599999999999999</cx:pt>
          <cx:pt idx="3019">1.6499999999999999</cx:pt>
          <cx:pt idx="3020">1.1000000000000001</cx:pt>
          <cx:pt idx="3021">1.51</cx:pt>
          <cx:pt idx="3022">1.48</cx:pt>
          <cx:pt idx="3023">1.0600000000000001</cx:pt>
          <cx:pt idx="3024">1.02</cx:pt>
          <cx:pt idx="3025">1.26</cx:pt>
          <cx:pt idx="3026">1.5700000000000001</cx:pt>
          <cx:pt idx="3027">0.84999999999999998</cx:pt>
          <cx:pt idx="3028">1.2</cx:pt>
          <cx:pt idx="3029">1</cx:pt>
          <cx:pt idx="3030">2.1099999999999999</cx:pt>
          <cx:pt idx="3031">1.3700000000000001</cx:pt>
          <cx:pt idx="3032">0.83999999999999997</cx:pt>
          <cx:pt idx="3033">1.2</cx:pt>
          <cx:pt idx="3034">1.5600000000000001</cx:pt>
          <cx:pt idx="3035">1.55</cx:pt>
          <cx:pt idx="3036">1.1299999999999999</cx:pt>
          <cx:pt idx="3037">1.1599999999999999</cx:pt>
          <cx:pt idx="3038">1.4299999999999999</cx:pt>
          <cx:pt idx="3039">1.2</cx:pt>
          <cx:pt idx="3040">1.73</cx:pt>
          <cx:pt idx="3041">1.5800000000000001</cx:pt>
          <cx:pt idx="3042">1.1299999999999999</cx:pt>
          <cx:pt idx="3043">1.46</cx:pt>
          <cx:pt idx="3044">1.47</cx:pt>
          <cx:pt idx="3045">1.22</cx:pt>
          <cx:pt idx="3046">1.6599999999999999</cx:pt>
          <cx:pt idx="3047">1.8500000000000001</cx:pt>
          <cx:pt idx="3048">1.3100000000000001</cx:pt>
          <cx:pt idx="3049">1.1299999999999999</cx:pt>
          <cx:pt idx="3050">1.74</cx:pt>
          <cx:pt idx="3051">1.6200000000000001</cx:pt>
          <cx:pt idx="3052">2.0299999999999998</cx:pt>
          <cx:pt idx="3053">1.55</cx:pt>
          <cx:pt idx="3054">1.6499999999999999</cx:pt>
          <cx:pt idx="3055">1.8100000000000001</cx:pt>
          <cx:pt idx="3056">1.24</cx:pt>
          <cx:pt idx="3057">1.21</cx:pt>
          <cx:pt idx="3058">1.1399999999999999</cx:pt>
          <cx:pt idx="3059">1.5</cx:pt>
          <cx:pt idx="3060">1.3799999999999999</cx:pt>
          <cx:pt idx="3061">1.4399999999999999</cx:pt>
          <cx:pt idx="3062">1.4199999999999999</cx:pt>
          <cx:pt idx="3063">1.77</cx:pt>
          <cx:pt idx="3064">1.71</cx:pt>
          <cx:pt idx="3065">1.3300000000000001</cx:pt>
          <cx:pt idx="3066">1.45</cx:pt>
          <cx:pt idx="3067">1.55</cx:pt>
          <cx:pt idx="3068">1.02</cx:pt>
          <cx:pt idx="3069">0.95999999999999996</cx:pt>
          <cx:pt idx="3070">1.29</cx:pt>
          <cx:pt idx="3071">1.53</cx:pt>
          <cx:pt idx="3072">1.5</cx:pt>
          <cx:pt idx="3073">1.03</cx:pt>
          <cx:pt idx="3074">1.2</cx:pt>
          <cx:pt idx="3075">1.8999999999999999</cx:pt>
          <cx:pt idx="3076">1.54</cx:pt>
          <cx:pt idx="3077">0.90000000000000002</cx:pt>
          <cx:pt idx="3078">1.1499999999999999</cx:pt>
          <cx:pt idx="3079">1.6499999999999999</cx:pt>
          <cx:pt idx="3080">1.6899999999999999</cx:pt>
          <cx:pt idx="3081">1.0700000000000001</cx:pt>
          <cx:pt idx="3082">1.1100000000000001</cx:pt>
          <cx:pt idx="3083">1.21</cx:pt>
          <cx:pt idx="3084">1.21</cx:pt>
          <cx:pt idx="3085">1.6899999999999999</cx:pt>
          <cx:pt idx="3086">1.51</cx:pt>
          <cx:pt idx="3087">1.1100000000000001</cx:pt>
          <cx:pt idx="3088">1.6299999999999999</cx:pt>
          <cx:pt idx="3089">1.55</cx:pt>
          <cx:pt idx="3090">1.1799999999999999</cx:pt>
          <cx:pt idx="3091">1.8899999999999999</cx:pt>
          <cx:pt idx="3092">1.8700000000000001</cx:pt>
          <cx:pt idx="3093">1.49</cx:pt>
          <cx:pt idx="3094">1.1499999999999999</cx:pt>
          <cx:pt idx="3095">1.79</cx:pt>
          <cx:pt idx="3096">1.8200000000000001</cx:pt>
          <cx:pt idx="3097">2.0299999999999998</cx:pt>
          <cx:pt idx="3098">1.98</cx:pt>
          <cx:pt idx="3099">1.5900000000000001</cx:pt>
          <cx:pt idx="3100">1.8200000000000001</cx:pt>
          <cx:pt idx="3101">1.98</cx:pt>
          <cx:pt idx="3102">1.46</cx:pt>
          <cx:pt idx="3103">1.0900000000000001</cx:pt>
          <cx:pt idx="3104">1.6000000000000001</cx:pt>
          <cx:pt idx="3105">1.5900000000000001</cx:pt>
          <cx:pt idx="3106">1.3999999999999999</cx:pt>
          <cx:pt idx="3107">1.3899999999999999</cx:pt>
          <cx:pt idx="3108">1.71</cx:pt>
          <cx:pt idx="3109">1.8400000000000001</cx:pt>
          <cx:pt idx="3110">1.3300000000000001</cx:pt>
          <cx:pt idx="3111">1.55</cx:pt>
          <cx:pt idx="3112">1.7</cx:pt>
          <cx:pt idx="3113">1.4299999999999999</cx:pt>
          <cx:pt idx="3114">1.1899999999999999</cx:pt>
          <cx:pt idx="3115">1.3</cx:pt>
          <cx:pt idx="3116">1.45</cx:pt>
          <cx:pt idx="3117">1.5700000000000001</cx:pt>
          <cx:pt idx="3118">0.90000000000000002</cx:pt>
          <cx:pt idx="3119">1.3200000000000001</cx:pt>
          <cx:pt idx="3120">2.0600000000000001</cx:pt>
          <cx:pt idx="3121">1.6100000000000001</cx:pt>
          <cx:pt idx="3122">1.3300000000000001</cx:pt>
          <cx:pt idx="3123">1.1100000000000001</cx:pt>
          <cx:pt idx="3124">1.6499999999999999</cx:pt>
          <cx:pt idx="3125">1.9399999999999999</cx:pt>
          <cx:pt idx="3126">1.0600000000000001</cx:pt>
          <cx:pt idx="3127">1.1799999999999999</cx:pt>
          <cx:pt idx="3128">1.1899999999999999</cx:pt>
          <cx:pt idx="3129">1.1899999999999999</cx:pt>
          <cx:pt idx="3130">1.8700000000000001</cx:pt>
          <cx:pt idx="3131">1.6399999999999999</cx:pt>
          <cx:pt idx="3132">1.1399999999999999</cx:pt>
          <cx:pt idx="3133">1.6899999999999999</cx:pt>
          <cx:pt idx="3134">1.6000000000000001</cx:pt>
          <cx:pt idx="3135">1.1000000000000001</cx:pt>
          <cx:pt idx="3136">2.0800000000000001</cx:pt>
          <cx:pt idx="3137">2.0499999999999998</cx:pt>
          <cx:pt idx="3138">1.3600000000000001</cx:pt>
          <cx:pt idx="3139">1.05</cx:pt>
          <cx:pt idx="3140">1.77</cx:pt>
          <cx:pt idx="3141">2.1200000000000001</cx:pt>
          <cx:pt idx="3142">2.0800000000000001</cx:pt>
          <cx:pt idx="3143">1.95</cx:pt>
          <cx:pt idx="3144">1.54</cx:pt>
          <cx:pt idx="3145">1.6100000000000001</cx:pt>
          <cx:pt idx="3146">1.8899999999999999</cx:pt>
          <cx:pt idx="3147">1.46</cx:pt>
          <cx:pt idx="3148">1.1200000000000001</cx:pt>
          <cx:pt idx="3149">1.5900000000000001</cx:pt>
          <cx:pt idx="3150">1.54</cx:pt>
          <cx:pt idx="3151">1.49</cx:pt>
          <cx:pt idx="3152">1.46</cx:pt>
          <cx:pt idx="3153">1.9399999999999999</cx:pt>
          <cx:pt idx="3154">1.8600000000000001</cx:pt>
          <cx:pt idx="3155">1.3400000000000001</cx:pt>
          <cx:pt idx="3156">1.46</cx:pt>
          <cx:pt idx="3157">1.99</cx:pt>
          <cx:pt idx="3158">1.48</cx:pt>
          <cx:pt idx="3159">1.3100000000000001</cx:pt>
          <cx:pt idx="3160">1.3700000000000001</cx:pt>
          <cx:pt idx="3161">1.52</cx:pt>
          <cx:pt idx="3162">1.3300000000000001</cx:pt>
          <cx:pt idx="3163">0.90000000000000002</cx:pt>
          <cx:pt idx="3164">1.3799999999999999</cx:pt>
          <cx:pt idx="3165">2.1299999999999999</cx:pt>
          <cx:pt idx="3166">1.6299999999999999</cx:pt>
          <cx:pt idx="3167">1.3999999999999999</cx:pt>
          <cx:pt idx="3168">1.1699999999999999</cx:pt>
          <cx:pt idx="3169">1.5900000000000001</cx:pt>
          <cx:pt idx="3170">2.1000000000000001</cx:pt>
          <cx:pt idx="3171">1.1299999999999999</cx:pt>
          <cx:pt idx="3172">1.21</cx:pt>
          <cx:pt idx="3173">1.51</cx:pt>
          <cx:pt idx="3174">1.3300000000000001</cx:pt>
          <cx:pt idx="3175">1.9199999999999999</cx:pt>
          <cx:pt idx="3176">1.6899999999999999</cx:pt>
          <cx:pt idx="3177">1.1599999999999999</cx:pt>
          <cx:pt idx="3178">1.76</cx:pt>
          <cx:pt idx="3179">1.6000000000000001</cx:pt>
          <cx:pt idx="3180">1.23</cx:pt>
          <cx:pt idx="3181">2.0499999999999998</cx:pt>
          <cx:pt idx="3182">2.0699999999999998</cx:pt>
          <cx:pt idx="3183">1.3999999999999999</cx:pt>
          <cx:pt idx="3184">1.1399999999999999</cx:pt>
          <cx:pt idx="3185">1.75</cx:pt>
          <cx:pt idx="3186">2.3399999999999999</cx:pt>
          <cx:pt idx="3187">1.98</cx:pt>
          <cx:pt idx="3188">1.9299999999999999</cx:pt>
          <cx:pt idx="3189">1.6799999999999999</cx:pt>
          <cx:pt idx="3190">2.0800000000000001</cx:pt>
          <cx:pt idx="3191">2.0600000000000001</cx:pt>
          <cx:pt idx="3192">1.47</cx:pt>
          <cx:pt idx="3193">1.1599999999999999</cx:pt>
          <cx:pt idx="3194">1.6200000000000001</cx:pt>
          <cx:pt idx="3195">1.51</cx:pt>
          <cx:pt idx="3196">1.4399999999999999</cx:pt>
          <cx:pt idx="3197">1.46</cx:pt>
          <cx:pt idx="3198">1.8799999999999999</cx:pt>
          <cx:pt idx="3199">1.9299999999999999</cx:pt>
          <cx:pt idx="3200">1.3700000000000001</cx:pt>
          <cx:pt idx="3201">1.5</cx:pt>
          <cx:pt idx="3202">1.79</cx:pt>
          <cx:pt idx="3203">1.2</cx:pt>
          <cx:pt idx="3204">1.1399999999999999</cx:pt>
          <cx:pt idx="3205">1.3899999999999999</cx:pt>
          <cx:pt idx="3206">1.5</cx:pt>
          <cx:pt idx="3207">1.21</cx:pt>
          <cx:pt idx="3208">0.96999999999999997</cx:pt>
          <cx:pt idx="3209">1.4299999999999999</cx:pt>
          <cx:pt idx="3210">2.04</cx:pt>
          <cx:pt idx="3211">1.6299999999999999</cx:pt>
          <cx:pt idx="3212">1.1299999999999999</cx:pt>
          <cx:pt idx="3213">1.04</cx:pt>
          <cx:pt idx="3214">1.54</cx:pt>
          <cx:pt idx="3215">1.98</cx:pt>
          <cx:pt idx="3216">1.02</cx:pt>
          <cx:pt idx="3217">1.1399999999999999</cx:pt>
          <cx:pt idx="3218">1.47</cx:pt>
          <cx:pt idx="3219">1.29</cx:pt>
          <cx:pt idx="3220">1.9099999999999999</cx:pt>
          <cx:pt idx="3221">1.7</cx:pt>
          <cx:pt idx="3222">1.1100000000000001</cx:pt>
          <cx:pt idx="3223">1.71</cx:pt>
          <cx:pt idx="3224">1.53</cx:pt>
          <cx:pt idx="3225">1.2</cx:pt>
          <cx:pt idx="3226">2.0600000000000001</cx:pt>
          <cx:pt idx="3227">1.9199999999999999</cx:pt>
          <cx:pt idx="3228">1.72</cx:pt>
          <cx:pt idx="3229">1.27</cx:pt>
          <cx:pt idx="3230">1.6899999999999999</cx:pt>
          <cx:pt idx="3231">1.99</cx:pt>
          <cx:pt idx="3232">1.9099999999999999</cx:pt>
          <cx:pt idx="3233">1.96</cx:pt>
          <cx:pt idx="3234">1.5</cx:pt>
          <cx:pt idx="3235">1.97</cx:pt>
          <cx:pt idx="3236">2.1499999999999999</cx:pt>
          <cx:pt idx="3237">1.55</cx:pt>
          <cx:pt idx="3238">1.0700000000000001</cx:pt>
          <cx:pt idx="3239">1.6100000000000001</cx:pt>
          <cx:pt idx="3240">1.49</cx:pt>
          <cx:pt idx="3241">1.6000000000000001</cx:pt>
          <cx:pt idx="3242">1.3899999999999999</cx:pt>
          <cx:pt idx="3243">1.8600000000000001</cx:pt>
          <cx:pt idx="3244">1.8600000000000001</cx:pt>
          <cx:pt idx="3245">1.3899999999999999</cx:pt>
          <cx:pt idx="3246">1.6200000000000001</cx:pt>
          <cx:pt idx="3247">1.9399999999999999</cx:pt>
          <cx:pt idx="3248">1.4199999999999999</cx:pt>
          <cx:pt idx="3249">1.25</cx:pt>
          <cx:pt idx="3250">1.22</cx:pt>
          <cx:pt idx="3251">1.22</cx:pt>
          <cx:pt idx="3252">1.4299999999999999</cx:pt>
          <cx:pt idx="3253">1.24</cx:pt>
          <cx:pt idx="3254">1.1499999999999999</cx:pt>
          <cx:pt idx="3255">1.98</cx:pt>
          <cx:pt idx="3256">1.4099999999999999</cx:pt>
          <cx:pt idx="3257">1.47</cx:pt>
          <cx:pt idx="3258">1.22</cx:pt>
          <cx:pt idx="3259">1.3999999999999999</cx:pt>
          <cx:pt idx="3260">1.7</cx:pt>
          <cx:pt idx="3261">1.1799999999999999</cx:pt>
          <cx:pt idx="3262">1.21</cx:pt>
          <cx:pt idx="3263">1.6100000000000001</cx:pt>
          <cx:pt idx="3264">1.3300000000000001</cx:pt>
          <cx:pt idx="3265">1.78</cx:pt>
          <cx:pt idx="3266">1.6899999999999999</cx:pt>
          <cx:pt idx="3267">1.1599999999999999</cx:pt>
          <cx:pt idx="3268">1.6200000000000001</cx:pt>
          <cx:pt idx="3269">1.48</cx:pt>
          <cx:pt idx="3270">1.25</cx:pt>
          <cx:pt idx="3271">1.8500000000000001</cx:pt>
          <cx:pt idx="3272">1.5700000000000001</cx:pt>
          <cx:pt idx="3273">1.3799999999999999</cx:pt>
          <cx:pt idx="3274">1.3500000000000001</cx:pt>
          <cx:pt idx="3275">1.8200000000000001</cx:pt>
          <cx:pt idx="3276">2.1000000000000001</cx:pt>
          <cx:pt idx="3277">1.95</cx:pt>
          <cx:pt idx="3278">1.95</cx:pt>
          <cx:pt idx="3279">1.52</cx:pt>
          <cx:pt idx="3280">1.8700000000000001</cx:pt>
          <cx:pt idx="3281">2.25</cx:pt>
          <cx:pt idx="3282">1.5</cx:pt>
          <cx:pt idx="3283">1.1499999999999999</cx:pt>
          <cx:pt idx="3284">1.6000000000000001</cx:pt>
          <cx:pt idx="3285">1.5800000000000001</cx:pt>
          <cx:pt idx="3286">1.54</cx:pt>
          <cx:pt idx="3287">1.6100000000000001</cx:pt>
          <cx:pt idx="3288">1.73</cx:pt>
          <cx:pt idx="3289">1.8700000000000001</cx:pt>
          <cx:pt idx="3290">1.49</cx:pt>
          <cx:pt idx="3291">1.6100000000000001</cx:pt>
          <cx:pt idx="3292">1.8899999999999999</cx:pt>
          <cx:pt idx="3293">1.3899999999999999</cx:pt>
          <cx:pt idx="3294">1.23</cx:pt>
          <cx:pt idx="3295">1.26</cx:pt>
          <cx:pt idx="3296">1.3400000000000001</cx:pt>
          <cx:pt idx="3297">1.45</cx:pt>
          <cx:pt idx="3298">1.49</cx:pt>
          <cx:pt idx="3299">1.4299999999999999</cx:pt>
          <cx:pt idx="3300">2.0499999999999998</cx:pt>
          <cx:pt idx="3301">1.23</cx:pt>
          <cx:pt idx="3302">1.47</cx:pt>
          <cx:pt idx="3303">1.3400000000000001</cx:pt>
          <cx:pt idx="3304">1.49</cx:pt>
          <cx:pt idx="3305">1.6299999999999999</cx:pt>
          <cx:pt idx="3306">1.1899999999999999</cx:pt>
          <cx:pt idx="3307">1.26</cx:pt>
          <cx:pt idx="3308">1.5700000000000001</cx:pt>
          <cx:pt idx="3309">1.29</cx:pt>
          <cx:pt idx="3310">1.8799999999999999</cx:pt>
          <cx:pt idx="3311">1.75</cx:pt>
          <cx:pt idx="3312">1.1699999999999999</cx:pt>
          <cx:pt idx="3313">1.76</cx:pt>
          <cx:pt idx="3314">1.51</cx:pt>
          <cx:pt idx="3315">1.21</cx:pt>
          <cx:pt idx="3316">1.8300000000000001</cx:pt>
          <cx:pt idx="3317">1.5700000000000001</cx:pt>
          <cx:pt idx="3318">1.54</cx:pt>
          <cx:pt idx="3319">1.3200000000000001</cx:pt>
          <cx:pt idx="3320">1.8500000000000001</cx:pt>
          <cx:pt idx="3321">1.9199999999999999</cx:pt>
          <cx:pt idx="3322">2.0499999999999998</cx:pt>
          <cx:pt idx="3323">2.04</cx:pt>
          <cx:pt idx="3324">1.52</cx:pt>
          <cx:pt idx="3325">1.8899999999999999</cx:pt>
          <cx:pt idx="3326">2.21</cx:pt>
          <cx:pt idx="3327">1.6200000000000001</cx:pt>
          <cx:pt idx="3328">1.1799999999999999</cx:pt>
          <cx:pt idx="3329">1.6699999999999999</cx:pt>
          <cx:pt idx="3330">1.6399999999999999</cx:pt>
          <cx:pt idx="3331">1.5700000000000001</cx:pt>
          <cx:pt idx="3332">1.5900000000000001</cx:pt>
          <cx:pt idx="3333">1.72</cx:pt>
          <cx:pt idx="3334">1.9099999999999999</cx:pt>
          <cx:pt idx="3335">1.54</cx:pt>
          <cx:pt idx="3336">1.5900000000000001</cx:pt>
          <cx:pt idx="3337">1.8300000000000001</cx:pt>
          <cx:pt idx="3338">1.5800000000000001</cx:pt>
          <cx:pt idx="3339">1.3200000000000001</cx:pt>
          <cx:pt idx="3340">1.27</cx:pt>
          <cx:pt idx="3341">1.3400000000000001</cx:pt>
          <cx:pt idx="3342">1.46</cx:pt>
          <cx:pt idx="3343">1.5800000000000001</cx:pt>
          <cx:pt idx="3344">1.4199999999999999</cx:pt>
          <cx:pt idx="3345">1.98</cx:pt>
          <cx:pt idx="3346">1.3100000000000001</cx:pt>
          <cx:pt idx="3347">1.47</cx:pt>
          <cx:pt idx="3348">1.4099999999999999</cx:pt>
          <cx:pt idx="3349">1.49</cx:pt>
          <cx:pt idx="3350">1.5800000000000001</cx:pt>
          <cx:pt idx="3351">1.21</cx:pt>
          <cx:pt idx="3352">1.3799999999999999</cx:pt>
          <cx:pt idx="3353">1.3400000000000001</cx:pt>
          <cx:pt idx="3354">1.3100000000000001</cx:pt>
          <cx:pt idx="3355">1.8500000000000001</cx:pt>
          <cx:pt idx="3356">1.74</cx:pt>
          <cx:pt idx="3357">1.1799999999999999</cx:pt>
          <cx:pt idx="3358">1.77</cx:pt>
          <cx:pt idx="3359">1.47</cx:pt>
          <cx:pt idx="3360">1.22</cx:pt>
          <cx:pt idx="3361">1.8400000000000001</cx:pt>
          <cx:pt idx="3362">1.51</cx:pt>
          <cx:pt idx="3363">1.4399999999999999</cx:pt>
          <cx:pt idx="3364">1.3600000000000001</cx:pt>
          <cx:pt idx="3365">1.99</cx:pt>
          <cx:pt idx="3366">1.95</cx:pt>
          <cx:pt idx="3367">2.1200000000000001</cx:pt>
          <cx:pt idx="3368">2.1699999999999999</cx:pt>
          <cx:pt idx="3369">1.52</cx:pt>
          <cx:pt idx="3370">1.8400000000000001</cx:pt>
          <cx:pt idx="3371">2.1000000000000001</cx:pt>
          <cx:pt idx="3372">1.6599999999999999</cx:pt>
          <cx:pt idx="3373">1.1899999999999999</cx:pt>
          <cx:pt idx="3374">1.72</cx:pt>
          <cx:pt idx="3375">1.6299999999999999</cx:pt>
          <cx:pt idx="3376">1.51</cx:pt>
          <cx:pt idx="3377">1.5600000000000001</cx:pt>
          <cx:pt idx="3378">1.7</cx:pt>
          <cx:pt idx="3379">1.8999999999999999</cx:pt>
          <cx:pt idx="3380">1.53</cx:pt>
          <cx:pt idx="3381">1.6399999999999999</cx:pt>
          <cx:pt idx="3382">1.76</cx:pt>
          <cx:pt idx="3383">1.6499999999999999</cx:pt>
          <cx:pt idx="3384">1.3</cx:pt>
          <cx:pt idx="3385">1.1799999999999999</cx:pt>
          <cx:pt idx="3386">1.3799999999999999</cx:pt>
          <cx:pt idx="3387">1.5</cx:pt>
          <cx:pt idx="3388">1.6200000000000001</cx:pt>
          <cx:pt idx="3389">1.3799999999999999</cx:pt>
          <cx:pt idx="3390">2.0499999999999998</cx:pt>
          <cx:pt idx="3391">1.23</cx:pt>
          <cx:pt idx="3392">1.51</cx:pt>
          <cx:pt idx="3393">1.53</cx:pt>
          <cx:pt idx="3394">1.4199999999999999</cx:pt>
          <cx:pt idx="3395">1.5900000000000001</cx:pt>
          <cx:pt idx="3396">1.22</cx:pt>
          <cx:pt idx="3397">1.28</cx:pt>
          <cx:pt idx="3398">1.47</cx:pt>
          <cx:pt idx="3399">1.3999999999999999</cx:pt>
          <cx:pt idx="3400">1.8400000000000001</cx:pt>
          <cx:pt idx="3401">1.74</cx:pt>
          <cx:pt idx="3402">1.2</cx:pt>
          <cx:pt idx="3403">1.73</cx:pt>
          <cx:pt idx="3404">1.49</cx:pt>
          <cx:pt idx="3405">1.1299999999999999</cx:pt>
          <cx:pt idx="3406">1.8400000000000001</cx:pt>
          <cx:pt idx="3407">1.53</cx:pt>
          <cx:pt idx="3408">1.3300000000000001</cx:pt>
          <cx:pt idx="3409">1.28</cx:pt>
          <cx:pt idx="3410">1.8899999999999999</cx:pt>
          <cx:pt idx="3411">1.75</cx:pt>
          <cx:pt idx="3412">1.96</cx:pt>
          <cx:pt idx="3413">2.02</cx:pt>
          <cx:pt idx="3414">1.52</cx:pt>
          <cx:pt idx="3415">1.8899999999999999</cx:pt>
          <cx:pt idx="3416">2.1200000000000001</cx:pt>
          <cx:pt idx="3417">1.6699999999999999</cx:pt>
          <cx:pt idx="3418">1.1899999999999999</cx:pt>
          <cx:pt idx="3419">1.6299999999999999</cx:pt>
          <cx:pt idx="3420">1.5900000000000001</cx:pt>
          <cx:pt idx="3421">1.6499999999999999</cx:pt>
          <cx:pt idx="3422">1.48</cx:pt>
          <cx:pt idx="3423">1.55</cx:pt>
          <cx:pt idx="3424">2.0099999999999998</cx:pt>
          <cx:pt idx="3425">1.3799999999999999</cx:pt>
          <cx:pt idx="3426">1.6000000000000001</cx:pt>
          <cx:pt idx="3427">1.6599999999999999</cx:pt>
          <cx:pt idx="3428">1.7</cx:pt>
          <cx:pt idx="3429">1.3400000000000001</cx:pt>
          <cx:pt idx="3430">1.2</cx:pt>
          <cx:pt idx="3431">1.4299999999999999</cx:pt>
          <cx:pt idx="3432">1.6100000000000001</cx:pt>
          <cx:pt idx="3433">1.53</cx:pt>
          <cx:pt idx="3434">1.3</cx:pt>
          <cx:pt idx="3435">2.1000000000000001</cx:pt>
          <cx:pt idx="3436">1.24</cx:pt>
          <cx:pt idx="3437">1.52</cx:pt>
          <cx:pt idx="3438">1.4199999999999999</cx:pt>
          <cx:pt idx="3439">1.49</cx:pt>
          <cx:pt idx="3440">1.53</cx:pt>
          <cx:pt idx="3441">1.3500000000000001</cx:pt>
          <cx:pt idx="3442">1.3</cx:pt>
          <cx:pt idx="3443">1.5800000000000001</cx:pt>
          <cx:pt idx="3444">1.3700000000000001</cx:pt>
          <cx:pt idx="3445">1.8500000000000001</cx:pt>
          <cx:pt idx="3446">1.7</cx:pt>
          <cx:pt idx="3447">1.22</cx:pt>
          <cx:pt idx="3448">1.6499999999999999</cx:pt>
          <cx:pt idx="3449">1.54</cx:pt>
          <cx:pt idx="3450">1.0900000000000001</cx:pt>
          <cx:pt idx="3451">1.8500000000000001</cx:pt>
          <cx:pt idx="3452">1.55</cx:pt>
          <cx:pt idx="3453">1.4199999999999999</cx:pt>
          <cx:pt idx="3454">1.3500000000000001</cx:pt>
          <cx:pt idx="3455">1.8999999999999999</cx:pt>
          <cx:pt idx="3456">1.79</cx:pt>
          <cx:pt idx="3457">1.9099999999999999</cx:pt>
          <cx:pt idx="3458">2.0899999999999999</cx:pt>
          <cx:pt idx="3459">1.52</cx:pt>
          <cx:pt idx="3460">1.8799999999999999</cx:pt>
          <cx:pt idx="3461">2.21</cx:pt>
          <cx:pt idx="3462">1.6799999999999999</cx:pt>
          <cx:pt idx="3463">1.2</cx:pt>
          <cx:pt idx="3464">1.73</cx:pt>
          <cx:pt idx="3465">1.5900000000000001</cx:pt>
          <cx:pt idx="3466">1.5</cx:pt>
          <cx:pt idx="3467">1.46</cx:pt>
          <cx:pt idx="3468">1.52</cx:pt>
          <cx:pt idx="3469">2.1000000000000001</cx:pt>
          <cx:pt idx="3470">1.22</cx:pt>
          <cx:pt idx="3471">1.3700000000000001</cx:pt>
          <cx:pt idx="3472">1.72</cx:pt>
          <cx:pt idx="3473">1.49</cx:pt>
          <cx:pt idx="3474">1.3300000000000001</cx:pt>
          <cx:pt idx="3475">1.1699999999999999</cx:pt>
          <cx:pt idx="3476">1.3600000000000001</cx:pt>
          <cx:pt idx="3477">1.45</cx:pt>
          <cx:pt idx="3478">1.54</cx:pt>
          <cx:pt idx="3479">1.24</cx:pt>
          <cx:pt idx="3480">2.1699999999999999</cx:pt>
          <cx:pt idx="3481">1.21</cx:pt>
          <cx:pt idx="3482">1.3500000000000001</cx:pt>
          <cx:pt idx="3483">1.3</cx:pt>
          <cx:pt idx="3484">1.5</cx:pt>
          <cx:pt idx="3485">1.73</cx:pt>
          <cx:pt idx="3486">1.29</cx:pt>
          <cx:pt idx="3487">1.3</cx:pt>
          <cx:pt idx="3488">1.5</cx:pt>
          <cx:pt idx="3489">1.3500000000000001</cx:pt>
          <cx:pt idx="3490">2</cx:pt>
          <cx:pt idx="3491">1.77</cx:pt>
          <cx:pt idx="3492">1.2</cx:pt>
          <cx:pt idx="3493">1.71</cx:pt>
          <cx:pt idx="3494">1.5</cx:pt>
          <cx:pt idx="3495">1.1100000000000001</cx:pt>
          <cx:pt idx="3496">1.6899999999999999</cx:pt>
          <cx:pt idx="3497">1.25</cx:pt>
          <cx:pt idx="3498">1.29</cx:pt>
          <cx:pt idx="3499">1.27</cx:pt>
          <cx:pt idx="3500">1.96</cx:pt>
          <cx:pt idx="3501">1.9299999999999999</cx:pt>
          <cx:pt idx="3502">2.2599999999999998</cx:pt>
          <cx:pt idx="3503">1.72</cx:pt>
          <cx:pt idx="3504">1.3799999999999999</cx:pt>
          <cx:pt idx="3505">1.8</cx:pt>
          <cx:pt idx="3506">2.02</cx:pt>
          <cx:pt idx="3507">1.6200000000000001</cx:pt>
          <cx:pt idx="3508">1.22</cx:pt>
          <cx:pt idx="3509">1.6799999999999999</cx:pt>
          <cx:pt idx="3510">1.52</cx:pt>
          <cx:pt idx="3511">1.52</cx:pt>
          <cx:pt idx="3512">1.5600000000000001</cx:pt>
          <cx:pt idx="3513">1.6599999999999999</cx:pt>
          <cx:pt idx="3514">2.1099999999999999</cx:pt>
          <cx:pt idx="3515">1.1100000000000001</cx:pt>
          <cx:pt idx="3516">1.5700000000000001</cx:pt>
          <cx:pt idx="3517">1.6399999999999999</cx:pt>
          <cx:pt idx="3518">1.5</cx:pt>
          <cx:pt idx="3519">1.26</cx:pt>
          <cx:pt idx="3520">1.1799999999999999</cx:pt>
          <cx:pt idx="3521">1.3799999999999999</cx:pt>
          <cx:pt idx="3522">1.52</cx:pt>
          <cx:pt idx="3523">1.5600000000000001</cx:pt>
          <cx:pt idx="3524">1.28</cx:pt>
          <cx:pt idx="3525">2.1200000000000001</cx:pt>
          <cx:pt idx="3526">1.26</cx:pt>
          <cx:pt idx="3527">1.4099999999999999</cx:pt>
          <cx:pt idx="3528">1.28</cx:pt>
          <cx:pt idx="3529">1.49</cx:pt>
          <cx:pt idx="3530">1.47</cx:pt>
          <cx:pt idx="3531">1.25</cx:pt>
          <cx:pt idx="3532">1.23</cx:pt>
          <cx:pt idx="3533">1.55</cx:pt>
          <cx:pt idx="3534">1.3200000000000001</cx:pt>
          <cx:pt idx="3535">1.98</cx:pt>
          <cx:pt idx="3536">1.77</cx:pt>
          <cx:pt idx="3537">1.21</cx:pt>
          <cx:pt idx="3538">1.79</cx:pt>
          <cx:pt idx="3539">1.4199999999999999</cx:pt>
          <cx:pt idx="3540">1.0700000000000001</cx:pt>
          <cx:pt idx="3541">1.6799999999999999</cx:pt>
          <cx:pt idx="3542">1.48</cx:pt>
          <cx:pt idx="3543">1.4299999999999999</cx:pt>
          <cx:pt idx="3544">1.3200000000000001</cx:pt>
          <cx:pt idx="3545">1.97</cx:pt>
          <cx:pt idx="3546">1.6699999999999999</cx:pt>
          <cx:pt idx="3547">2.1499999999999999</cx:pt>
          <cx:pt idx="3548">1.73</cx:pt>
          <cx:pt idx="3549">1.5</cx:pt>
          <cx:pt idx="3550">1.8500000000000001</cx:pt>
          <cx:pt idx="3551">2.0600000000000001</cx:pt>
          <cx:pt idx="3552">1.51</cx:pt>
          <cx:pt idx="3553">1.2</cx:pt>
          <cx:pt idx="3554">1.5900000000000001</cx:pt>
          <cx:pt idx="3555">1.5700000000000001</cx:pt>
          <cx:pt idx="3556">1.49</cx:pt>
          <cx:pt idx="3557">1.6100000000000001</cx:pt>
          <cx:pt idx="3558">1.79</cx:pt>
          <cx:pt idx="3559">2.04</cx:pt>
          <cx:pt idx="3560">1.1399999999999999</cx:pt>
          <cx:pt idx="3561">1.5700000000000001</cx:pt>
          <cx:pt idx="3562">1.5800000000000001</cx:pt>
          <cx:pt idx="3563">1.6299999999999999</cx:pt>
          <cx:pt idx="3564">1.28</cx:pt>
          <cx:pt idx="3565">1.22</cx:pt>
          <cx:pt idx="3566">1.3999999999999999</cx:pt>
          <cx:pt idx="3567">1.5700000000000001</cx:pt>
          <cx:pt idx="3568">1.6100000000000001</cx:pt>
          <cx:pt idx="3569">1.28</cx:pt>
          <cx:pt idx="3570">2.0299999999999998</cx:pt>
          <cx:pt idx="3571">1.29</cx:pt>
          <cx:pt idx="3572">1.5</cx:pt>
          <cx:pt idx="3573">1.29</cx:pt>
          <cx:pt idx="3574">1.47</cx:pt>
          <cx:pt idx="3575">1.5900000000000001</cx:pt>
          <cx:pt idx="3576">1.24</cx:pt>
          <cx:pt idx="3577">1.24</cx:pt>
          <cx:pt idx="3578">1.54</cx:pt>
          <cx:pt idx="3579">1.3700000000000001</cx:pt>
          <cx:pt idx="3580">1.79</cx:pt>
          <cx:pt idx="3581">1.75</cx:pt>
          <cx:pt idx="3582">1.1899999999999999</cx:pt>
          <cx:pt idx="3583">1.74</cx:pt>
          <cx:pt idx="3584">1.4199999999999999</cx:pt>
          <cx:pt idx="3585">1.1000000000000001</cx:pt>
          <cx:pt idx="3586">1.8899999999999999</cx:pt>
          <cx:pt idx="3587">1.46</cx:pt>
          <cx:pt idx="3588">1.4099999999999999</cx:pt>
          <cx:pt idx="3589">1.27</cx:pt>
          <cx:pt idx="3590">1.8700000000000001</cx:pt>
          <cx:pt idx="3591">1.8100000000000001</cx:pt>
          <cx:pt idx="3592">1.95</cx:pt>
          <cx:pt idx="3593">2.0699999999999998</cx:pt>
          <cx:pt idx="3594">1.49</cx:pt>
          <cx:pt idx="3595">1.8500000000000001</cx:pt>
          <cx:pt idx="3596">2.02</cx:pt>
          <cx:pt idx="3597">1.6299999999999999</cx:pt>
          <cx:pt idx="3598">1.1899999999999999</cx:pt>
          <cx:pt idx="3599">1.5800000000000001</cx:pt>
        </cx:lvl>
      </cx:numDim>
    </cx:data>
  </cx:chartData>
  <cx:chart>
    <cx:title pos="t" align="ctr" overlay="0">
      <cx:tx>
        <cx:txData>
          <cx:v>ASP Distribution Organic 2017-2020</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ASP Distribution Organic 2017-2020</a:t>
          </a:r>
        </a:p>
      </cx:txPr>
    </cx:title>
    <cx:plotArea>
      <cx:plotAreaRegion>
        <cx:series layoutId="clusteredColumn" uniqueId="{C082900D-9603-4A3A-8FCA-0745F94C290B}">
          <cx:tx>
            <cx:txData>
              <cx:f>Sheet3!$G$1</cx:f>
              <cx:v> ASP Current Year </cx:v>
            </cx:txData>
          </cx:tx>
          <cx:dataId val="0"/>
          <cx:layoutPr>
            <cx:binning intervalClosed="r">
              <cx:binCount val="35"/>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A6373-83F8-4C0B-8541-468D7EE7176D}" type="datetimeFigureOut">
              <a:rPr lang="en-US" smtClean="0"/>
              <a:t>8/7/2020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F12C5-8560-49FA-B025-A7ED229139A8}" type="slidenum">
              <a:rPr lang="en-US" smtClean="0"/>
              <a:t>‹#›</a:t>
            </a:fld>
            <a:endParaRPr lang="en-US"/>
          </a:p>
        </p:txBody>
      </p:sp>
    </p:spTree>
    <p:extLst>
      <p:ext uri="{BB962C8B-B14F-4D97-AF65-F5344CB8AC3E}">
        <p14:creationId xmlns:p14="http://schemas.microsoft.com/office/powerpoint/2010/main" val="149329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CE6C-211C-4115-9F73-D44063DEB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8E0B72-710E-4A06-9D69-9414AD9A3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14777-DEEB-429B-929E-7B99E5722CF0}"/>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5" name="Footer Placeholder 4">
            <a:extLst>
              <a:ext uri="{FF2B5EF4-FFF2-40B4-BE49-F238E27FC236}">
                <a16:creationId xmlns:a16="http://schemas.microsoft.com/office/drawing/2014/main" id="{D28144A8-A986-43AB-94C3-E3D8D6E4B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4F3CA-D88E-41A2-88E4-6BD644F2C4AA}"/>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322083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64E3-D769-4040-8964-3FB6BCF3F1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229D3-0E0B-461A-B48A-C5F7121AA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3571A-D0B0-4D0F-8A97-E8830169DAA5}"/>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5" name="Footer Placeholder 4">
            <a:extLst>
              <a:ext uri="{FF2B5EF4-FFF2-40B4-BE49-F238E27FC236}">
                <a16:creationId xmlns:a16="http://schemas.microsoft.com/office/drawing/2014/main" id="{D64CFE08-E07C-446F-ACC8-86AB8C60C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5ACC5-5192-481D-886B-19298552C0A2}"/>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26644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D8A56-1957-415D-9A68-5862BA07A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0F8736-087C-45BC-B53C-E24CFA75E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279AA-CA07-4945-A358-84EBF60EA134}"/>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5" name="Footer Placeholder 4">
            <a:extLst>
              <a:ext uri="{FF2B5EF4-FFF2-40B4-BE49-F238E27FC236}">
                <a16:creationId xmlns:a16="http://schemas.microsoft.com/office/drawing/2014/main" id="{B56FFB7B-2EE6-482F-8C3A-E95B18C26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ECCBD-540B-465E-AE25-66491D70F9B3}"/>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307047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4891-6057-47DD-B03E-68D7A6C3A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A5363-32D9-4EE4-969D-99CA5E498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04495-D98D-4961-974F-14509A425529}"/>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5" name="Footer Placeholder 4">
            <a:extLst>
              <a:ext uri="{FF2B5EF4-FFF2-40B4-BE49-F238E27FC236}">
                <a16:creationId xmlns:a16="http://schemas.microsoft.com/office/drawing/2014/main" id="{8602AD9E-DD89-4266-B4BA-719F8C4AB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66AD3-7395-40E2-97C9-F55B30E97DCF}"/>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255355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450A-CABE-48F6-BA0F-C119174CB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629C4-8E6C-4C53-B0B8-E5425C350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31D30-5D84-4B6B-BBD9-1CA7C80582D3}"/>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5" name="Footer Placeholder 4">
            <a:extLst>
              <a:ext uri="{FF2B5EF4-FFF2-40B4-BE49-F238E27FC236}">
                <a16:creationId xmlns:a16="http://schemas.microsoft.com/office/drawing/2014/main" id="{583088FB-D350-46BE-AB1D-7FF8F82C9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65C4C-0CB1-4F3E-94A0-7629CB1F94CF}"/>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326601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973-BE5C-4FD2-BBB3-9558A416A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7F071D-67DE-4DFE-A46B-DF3C7A041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49D0E-C766-4A6D-B217-8DE89EED7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774C50-8CBF-4732-A240-3098C243D6A4}"/>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6" name="Footer Placeholder 5">
            <a:extLst>
              <a:ext uri="{FF2B5EF4-FFF2-40B4-BE49-F238E27FC236}">
                <a16:creationId xmlns:a16="http://schemas.microsoft.com/office/drawing/2014/main" id="{B3C3E099-C3FC-470E-A0AB-9DB3EC48B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43FED-3777-405A-B089-FB7FD0E0C33F}"/>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14774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2EF0-5962-4AB1-A1CF-CB3F00309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FB6B73-5044-487B-A68B-E152FFEBD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0D09D-F2C2-4646-9863-FAFA8449EB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49BDA9-05CA-40A8-88F3-F60A46040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E89A4-F178-4521-B65B-748D0339C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E81A09-769A-4805-B81A-DEA86B9A282C}"/>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8" name="Footer Placeholder 7">
            <a:extLst>
              <a:ext uri="{FF2B5EF4-FFF2-40B4-BE49-F238E27FC236}">
                <a16:creationId xmlns:a16="http://schemas.microsoft.com/office/drawing/2014/main" id="{FD5F4715-A89F-41C4-92D8-4903A0CD8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E54687-4C93-4D19-88A6-2B2E53F96FBE}"/>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346668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0832-8CD3-4559-9355-22261263BA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E14633-D953-4AEA-9AD6-70F0901D5FAC}"/>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4" name="Footer Placeholder 3">
            <a:extLst>
              <a:ext uri="{FF2B5EF4-FFF2-40B4-BE49-F238E27FC236}">
                <a16:creationId xmlns:a16="http://schemas.microsoft.com/office/drawing/2014/main" id="{F3C68870-A64D-4DF8-93BD-7DF4ABAA93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A91E1-CDE7-4979-9138-E79FA59215EB}"/>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193894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84BF6-178E-4F30-B583-25FC3ED019BB}"/>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3" name="Footer Placeholder 2">
            <a:extLst>
              <a:ext uri="{FF2B5EF4-FFF2-40B4-BE49-F238E27FC236}">
                <a16:creationId xmlns:a16="http://schemas.microsoft.com/office/drawing/2014/main" id="{BEF0D7FF-DAA0-4124-839D-A35CD7396D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B974E-C2F5-47C7-BE6C-DB8498EC5F32}"/>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17371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2D46-BB1E-472A-AD7C-2B3874E7D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ADD00B-DE7B-4CFE-ACA1-FE51CF8C8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47B0A-2A73-4434-9C76-D146452D3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3C124-26F4-4965-AA39-0F68E9506B48}"/>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6" name="Footer Placeholder 5">
            <a:extLst>
              <a:ext uri="{FF2B5EF4-FFF2-40B4-BE49-F238E27FC236}">
                <a16:creationId xmlns:a16="http://schemas.microsoft.com/office/drawing/2014/main" id="{4C6B30C5-1C94-4C22-8BEC-F34B299E8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FC2F9-B885-4294-97C3-A6902B5906B8}"/>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79689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B14E-5650-4F03-9277-F9EBA6A68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BBE043-5F03-4FBB-9EDF-EF00FAAE5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34B6E5-5F21-48EE-ACCA-7A3F8A562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AF720-FE89-4D2E-A9D7-2E32F01C925F}"/>
              </a:ext>
            </a:extLst>
          </p:cNvPr>
          <p:cNvSpPr>
            <a:spLocks noGrp="1"/>
          </p:cNvSpPr>
          <p:nvPr>
            <p:ph type="dt" sz="half" idx="10"/>
          </p:nvPr>
        </p:nvSpPr>
        <p:spPr/>
        <p:txBody>
          <a:bodyPr/>
          <a:lstStyle/>
          <a:p>
            <a:fld id="{F2A73683-4856-4F83-A4A3-DC5CFFBDADD9}" type="datetimeFigureOut">
              <a:rPr lang="en-US" smtClean="0"/>
              <a:t>8/7/2020</a:t>
            </a:fld>
            <a:endParaRPr lang="en-US"/>
          </a:p>
        </p:txBody>
      </p:sp>
      <p:sp>
        <p:nvSpPr>
          <p:cNvPr id="6" name="Footer Placeholder 5">
            <a:extLst>
              <a:ext uri="{FF2B5EF4-FFF2-40B4-BE49-F238E27FC236}">
                <a16:creationId xmlns:a16="http://schemas.microsoft.com/office/drawing/2014/main" id="{576F714E-299F-4D07-A6C0-2238646E2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55A6B-2798-4D84-86D2-51207C566CD4}"/>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203952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888DD-A66D-494A-BE30-9F3E13D63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DD4C8F-1162-4CE0-B1B7-F0F6CC0626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4CA3F-1E0D-4CA8-BCD3-471B37031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73683-4856-4F83-A4A3-DC5CFFBDADD9}" type="datetimeFigureOut">
              <a:rPr lang="en-US" smtClean="0"/>
              <a:t>8/7/2020</a:t>
            </a:fld>
            <a:endParaRPr lang="en-US"/>
          </a:p>
        </p:txBody>
      </p:sp>
      <p:sp>
        <p:nvSpPr>
          <p:cNvPr id="5" name="Footer Placeholder 4">
            <a:extLst>
              <a:ext uri="{FF2B5EF4-FFF2-40B4-BE49-F238E27FC236}">
                <a16:creationId xmlns:a16="http://schemas.microsoft.com/office/drawing/2014/main" id="{A54956B8-F922-4BC2-A3AC-B73FEC7EA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93305-2DFA-41C6-95E5-0105E1A8E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2BFF7-DFB3-4E0B-BCB3-ED597104DFFB}" type="slidenum">
              <a:rPr lang="en-US" smtClean="0"/>
              <a:t>‹#›</a:t>
            </a:fld>
            <a:endParaRPr lang="en-US"/>
          </a:p>
        </p:txBody>
      </p:sp>
    </p:spTree>
    <p:extLst>
      <p:ext uri="{BB962C8B-B14F-4D97-AF65-F5344CB8AC3E}">
        <p14:creationId xmlns:p14="http://schemas.microsoft.com/office/powerpoint/2010/main" val="3869688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7C783-0ABF-4D19-B8E1-3DF4F76BB7BC}"/>
              </a:ext>
            </a:extLst>
          </p:cNvPr>
          <p:cNvSpPr>
            <a:spLocks noGrp="1"/>
          </p:cNvSpPr>
          <p:nvPr>
            <p:ph type="ctrTitle"/>
          </p:nvPr>
        </p:nvSpPr>
        <p:spPr>
          <a:xfrm>
            <a:off x="6574587" y="2369680"/>
            <a:ext cx="4805996" cy="1297115"/>
          </a:xfrm>
        </p:spPr>
        <p:txBody>
          <a:bodyPr anchor="t">
            <a:normAutofit/>
          </a:bodyPr>
          <a:lstStyle/>
          <a:p>
            <a:pPr algn="l"/>
            <a:br>
              <a:rPr lang="en-US" sz="2800" dirty="0">
                <a:solidFill>
                  <a:schemeClr val="tx2"/>
                </a:solidFill>
              </a:rPr>
            </a:br>
            <a:r>
              <a:rPr lang="en-US" sz="2800" dirty="0">
                <a:solidFill>
                  <a:schemeClr val="tx2"/>
                </a:solidFill>
              </a:rPr>
              <a:t>Avocado Sales in the United States from 2017 to 2020</a:t>
            </a:r>
          </a:p>
        </p:txBody>
      </p:sp>
      <p:sp>
        <p:nvSpPr>
          <p:cNvPr id="3" name="Subtitle 2">
            <a:extLst>
              <a:ext uri="{FF2B5EF4-FFF2-40B4-BE49-F238E27FC236}">
                <a16:creationId xmlns:a16="http://schemas.microsoft.com/office/drawing/2014/main" id="{517EEBA5-AC41-4768-9DA3-2C5B061DCA8C}"/>
              </a:ext>
            </a:extLst>
          </p:cNvPr>
          <p:cNvSpPr>
            <a:spLocks noGrp="1"/>
          </p:cNvSpPr>
          <p:nvPr>
            <p:ph type="subTitle" idx="1"/>
          </p:nvPr>
        </p:nvSpPr>
        <p:spPr>
          <a:xfrm>
            <a:off x="6590966" y="3428999"/>
            <a:ext cx="4805691" cy="838831"/>
          </a:xfrm>
        </p:spPr>
        <p:txBody>
          <a:bodyPr anchor="b">
            <a:normAutofit/>
          </a:bodyPr>
          <a:lstStyle/>
          <a:p>
            <a:pPr algn="r"/>
            <a:r>
              <a:rPr lang="en-US" sz="2000" dirty="0">
                <a:solidFill>
                  <a:schemeClr val="tx2"/>
                </a:solidFill>
              </a:rPr>
              <a:t>Capstone 1</a:t>
            </a:r>
            <a:br>
              <a:rPr lang="en-US" sz="2000" dirty="0">
                <a:solidFill>
                  <a:schemeClr val="tx2"/>
                </a:solidFill>
              </a:rPr>
            </a:br>
            <a:r>
              <a:rPr lang="en-US" sz="2000" dirty="0">
                <a:solidFill>
                  <a:schemeClr val="tx2"/>
                </a:solidFill>
              </a:rPr>
              <a:t>Oscar E. Castro </a:t>
            </a:r>
          </a:p>
        </p:txBody>
      </p:sp>
      <p:pic>
        <p:nvPicPr>
          <p:cNvPr id="7" name="Graphic 6" descr="Avocado">
            <a:extLst>
              <a:ext uri="{FF2B5EF4-FFF2-40B4-BE49-F238E27FC236}">
                <a16:creationId xmlns:a16="http://schemas.microsoft.com/office/drawing/2014/main" id="{F547CB76-2450-46B6-A0B8-2EC97388E3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8" name="Group 2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9" name="Freeform: Shape 2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4417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E3D7-18E8-4774-9462-BF6638CB8490}"/>
              </a:ext>
            </a:extLst>
          </p:cNvPr>
          <p:cNvSpPr>
            <a:spLocks noGrp="1"/>
          </p:cNvSpPr>
          <p:nvPr>
            <p:ph type="title"/>
          </p:nvPr>
        </p:nvSpPr>
        <p:spPr>
          <a:xfrm>
            <a:off x="1003853" y="365125"/>
            <a:ext cx="10184295" cy="1325563"/>
          </a:xfrm>
        </p:spPr>
        <p:style>
          <a:lnRef idx="2">
            <a:schemeClr val="accent1"/>
          </a:lnRef>
          <a:fillRef idx="1">
            <a:schemeClr val="lt1"/>
          </a:fillRef>
          <a:effectRef idx="0">
            <a:schemeClr val="accent1"/>
          </a:effectRef>
          <a:fontRef idx="minor">
            <a:schemeClr val="dk1"/>
          </a:fontRef>
        </p:style>
        <p:txBody>
          <a:bodyPr/>
          <a:lstStyle/>
          <a:p>
            <a:r>
              <a:rPr lang="en-US" dirty="0"/>
              <a:t>Estimated Revenue increases in 2020</a:t>
            </a:r>
          </a:p>
        </p:txBody>
      </p:sp>
      <p:graphicFrame>
        <p:nvGraphicFramePr>
          <p:cNvPr id="4" name="Content Placeholder 3">
            <a:extLst>
              <a:ext uri="{FF2B5EF4-FFF2-40B4-BE49-F238E27FC236}">
                <a16:creationId xmlns:a16="http://schemas.microsoft.com/office/drawing/2014/main" id="{7B130168-4612-4B2B-8693-D06ED46E7FCF}"/>
              </a:ext>
            </a:extLst>
          </p:cNvPr>
          <p:cNvGraphicFramePr>
            <a:graphicFrameLocks noGrp="1"/>
          </p:cNvGraphicFramePr>
          <p:nvPr>
            <p:ph idx="1"/>
            <p:extLst>
              <p:ext uri="{D42A27DB-BD31-4B8C-83A1-F6EECF244321}">
                <p14:modId xmlns:p14="http://schemas.microsoft.com/office/powerpoint/2010/main" val="3135761551"/>
              </p:ext>
            </p:extLst>
          </p:nvPr>
        </p:nvGraphicFramePr>
        <p:xfrm>
          <a:off x="5930347" y="1690688"/>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A92543D-CA94-4EA8-8335-674234DDD6D8}"/>
              </a:ext>
            </a:extLst>
          </p:cNvPr>
          <p:cNvSpPr txBox="1"/>
          <p:nvPr/>
        </p:nvSpPr>
        <p:spPr>
          <a:xfrm>
            <a:off x="1003853" y="2019697"/>
            <a:ext cx="4558748" cy="3693319"/>
          </a:xfrm>
          <a:prstGeom prst="rect">
            <a:avLst/>
          </a:prstGeom>
          <a:noFill/>
        </p:spPr>
        <p:txBody>
          <a:bodyPr wrap="square" rtlCol="0">
            <a:spAutoFit/>
          </a:bodyPr>
          <a:lstStyle/>
          <a:p>
            <a:pPr algn="just"/>
            <a:r>
              <a:rPr lang="en-US" dirty="0"/>
              <a:t>We see that Revenue follows a similar pattern than the Total Unit Sales chart with two spikes in Week 5 and Week 18.</a:t>
            </a:r>
          </a:p>
          <a:p>
            <a:pPr algn="just"/>
            <a:endParaRPr lang="en-US" dirty="0"/>
          </a:p>
          <a:p>
            <a:pPr algn="just"/>
            <a:r>
              <a:rPr lang="en-US" dirty="0"/>
              <a:t>We also see that 2020 has had a steady incline as it separates from the previous 3 years and revenue increased by approximately $10M USD or about 32% in week 11. </a:t>
            </a:r>
          </a:p>
          <a:p>
            <a:pPr algn="just"/>
            <a:endParaRPr lang="en-US" dirty="0"/>
          </a:p>
          <a:p>
            <a:pPr algn="just"/>
            <a:r>
              <a:rPr lang="en-US" dirty="0"/>
              <a:t>Although we didn’t study the impact of COVID-19 in the avocado industry, week 11 was around the same time the US started to order lockdowns due to the pandemic. </a:t>
            </a:r>
          </a:p>
        </p:txBody>
      </p:sp>
    </p:spTree>
    <p:extLst>
      <p:ext uri="{BB962C8B-B14F-4D97-AF65-F5344CB8AC3E}">
        <p14:creationId xmlns:p14="http://schemas.microsoft.com/office/powerpoint/2010/main" val="17630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10" name="Chart 9">
            <a:extLst>
              <a:ext uri="{FF2B5EF4-FFF2-40B4-BE49-F238E27FC236}">
                <a16:creationId xmlns:a16="http://schemas.microsoft.com/office/drawing/2014/main" id="{DBE63191-D7A3-415E-B1C5-AD045BF4324A}"/>
              </a:ext>
            </a:extLst>
          </p:cNvPr>
          <p:cNvGraphicFramePr>
            <a:graphicFrameLocks/>
          </p:cNvGraphicFramePr>
          <p:nvPr>
            <p:extLst>
              <p:ext uri="{D42A27DB-BD31-4B8C-83A1-F6EECF244321}">
                <p14:modId xmlns:p14="http://schemas.microsoft.com/office/powerpoint/2010/main" val="1496282712"/>
              </p:ext>
            </p:extLst>
          </p:nvPr>
        </p:nvGraphicFramePr>
        <p:xfrm>
          <a:off x="838198" y="2262083"/>
          <a:ext cx="3690117" cy="37856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304A528D-DD85-4C7C-9A03-EA86EE6E5139}"/>
              </a:ext>
            </a:extLst>
          </p:cNvPr>
          <p:cNvGraphicFramePr>
            <a:graphicFrameLocks noGrp="1"/>
          </p:cNvGraphicFramePr>
          <p:nvPr>
            <p:ph idx="1"/>
            <p:extLst>
              <p:ext uri="{D42A27DB-BD31-4B8C-83A1-F6EECF244321}">
                <p14:modId xmlns:p14="http://schemas.microsoft.com/office/powerpoint/2010/main" val="1360268150"/>
              </p:ext>
            </p:extLst>
          </p:nvPr>
        </p:nvGraphicFramePr>
        <p:xfrm>
          <a:off x="4300332" y="2262083"/>
          <a:ext cx="3690117" cy="3961596"/>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3B03FFEE-C410-4D2D-B2DE-79DEDF14C5C2}"/>
              </a:ext>
            </a:extLst>
          </p:cNvPr>
          <p:cNvSpPr txBox="1"/>
          <p:nvPr/>
        </p:nvSpPr>
        <p:spPr>
          <a:xfrm>
            <a:off x="7990449" y="1980723"/>
            <a:ext cx="3478695" cy="4524315"/>
          </a:xfrm>
          <a:prstGeom prst="rect">
            <a:avLst/>
          </a:prstGeom>
          <a:noFill/>
        </p:spPr>
        <p:txBody>
          <a:bodyPr wrap="square" rtlCol="0">
            <a:spAutoFit/>
          </a:bodyPr>
          <a:lstStyle/>
          <a:p>
            <a:pPr algn="just"/>
            <a:r>
              <a:rPr lang="en-US" sz="1600" dirty="0"/>
              <a:t>As we compared ASP and Total Units Sold in previous slides, we wanted to understand how they correlated with each other. </a:t>
            </a:r>
          </a:p>
          <a:p>
            <a:pPr algn="just"/>
            <a:endParaRPr lang="en-US" sz="1600" dirty="0"/>
          </a:p>
          <a:p>
            <a:pPr algn="just"/>
            <a:r>
              <a:rPr lang="en-US" sz="1600" dirty="0"/>
              <a:t>The first chart shows us that ASP and Total Units Sold are not correlated and that the data points are scattered with no linear relationship; this means that a higher price does not necessarily mean less units sold. </a:t>
            </a:r>
            <a:br>
              <a:rPr lang="en-US" sz="1600" dirty="0"/>
            </a:br>
            <a:endParaRPr lang="en-US" sz="1600" dirty="0"/>
          </a:p>
          <a:p>
            <a:pPr algn="just"/>
            <a:r>
              <a:rPr lang="en-US" sz="1600" dirty="0"/>
              <a:t>On the other hand, we see that an increase in Total Units Sold represents an increase in Revenue, with a strong positive correlation of 0.9299 which means 93% of our data points for total units sold can explain higher revenue.</a:t>
            </a:r>
          </a:p>
        </p:txBody>
      </p:sp>
      <p:sp>
        <p:nvSpPr>
          <p:cNvPr id="14" name="Title 1">
            <a:extLst>
              <a:ext uri="{FF2B5EF4-FFF2-40B4-BE49-F238E27FC236}">
                <a16:creationId xmlns:a16="http://schemas.microsoft.com/office/drawing/2014/main" id="{6CC18D42-55C7-434B-AA6E-C04ADBC64580}"/>
              </a:ext>
            </a:extLst>
          </p:cNvPr>
          <p:cNvSpPr>
            <a:spLocks noGrp="1"/>
          </p:cNvSpPr>
          <p:nvPr>
            <p:ph type="title"/>
          </p:nvPr>
        </p:nvSpPr>
        <p:spPr>
          <a:xfrm>
            <a:off x="838199" y="365125"/>
            <a:ext cx="10644809" cy="1325563"/>
          </a:xfrm>
        </p:spPr>
        <p:style>
          <a:lnRef idx="2">
            <a:schemeClr val="accent1"/>
          </a:lnRef>
          <a:fillRef idx="1">
            <a:schemeClr val="lt1"/>
          </a:fillRef>
          <a:effectRef idx="0">
            <a:schemeClr val="accent1"/>
          </a:effectRef>
          <a:fontRef idx="minor">
            <a:schemeClr val="dk1"/>
          </a:fontRef>
        </p:style>
        <p:txBody>
          <a:bodyPr/>
          <a:lstStyle/>
          <a:p>
            <a:r>
              <a:rPr lang="en-US" dirty="0"/>
              <a:t>Total Units Sold and Revenue Have a Strong Correlation for Conventional Avocados</a:t>
            </a:r>
          </a:p>
        </p:txBody>
      </p:sp>
    </p:spTree>
    <p:extLst>
      <p:ext uri="{BB962C8B-B14F-4D97-AF65-F5344CB8AC3E}">
        <p14:creationId xmlns:p14="http://schemas.microsoft.com/office/powerpoint/2010/main" val="9429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2627-F02A-47B3-A4E2-D35E992AEF0C}"/>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ASP for Organic Avocados is lower in 2020 </a:t>
            </a:r>
          </a:p>
        </p:txBody>
      </p:sp>
      <p:graphicFrame>
        <p:nvGraphicFramePr>
          <p:cNvPr id="4" name="Content Placeholder 3">
            <a:extLst>
              <a:ext uri="{FF2B5EF4-FFF2-40B4-BE49-F238E27FC236}">
                <a16:creationId xmlns:a16="http://schemas.microsoft.com/office/drawing/2014/main" id="{F573711C-4064-4F48-9397-3D8A26B4C987}"/>
              </a:ext>
            </a:extLst>
          </p:cNvPr>
          <p:cNvGraphicFramePr>
            <a:graphicFrameLocks noGrp="1"/>
          </p:cNvGraphicFramePr>
          <p:nvPr>
            <p:ph idx="1"/>
            <p:extLst>
              <p:ext uri="{D42A27DB-BD31-4B8C-83A1-F6EECF244321}">
                <p14:modId xmlns:p14="http://schemas.microsoft.com/office/powerpoint/2010/main" val="1460299534"/>
              </p:ext>
            </p:extLst>
          </p:nvPr>
        </p:nvGraphicFramePr>
        <p:xfrm>
          <a:off x="1497495" y="1878633"/>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FEFD910-6ADB-4A49-A673-FD34812D8238}"/>
              </a:ext>
            </a:extLst>
          </p:cNvPr>
          <p:cNvSpPr txBox="1"/>
          <p:nvPr/>
        </p:nvSpPr>
        <p:spPr>
          <a:xfrm>
            <a:off x="7460974" y="2346142"/>
            <a:ext cx="3233531" cy="3416320"/>
          </a:xfrm>
          <a:prstGeom prst="rect">
            <a:avLst/>
          </a:prstGeom>
          <a:noFill/>
        </p:spPr>
        <p:txBody>
          <a:bodyPr wrap="square" rtlCol="0">
            <a:spAutoFit/>
          </a:bodyPr>
          <a:lstStyle/>
          <a:p>
            <a:pPr algn="just"/>
            <a:r>
              <a:rPr lang="en-US" dirty="0"/>
              <a:t>As we mentioned before in our histogram, 2017 had higher prices of organic avocados, particularly in April and May, while 2020 had the 20-week average ASP reduced by 6% compared to 2017. </a:t>
            </a:r>
            <a:br>
              <a:rPr lang="en-US" dirty="0"/>
            </a:br>
            <a:endParaRPr lang="en-US" dirty="0"/>
          </a:p>
          <a:p>
            <a:pPr algn="just"/>
            <a:r>
              <a:rPr lang="en-US" dirty="0"/>
              <a:t>Although the pattern is less noticeable, week 5 and week 18 also brought discounted ASPs for organic avocados. </a:t>
            </a:r>
          </a:p>
        </p:txBody>
      </p:sp>
    </p:spTree>
    <p:extLst>
      <p:ext uri="{BB962C8B-B14F-4D97-AF65-F5344CB8AC3E}">
        <p14:creationId xmlns:p14="http://schemas.microsoft.com/office/powerpoint/2010/main" val="284700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7AFC-8AF4-4CDC-A139-363853EC4CD2}"/>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Consumption of Organic Avocados increased in 2020</a:t>
            </a:r>
          </a:p>
        </p:txBody>
      </p:sp>
      <p:graphicFrame>
        <p:nvGraphicFramePr>
          <p:cNvPr id="4" name="Content Placeholder 3">
            <a:extLst>
              <a:ext uri="{FF2B5EF4-FFF2-40B4-BE49-F238E27FC236}">
                <a16:creationId xmlns:a16="http://schemas.microsoft.com/office/drawing/2014/main" id="{FF0C2539-B61A-40B4-9915-9594FBA76F20}"/>
              </a:ext>
            </a:extLst>
          </p:cNvPr>
          <p:cNvGraphicFramePr>
            <a:graphicFrameLocks noGrp="1"/>
          </p:cNvGraphicFramePr>
          <p:nvPr>
            <p:ph idx="1"/>
            <p:extLst>
              <p:ext uri="{D42A27DB-BD31-4B8C-83A1-F6EECF244321}">
                <p14:modId xmlns:p14="http://schemas.microsoft.com/office/powerpoint/2010/main" val="1462294109"/>
              </p:ext>
            </p:extLst>
          </p:nvPr>
        </p:nvGraphicFramePr>
        <p:xfrm>
          <a:off x="6096000" y="1825624"/>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389C1F2-4BDD-4C59-9A80-F98D8FD490EA}"/>
              </a:ext>
            </a:extLst>
          </p:cNvPr>
          <p:cNvSpPr txBox="1"/>
          <p:nvPr/>
        </p:nvSpPr>
        <p:spPr>
          <a:xfrm>
            <a:off x="1272209" y="3401129"/>
            <a:ext cx="4492487" cy="1477328"/>
          </a:xfrm>
          <a:prstGeom prst="rect">
            <a:avLst/>
          </a:prstGeom>
          <a:noFill/>
        </p:spPr>
        <p:txBody>
          <a:bodyPr wrap="square" rtlCol="0">
            <a:spAutoFit/>
          </a:bodyPr>
          <a:lstStyle/>
          <a:p>
            <a:pPr algn="just"/>
            <a:r>
              <a:rPr lang="en-US" dirty="0"/>
              <a:t>2020 has been a good year for organic avocados as consumption has more than doubled compared to 2017, likely due to lower prices as we mentioned on the previous slide. </a:t>
            </a:r>
          </a:p>
        </p:txBody>
      </p:sp>
    </p:spTree>
    <p:extLst>
      <p:ext uri="{BB962C8B-B14F-4D97-AF65-F5344CB8AC3E}">
        <p14:creationId xmlns:p14="http://schemas.microsoft.com/office/powerpoint/2010/main" val="121713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ADB5-D28C-4832-BB1F-AD0EAEA28EB6}"/>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Conventional and Organic Avocados follow similar economic behaviors</a:t>
            </a:r>
          </a:p>
        </p:txBody>
      </p:sp>
      <p:graphicFrame>
        <p:nvGraphicFramePr>
          <p:cNvPr id="4" name="Content Placeholder 3">
            <a:extLst>
              <a:ext uri="{FF2B5EF4-FFF2-40B4-BE49-F238E27FC236}">
                <a16:creationId xmlns:a16="http://schemas.microsoft.com/office/drawing/2014/main" id="{FB39B0C0-707D-43BC-9396-FE04172A5983}"/>
              </a:ext>
            </a:extLst>
          </p:cNvPr>
          <p:cNvGraphicFramePr>
            <a:graphicFrameLocks noGrp="1"/>
          </p:cNvGraphicFramePr>
          <p:nvPr>
            <p:ph idx="1"/>
            <p:extLst>
              <p:ext uri="{D42A27DB-BD31-4B8C-83A1-F6EECF244321}">
                <p14:modId xmlns:p14="http://schemas.microsoft.com/office/powerpoint/2010/main" val="3168398579"/>
              </p:ext>
            </p:extLst>
          </p:nvPr>
        </p:nvGraphicFramePr>
        <p:xfrm>
          <a:off x="1129748"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9488361-A149-4C2C-A620-04E4EBE698EE}"/>
              </a:ext>
            </a:extLst>
          </p:cNvPr>
          <p:cNvSpPr txBox="1"/>
          <p:nvPr/>
        </p:nvSpPr>
        <p:spPr>
          <a:xfrm>
            <a:off x="6689035" y="2293134"/>
            <a:ext cx="4373217" cy="3139321"/>
          </a:xfrm>
          <a:prstGeom prst="rect">
            <a:avLst/>
          </a:prstGeom>
          <a:noFill/>
        </p:spPr>
        <p:txBody>
          <a:bodyPr wrap="square" rtlCol="0">
            <a:spAutoFit/>
          </a:bodyPr>
          <a:lstStyle/>
          <a:p>
            <a:pPr algn="just"/>
            <a:r>
              <a:rPr lang="en-US" dirty="0"/>
              <a:t>We see that Estimated Revenue for organic avocados follows a similar pattern for Total Unit Sales and that 2020 has brought in more revenue, even though ASP has been decreasing in the last four years. </a:t>
            </a:r>
          </a:p>
          <a:p>
            <a:pPr algn="just"/>
            <a:endParaRPr lang="en-US" dirty="0"/>
          </a:p>
          <a:p>
            <a:pPr algn="just"/>
            <a:r>
              <a:rPr lang="en-US" dirty="0"/>
              <a:t>The behavior of these variables follow the one of conventional avocados. </a:t>
            </a:r>
          </a:p>
          <a:p>
            <a:pPr algn="just"/>
            <a:endParaRPr lang="en-US" dirty="0"/>
          </a:p>
          <a:p>
            <a:pPr algn="just"/>
            <a:r>
              <a:rPr lang="en-US" dirty="0"/>
              <a:t>Lower ASP produces higher demand for the fruit, which generates increased revenue.</a:t>
            </a:r>
          </a:p>
        </p:txBody>
      </p:sp>
    </p:spTree>
    <p:extLst>
      <p:ext uri="{BB962C8B-B14F-4D97-AF65-F5344CB8AC3E}">
        <p14:creationId xmlns:p14="http://schemas.microsoft.com/office/powerpoint/2010/main" val="291385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3DB9-707F-4195-AE58-C85D2D01CDBB}"/>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Total Unit Sold and Revenue for Organic Avocados Also Have a Strong Correlation</a:t>
            </a:r>
          </a:p>
        </p:txBody>
      </p:sp>
      <p:graphicFrame>
        <p:nvGraphicFramePr>
          <p:cNvPr id="4" name="Content Placeholder 3">
            <a:extLst>
              <a:ext uri="{FF2B5EF4-FFF2-40B4-BE49-F238E27FC236}">
                <a16:creationId xmlns:a16="http://schemas.microsoft.com/office/drawing/2014/main" id="{F58B930F-483D-4F8D-8EA2-4FA3F33B79CA}"/>
              </a:ext>
            </a:extLst>
          </p:cNvPr>
          <p:cNvGraphicFramePr>
            <a:graphicFrameLocks noGrp="1"/>
          </p:cNvGraphicFramePr>
          <p:nvPr>
            <p:ph idx="1"/>
            <p:extLst>
              <p:ext uri="{D42A27DB-BD31-4B8C-83A1-F6EECF244321}">
                <p14:modId xmlns:p14="http://schemas.microsoft.com/office/powerpoint/2010/main" val="2046311045"/>
              </p:ext>
            </p:extLst>
          </p:nvPr>
        </p:nvGraphicFramePr>
        <p:xfrm>
          <a:off x="3475382" y="1934815"/>
          <a:ext cx="4051852" cy="42421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BB4FE96-DC33-4859-B1DA-DCA4F31C4694}"/>
              </a:ext>
            </a:extLst>
          </p:cNvPr>
          <p:cNvGraphicFramePr>
            <a:graphicFrameLocks/>
          </p:cNvGraphicFramePr>
          <p:nvPr>
            <p:extLst>
              <p:ext uri="{D42A27DB-BD31-4B8C-83A1-F6EECF244321}">
                <p14:modId xmlns:p14="http://schemas.microsoft.com/office/powerpoint/2010/main" val="1557950404"/>
              </p:ext>
            </p:extLst>
          </p:nvPr>
        </p:nvGraphicFramePr>
        <p:xfrm>
          <a:off x="7301948" y="1934816"/>
          <a:ext cx="4051852" cy="448627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67E29FA5-0854-4B4B-8DBE-9AA12869D476}"/>
              </a:ext>
            </a:extLst>
          </p:cNvPr>
          <p:cNvSpPr txBox="1"/>
          <p:nvPr/>
        </p:nvSpPr>
        <p:spPr>
          <a:xfrm>
            <a:off x="838200" y="2608290"/>
            <a:ext cx="2637181" cy="3139321"/>
          </a:xfrm>
          <a:prstGeom prst="rect">
            <a:avLst/>
          </a:prstGeom>
          <a:noFill/>
        </p:spPr>
        <p:txBody>
          <a:bodyPr wrap="square" rtlCol="0">
            <a:spAutoFit/>
          </a:bodyPr>
          <a:lstStyle/>
          <a:p>
            <a:pPr algn="just"/>
            <a:r>
              <a:rPr lang="en-US" dirty="0"/>
              <a:t>Scatter Plots and Correlations between ASP, Total Units Sold, and Revenue for organic avocados are very similar to the ones for conventional avocados. </a:t>
            </a:r>
            <a:br>
              <a:rPr lang="en-US" dirty="0"/>
            </a:br>
            <a:br>
              <a:rPr lang="en-US" dirty="0"/>
            </a:br>
            <a:r>
              <a:rPr lang="en-US" dirty="0"/>
              <a:t>Therefore our preliminary conclusion remains unchanged. </a:t>
            </a:r>
          </a:p>
        </p:txBody>
      </p:sp>
    </p:spTree>
    <p:extLst>
      <p:ext uri="{BB962C8B-B14F-4D97-AF65-F5344CB8AC3E}">
        <p14:creationId xmlns:p14="http://schemas.microsoft.com/office/powerpoint/2010/main" val="121884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A9BD-6564-4F2B-A310-177FD14D0E53}"/>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Conclusion and Next Steps</a:t>
            </a:r>
          </a:p>
        </p:txBody>
      </p:sp>
      <p:sp>
        <p:nvSpPr>
          <p:cNvPr id="3" name="Content Placeholder 2">
            <a:extLst>
              <a:ext uri="{FF2B5EF4-FFF2-40B4-BE49-F238E27FC236}">
                <a16:creationId xmlns:a16="http://schemas.microsoft.com/office/drawing/2014/main" id="{DDBBA9DB-3CF9-4EA7-8990-80D89C8A2029}"/>
              </a:ext>
            </a:extLst>
          </p:cNvPr>
          <p:cNvSpPr>
            <a:spLocks noGrp="1"/>
          </p:cNvSpPr>
          <p:nvPr>
            <p:ph idx="1"/>
          </p:nvPr>
        </p:nvSpPr>
        <p:spPr/>
        <p:txBody>
          <a:bodyPr>
            <a:normAutofit fontScale="70000" lnSpcReduction="20000"/>
          </a:bodyPr>
          <a:lstStyle/>
          <a:p>
            <a:pPr marL="0" indent="0" algn="just">
              <a:buNone/>
            </a:pPr>
            <a:r>
              <a:rPr lang="en-US" sz="2800" dirty="0"/>
              <a:t>We saw that avocado sales follow a </a:t>
            </a:r>
            <a:r>
              <a:rPr lang="en-US" dirty="0"/>
              <a:t>clear trend in specific holidays happening in the first 20 weeks of each year. </a:t>
            </a:r>
          </a:p>
          <a:p>
            <a:pPr marL="0" indent="0" algn="just">
              <a:buNone/>
            </a:pPr>
            <a:endParaRPr lang="en-US" sz="2800" dirty="0"/>
          </a:p>
          <a:p>
            <a:pPr marL="0" indent="0" algn="just">
              <a:buNone/>
            </a:pPr>
            <a:r>
              <a:rPr lang="en-US" dirty="0"/>
              <a:t>We also see that there is no correlation between Selling Price and Total Units Sold, which means consumers are more likely to continue to buy avocados even if prices are higher or constant to previous weeks. </a:t>
            </a:r>
          </a:p>
          <a:p>
            <a:pPr marL="0" indent="0" algn="just">
              <a:buNone/>
            </a:pPr>
            <a:endParaRPr lang="en-US" sz="2800" dirty="0"/>
          </a:p>
          <a:p>
            <a:pPr marL="0" indent="0" algn="just">
              <a:buNone/>
            </a:pPr>
            <a:r>
              <a:rPr lang="en-US" dirty="0"/>
              <a:t>We believe that marketers have an opportunity to capitalize on the demand already created in the last four years by offering fewer steep discounts in cities with higher constant demand. We believe the increase in units sold should be driven mostly by increased promotion rather than by discounted price on weeks surrounding the holidays. </a:t>
            </a:r>
          </a:p>
          <a:p>
            <a:pPr marL="0" indent="0" algn="just">
              <a:buNone/>
            </a:pPr>
            <a:endParaRPr lang="en-US" dirty="0"/>
          </a:p>
          <a:p>
            <a:pPr marL="0" indent="0" algn="just">
              <a:buNone/>
            </a:pPr>
            <a:r>
              <a:rPr lang="en-US" dirty="0"/>
              <a:t>Furthermore, we believe it’s worth looking into which cities have constant demand and recommend as next steps studying the population and demographics of the consumers. Quick questions come to mind, such as, how many avocados are being bought per household in each city? Or, is the city demand due to higher population density rather than a higher number of avocados per capita?</a:t>
            </a:r>
          </a:p>
        </p:txBody>
      </p:sp>
    </p:spTree>
    <p:extLst>
      <p:ext uri="{BB962C8B-B14F-4D97-AF65-F5344CB8AC3E}">
        <p14:creationId xmlns:p14="http://schemas.microsoft.com/office/powerpoint/2010/main" val="60645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E8AD-54C7-4685-8636-EF35105BD801}"/>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Project Background	</a:t>
            </a:r>
          </a:p>
        </p:txBody>
      </p:sp>
      <p:sp>
        <p:nvSpPr>
          <p:cNvPr id="3" name="Content Placeholder 2">
            <a:extLst>
              <a:ext uri="{FF2B5EF4-FFF2-40B4-BE49-F238E27FC236}">
                <a16:creationId xmlns:a16="http://schemas.microsoft.com/office/drawing/2014/main" id="{8DCE8AC7-BF76-45EB-8EA1-F364A67F2FCB}"/>
              </a:ext>
            </a:extLst>
          </p:cNvPr>
          <p:cNvSpPr>
            <a:spLocks noGrp="1"/>
          </p:cNvSpPr>
          <p:nvPr>
            <p:ph idx="1"/>
          </p:nvPr>
        </p:nvSpPr>
        <p:spPr>
          <a:xfrm>
            <a:off x="838200" y="1971260"/>
            <a:ext cx="10515600" cy="4084984"/>
          </a:xfrm>
        </p:spPr>
        <p:txBody>
          <a:bodyPr>
            <a:normAutofit fontScale="85000" lnSpcReduction="10000"/>
          </a:bodyPr>
          <a:lstStyle/>
          <a:p>
            <a:pPr marL="0" indent="0" algn="just">
              <a:buNone/>
            </a:pPr>
            <a:r>
              <a:rPr lang="en-US" sz="2000" dirty="0"/>
              <a:t>In recent years, avocados have become a widely popular fruit in the United States. With this project we are interested in understanding the magnitude of this industry in the country and we aim to describe and analyze the trends in major cities of the United States. More specifically, whether marketers could experience an increase in revenue through the implementation of either higher spending on promotion or </a:t>
            </a:r>
            <a:r>
              <a:rPr lang="en-US" sz="2000"/>
              <a:t>increased pricing.</a:t>
            </a:r>
            <a:endParaRPr lang="en-US" sz="2000" dirty="0"/>
          </a:p>
          <a:p>
            <a:pPr marL="0" indent="0" algn="just">
              <a:buNone/>
            </a:pPr>
            <a:endParaRPr lang="en-US" sz="2000" dirty="0"/>
          </a:p>
          <a:p>
            <a:pPr marL="0" indent="0" algn="just">
              <a:buNone/>
            </a:pPr>
            <a:r>
              <a:rPr lang="en-US" sz="2000" dirty="0"/>
              <a:t>This project consists of public data published by the Hass Avocado Board on their website. Our project uses a sample of 45 major US cities and the first 20 weeks of each year from 2017 to 2020. The data is also divided by avocado type, conventional or organic, although this presentation will focus mostly on conventional avocados. Our data also consists of 3 different PLUs and 3 bags of avocados based on their size. The data contains Average Selling Price (ASP) for each week and each city and the following are the PLUs based on the size of the unit. </a:t>
            </a:r>
          </a:p>
          <a:p>
            <a:pPr marL="0" indent="0" algn="just">
              <a:buNone/>
            </a:pPr>
            <a:endParaRPr lang="en-US" sz="2000" dirty="0"/>
          </a:p>
          <a:p>
            <a:pPr marL="0" indent="0" algn="just">
              <a:buNone/>
            </a:pPr>
            <a:r>
              <a:rPr lang="en-US" sz="2000" dirty="0"/>
              <a:t>PLU 4046: Small</a:t>
            </a:r>
          </a:p>
          <a:p>
            <a:pPr marL="0" indent="0" algn="just">
              <a:buNone/>
            </a:pPr>
            <a:r>
              <a:rPr lang="en-US" sz="2000" dirty="0"/>
              <a:t>PLU 4225: Large</a:t>
            </a:r>
          </a:p>
          <a:p>
            <a:pPr marL="0" indent="0" algn="just">
              <a:buNone/>
            </a:pPr>
            <a:r>
              <a:rPr lang="en-US" sz="2000" dirty="0"/>
              <a:t>PLU 4770 : Extra Large</a:t>
            </a:r>
          </a:p>
        </p:txBody>
      </p:sp>
    </p:spTree>
    <p:extLst>
      <p:ext uri="{BB962C8B-B14F-4D97-AF65-F5344CB8AC3E}">
        <p14:creationId xmlns:p14="http://schemas.microsoft.com/office/powerpoint/2010/main" val="8490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5090-505A-4499-84F2-55F00DEC74B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4000" dirty="0"/>
              <a:t>Total sales of conventional avocados by PLU from 2017 to 2020</a:t>
            </a:r>
          </a:p>
        </p:txBody>
      </p:sp>
      <p:graphicFrame>
        <p:nvGraphicFramePr>
          <p:cNvPr id="4" name="Content Placeholder 3">
            <a:extLst>
              <a:ext uri="{FF2B5EF4-FFF2-40B4-BE49-F238E27FC236}">
                <a16:creationId xmlns:a16="http://schemas.microsoft.com/office/drawing/2014/main" id="{EEB3F63D-E8FA-4410-A03E-75940EC2216C}"/>
              </a:ext>
            </a:extLst>
          </p:cNvPr>
          <p:cNvGraphicFramePr>
            <a:graphicFrameLocks noGrp="1"/>
          </p:cNvGraphicFramePr>
          <p:nvPr>
            <p:ph idx="1"/>
            <p:extLst>
              <p:ext uri="{D42A27DB-BD31-4B8C-83A1-F6EECF244321}">
                <p14:modId xmlns:p14="http://schemas.microsoft.com/office/powerpoint/2010/main" val="3836024269"/>
              </p:ext>
            </p:extLst>
          </p:nvPr>
        </p:nvGraphicFramePr>
        <p:xfrm>
          <a:off x="6096000" y="1968560"/>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79365CC-FE92-4A6E-9DDE-F5DBE4D4E215}"/>
              </a:ext>
            </a:extLst>
          </p:cNvPr>
          <p:cNvSpPr txBox="1"/>
          <p:nvPr/>
        </p:nvSpPr>
        <p:spPr>
          <a:xfrm>
            <a:off x="838200" y="3059316"/>
            <a:ext cx="5257800" cy="2169825"/>
          </a:xfrm>
          <a:prstGeom prst="rect">
            <a:avLst/>
          </a:prstGeom>
          <a:noFill/>
        </p:spPr>
        <p:txBody>
          <a:bodyPr wrap="square" rtlCol="0">
            <a:spAutoFit/>
          </a:bodyPr>
          <a:lstStyle/>
          <a:p>
            <a:pPr algn="just"/>
            <a:r>
              <a:rPr lang="en-US" sz="1500" dirty="0"/>
              <a:t>The two most common sizes of conventional avocados are Small and Large, both in bulk and bagged. </a:t>
            </a:r>
          </a:p>
          <a:p>
            <a:pPr algn="just"/>
            <a:endParaRPr lang="en-US" sz="1500" dirty="0"/>
          </a:p>
          <a:p>
            <a:pPr algn="just"/>
            <a:r>
              <a:rPr lang="en-US" sz="1500" dirty="0"/>
              <a:t>Additionally, we see that the Small and Large conventional units have steadily become more popular in the last four years, particularly in 2020. </a:t>
            </a:r>
          </a:p>
          <a:p>
            <a:pPr algn="just"/>
            <a:endParaRPr lang="en-US" sz="1500" dirty="0"/>
          </a:p>
          <a:p>
            <a:pPr algn="just"/>
            <a:r>
              <a:rPr lang="en-US" sz="1500" dirty="0"/>
              <a:t>Bagged sales of Large units had their biggest increase (63%) in 2020 compared to 2019. </a:t>
            </a:r>
          </a:p>
        </p:txBody>
      </p:sp>
    </p:spTree>
    <p:extLst>
      <p:ext uri="{BB962C8B-B14F-4D97-AF65-F5344CB8AC3E}">
        <p14:creationId xmlns:p14="http://schemas.microsoft.com/office/powerpoint/2010/main" val="105918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46CA-C31D-4877-BEA1-312FF3F6DAC1}"/>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600" dirty="0"/>
              <a:t>Organic avocados are more popular when sold in bags</a:t>
            </a:r>
          </a:p>
        </p:txBody>
      </p:sp>
      <p:graphicFrame>
        <p:nvGraphicFramePr>
          <p:cNvPr id="4" name="Content Placeholder 3">
            <a:extLst>
              <a:ext uri="{FF2B5EF4-FFF2-40B4-BE49-F238E27FC236}">
                <a16:creationId xmlns:a16="http://schemas.microsoft.com/office/drawing/2014/main" id="{955332C2-7929-4ABC-A45F-F0AE03ACFA39}"/>
              </a:ext>
            </a:extLst>
          </p:cNvPr>
          <p:cNvGraphicFramePr>
            <a:graphicFrameLocks noGrp="1"/>
          </p:cNvGraphicFramePr>
          <p:nvPr>
            <p:ph idx="1"/>
            <p:extLst>
              <p:ext uri="{D42A27DB-BD31-4B8C-83A1-F6EECF244321}">
                <p14:modId xmlns:p14="http://schemas.microsoft.com/office/powerpoint/2010/main" val="3825810841"/>
              </p:ext>
            </p:extLst>
          </p:nvPr>
        </p:nvGraphicFramePr>
        <p:xfrm>
          <a:off x="1256863" y="2141537"/>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ED64CF0-1DC3-4A63-81FC-8C9490D9A10A}"/>
              </a:ext>
            </a:extLst>
          </p:cNvPr>
          <p:cNvSpPr txBox="1"/>
          <p:nvPr/>
        </p:nvSpPr>
        <p:spPr>
          <a:xfrm>
            <a:off x="7036906" y="3429000"/>
            <a:ext cx="3898231" cy="1569660"/>
          </a:xfrm>
          <a:prstGeom prst="rect">
            <a:avLst/>
          </a:prstGeom>
          <a:noFill/>
        </p:spPr>
        <p:txBody>
          <a:bodyPr wrap="square" rtlCol="0">
            <a:spAutoFit/>
          </a:bodyPr>
          <a:lstStyle/>
          <a:p>
            <a:pPr algn="just"/>
            <a:r>
              <a:rPr lang="en-US" sz="1600" dirty="0"/>
              <a:t>On the other hand, organic avocados are less popular sold individually compared to conventional avocados, yet  sales of bagged units in 2020 have increased by 32% for small avocados compared to 2019 and large avocados increased by 128%.  </a:t>
            </a:r>
          </a:p>
        </p:txBody>
      </p:sp>
    </p:spTree>
    <p:extLst>
      <p:ext uri="{BB962C8B-B14F-4D97-AF65-F5344CB8AC3E}">
        <p14:creationId xmlns:p14="http://schemas.microsoft.com/office/powerpoint/2010/main" val="213668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0058-2BC4-48DC-ABC3-C53EFA3D84F1}"/>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4000" dirty="0"/>
              <a:t>Total Units Sold Continues Increase in 2020</a:t>
            </a:r>
          </a:p>
        </p:txBody>
      </p:sp>
      <p:graphicFrame>
        <p:nvGraphicFramePr>
          <p:cNvPr id="4" name="Content Placeholder 3">
            <a:extLst>
              <a:ext uri="{FF2B5EF4-FFF2-40B4-BE49-F238E27FC236}">
                <a16:creationId xmlns:a16="http://schemas.microsoft.com/office/drawing/2014/main" id="{159E3E2A-9DAF-4E02-8712-4FC1458DF179}"/>
              </a:ext>
            </a:extLst>
          </p:cNvPr>
          <p:cNvGraphicFramePr>
            <a:graphicFrameLocks noGrp="1"/>
          </p:cNvGraphicFramePr>
          <p:nvPr>
            <p:ph idx="1"/>
            <p:extLst>
              <p:ext uri="{D42A27DB-BD31-4B8C-83A1-F6EECF244321}">
                <p14:modId xmlns:p14="http://schemas.microsoft.com/office/powerpoint/2010/main" val="3999756319"/>
              </p:ext>
            </p:extLst>
          </p:nvPr>
        </p:nvGraphicFramePr>
        <p:xfrm>
          <a:off x="1323474" y="1825624"/>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D2CA037-1B43-4E05-B9F8-174EA0D47D6B}"/>
              </a:ext>
            </a:extLst>
          </p:cNvPr>
          <p:cNvSpPr txBox="1"/>
          <p:nvPr/>
        </p:nvSpPr>
        <p:spPr>
          <a:xfrm>
            <a:off x="6581274" y="2108467"/>
            <a:ext cx="4033717" cy="3785652"/>
          </a:xfrm>
          <a:prstGeom prst="rect">
            <a:avLst/>
          </a:prstGeom>
          <a:noFill/>
        </p:spPr>
        <p:txBody>
          <a:bodyPr wrap="square" rtlCol="0">
            <a:spAutoFit/>
          </a:bodyPr>
          <a:lstStyle/>
          <a:p>
            <a:pPr algn="just"/>
            <a:r>
              <a:rPr lang="en-US" sz="1600" dirty="0"/>
              <a:t>Combined total sales have been increasing since 2017. </a:t>
            </a:r>
          </a:p>
          <a:p>
            <a:pPr algn="just"/>
            <a:endParaRPr lang="en-US" sz="1600" dirty="0"/>
          </a:p>
          <a:p>
            <a:pPr algn="just"/>
            <a:r>
              <a:rPr lang="en-US" sz="1600" dirty="0"/>
              <a:t>After slow sales growth in 2019, combined sales increased by 9.1% in 2020. </a:t>
            </a:r>
          </a:p>
          <a:p>
            <a:pPr algn="just"/>
            <a:endParaRPr lang="en-US" sz="1600" dirty="0"/>
          </a:p>
          <a:p>
            <a:pPr algn="just"/>
            <a:r>
              <a:rPr lang="en-US" sz="1600" dirty="0"/>
              <a:t>Although organic avocados sales growth increased by 26.8%, combined growth was mostly driven by the high volume of conventional avocado sales which  increased by 8.4%.</a:t>
            </a:r>
          </a:p>
          <a:p>
            <a:pPr algn="just"/>
            <a:endParaRPr lang="en-US" sz="1600" dirty="0"/>
          </a:p>
          <a:p>
            <a:pPr algn="just"/>
            <a:r>
              <a:rPr lang="en-US" sz="1600" dirty="0"/>
              <a:t>The following slides will only focus on conventional avocados due to their magnitude.</a:t>
            </a:r>
          </a:p>
        </p:txBody>
      </p:sp>
    </p:spTree>
    <p:extLst>
      <p:ext uri="{BB962C8B-B14F-4D97-AF65-F5344CB8AC3E}">
        <p14:creationId xmlns:p14="http://schemas.microsoft.com/office/powerpoint/2010/main" val="127762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4455-9520-45B0-AE56-5C1127F5CA15}"/>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Conventional ASP has a normal distribution between 2017 and 2020</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32D25257-E1B0-461C-8CFA-0DDFB14DFE05}"/>
                  </a:ext>
                </a:extLst>
              </p:cNvPr>
              <p:cNvGraphicFramePr>
                <a:graphicFrameLocks noGrp="1"/>
              </p:cNvGraphicFramePr>
              <p:nvPr>
                <p:ph idx="1"/>
                <p:extLst>
                  <p:ext uri="{D42A27DB-BD31-4B8C-83A1-F6EECF244321}">
                    <p14:modId xmlns:p14="http://schemas.microsoft.com/office/powerpoint/2010/main" val="351020471"/>
                  </p:ext>
                </p:extLst>
              </p:nvPr>
            </p:nvGraphicFramePr>
            <p:xfrm>
              <a:off x="838200" y="1825625"/>
              <a:ext cx="52578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32D25257-E1B0-461C-8CFA-0DDFB14DFE05}"/>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5257800" cy="4351338"/>
              </a:xfrm>
              <a:prstGeom prst="rect">
                <a:avLst/>
              </a:prstGeom>
            </p:spPr>
          </p:pic>
        </mc:Fallback>
      </mc:AlternateContent>
      <p:sp>
        <p:nvSpPr>
          <p:cNvPr id="5" name="TextBox 4">
            <a:extLst>
              <a:ext uri="{FF2B5EF4-FFF2-40B4-BE49-F238E27FC236}">
                <a16:creationId xmlns:a16="http://schemas.microsoft.com/office/drawing/2014/main" id="{E04DA1C4-D242-4962-B631-D63E167D5504}"/>
              </a:ext>
            </a:extLst>
          </p:cNvPr>
          <p:cNvSpPr txBox="1"/>
          <p:nvPr/>
        </p:nvSpPr>
        <p:spPr>
          <a:xfrm>
            <a:off x="6944139" y="1929646"/>
            <a:ext cx="4240696" cy="4247317"/>
          </a:xfrm>
          <a:prstGeom prst="rect">
            <a:avLst/>
          </a:prstGeom>
          <a:noFill/>
        </p:spPr>
        <p:txBody>
          <a:bodyPr wrap="square" rtlCol="0">
            <a:spAutoFit/>
          </a:bodyPr>
          <a:lstStyle/>
          <a:p>
            <a:pPr algn="just"/>
            <a:r>
              <a:rPr lang="en-US" dirty="0"/>
              <a:t>We see that conventional avocados ASP has a normal distribution with a standard deviation of .25 cents which indicates prices have been more spread out and have higher variability rather than clustered close to the mean of $1.13 between 2017 and 2020. </a:t>
            </a:r>
          </a:p>
          <a:p>
            <a:endParaRPr lang="en-US" dirty="0"/>
          </a:p>
          <a:p>
            <a:r>
              <a:rPr lang="en-US" dirty="0"/>
              <a:t>Mean = $1.13</a:t>
            </a:r>
          </a:p>
          <a:p>
            <a:r>
              <a:rPr lang="en-US" dirty="0"/>
              <a:t>Median = $1.12</a:t>
            </a:r>
          </a:p>
          <a:p>
            <a:r>
              <a:rPr lang="en-US" dirty="0"/>
              <a:t>Mode = $1.14</a:t>
            </a:r>
          </a:p>
          <a:p>
            <a:r>
              <a:rPr lang="en-US" dirty="0"/>
              <a:t>Standard Deviation = $0.25</a:t>
            </a:r>
          </a:p>
          <a:p>
            <a:r>
              <a:rPr lang="en-US" dirty="0"/>
              <a:t>Range = $1.47</a:t>
            </a:r>
          </a:p>
          <a:p>
            <a:r>
              <a:rPr lang="en-US" dirty="0"/>
              <a:t>Minimum = $0.46</a:t>
            </a:r>
          </a:p>
          <a:p>
            <a:r>
              <a:rPr lang="en-US" dirty="0"/>
              <a:t>Maximum = $1.93</a:t>
            </a:r>
          </a:p>
        </p:txBody>
      </p:sp>
    </p:spTree>
    <p:extLst>
      <p:ext uri="{BB962C8B-B14F-4D97-AF65-F5344CB8AC3E}">
        <p14:creationId xmlns:p14="http://schemas.microsoft.com/office/powerpoint/2010/main" val="28683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0922-C0A8-4A59-9DD3-6989FF770B66}"/>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ASP distribution of organic avocados from 2017 to 2020</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106904AF-2D52-425D-AF36-9ECCF475AB87}"/>
                  </a:ext>
                </a:extLst>
              </p:cNvPr>
              <p:cNvGraphicFramePr>
                <a:graphicFrameLocks noGrp="1"/>
              </p:cNvGraphicFramePr>
              <p:nvPr>
                <p:ph idx="1"/>
                <p:extLst>
                  <p:ext uri="{D42A27DB-BD31-4B8C-83A1-F6EECF244321}">
                    <p14:modId xmlns:p14="http://schemas.microsoft.com/office/powerpoint/2010/main" val="3810615744"/>
                  </p:ext>
                </p:extLst>
              </p:nvPr>
            </p:nvGraphicFramePr>
            <p:xfrm>
              <a:off x="5542723" y="1809060"/>
              <a:ext cx="52578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106904AF-2D52-425D-AF36-9ECCF475AB87}"/>
                  </a:ext>
                </a:extLst>
              </p:cNvPr>
              <p:cNvPicPr>
                <a:picLocks noGrp="1" noRot="1" noChangeAspect="1" noMove="1" noResize="1" noEditPoints="1" noAdjustHandles="1" noChangeArrowheads="1" noChangeShapeType="1"/>
              </p:cNvPicPr>
              <p:nvPr/>
            </p:nvPicPr>
            <p:blipFill>
              <a:blip r:embed="rId3"/>
              <a:stretch>
                <a:fillRect/>
              </a:stretch>
            </p:blipFill>
            <p:spPr>
              <a:xfrm>
                <a:off x="5542723" y="1809060"/>
                <a:ext cx="5257800" cy="4351338"/>
              </a:xfrm>
              <a:prstGeom prst="rect">
                <a:avLst/>
              </a:prstGeom>
            </p:spPr>
          </p:pic>
        </mc:Fallback>
      </mc:AlternateContent>
      <p:sp>
        <p:nvSpPr>
          <p:cNvPr id="5" name="TextBox 4">
            <a:extLst>
              <a:ext uri="{FF2B5EF4-FFF2-40B4-BE49-F238E27FC236}">
                <a16:creationId xmlns:a16="http://schemas.microsoft.com/office/drawing/2014/main" id="{CB2ED7CB-6B23-46E3-9054-259393642109}"/>
              </a:ext>
            </a:extLst>
          </p:cNvPr>
          <p:cNvSpPr txBox="1"/>
          <p:nvPr/>
        </p:nvSpPr>
        <p:spPr>
          <a:xfrm>
            <a:off x="1073427" y="2138069"/>
            <a:ext cx="4081668" cy="3693319"/>
          </a:xfrm>
          <a:prstGeom prst="rect">
            <a:avLst/>
          </a:prstGeom>
          <a:noFill/>
        </p:spPr>
        <p:txBody>
          <a:bodyPr wrap="square" rtlCol="0">
            <a:spAutoFit/>
          </a:bodyPr>
          <a:lstStyle/>
          <a:p>
            <a:pPr algn="just"/>
            <a:r>
              <a:rPr lang="en-US" dirty="0"/>
              <a:t>Organic avocados have had an even higher standard deviation and prices have higher variability. As one may expect, price range, mean and median are higher than conventional avocados as well.</a:t>
            </a:r>
          </a:p>
          <a:p>
            <a:pPr algn="just"/>
            <a:endParaRPr lang="en-US" dirty="0"/>
          </a:p>
          <a:p>
            <a:pPr algn="just"/>
            <a:r>
              <a:rPr lang="en-US" dirty="0"/>
              <a:t>Mean = $1.54</a:t>
            </a:r>
          </a:p>
          <a:p>
            <a:pPr algn="just"/>
            <a:r>
              <a:rPr lang="en-US" dirty="0"/>
              <a:t>Median = $1.51</a:t>
            </a:r>
          </a:p>
          <a:p>
            <a:pPr algn="just"/>
            <a:r>
              <a:rPr lang="en-US" dirty="0"/>
              <a:t>Mode = $1.38 </a:t>
            </a:r>
          </a:p>
          <a:p>
            <a:pPr algn="just"/>
            <a:r>
              <a:rPr lang="en-US" dirty="0"/>
              <a:t>Standard Deviation = $0.34</a:t>
            </a:r>
          </a:p>
          <a:p>
            <a:pPr algn="just"/>
            <a:r>
              <a:rPr lang="en-US" dirty="0"/>
              <a:t>Range = $2.73 </a:t>
            </a:r>
          </a:p>
          <a:p>
            <a:pPr algn="just"/>
            <a:r>
              <a:rPr lang="en-US" dirty="0"/>
              <a:t>Minimum = $0.44 </a:t>
            </a:r>
          </a:p>
          <a:p>
            <a:pPr algn="just"/>
            <a:r>
              <a:rPr lang="en-US" dirty="0"/>
              <a:t>Maximum = $3.17</a:t>
            </a:r>
          </a:p>
        </p:txBody>
      </p:sp>
    </p:spTree>
    <p:extLst>
      <p:ext uri="{BB962C8B-B14F-4D97-AF65-F5344CB8AC3E}">
        <p14:creationId xmlns:p14="http://schemas.microsoft.com/office/powerpoint/2010/main" val="204705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F5C8-0791-4A54-9B68-E78B4380F9E5}"/>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a:t>Super Bowl and Cinco de Mayo have constant spikes in consumption of conventional avocados</a:t>
            </a:r>
          </a:p>
        </p:txBody>
      </p:sp>
      <p:sp>
        <p:nvSpPr>
          <p:cNvPr id="5" name="TextBox 4">
            <a:extLst>
              <a:ext uri="{FF2B5EF4-FFF2-40B4-BE49-F238E27FC236}">
                <a16:creationId xmlns:a16="http://schemas.microsoft.com/office/drawing/2014/main" id="{656AAD15-E766-4649-851A-921B374DFECB}"/>
              </a:ext>
            </a:extLst>
          </p:cNvPr>
          <p:cNvSpPr txBox="1"/>
          <p:nvPr/>
        </p:nvSpPr>
        <p:spPr>
          <a:xfrm>
            <a:off x="6520069" y="2708632"/>
            <a:ext cx="4174434" cy="2585323"/>
          </a:xfrm>
          <a:prstGeom prst="rect">
            <a:avLst/>
          </a:prstGeom>
          <a:noFill/>
        </p:spPr>
        <p:txBody>
          <a:bodyPr wrap="square" rtlCol="0">
            <a:spAutoFit/>
          </a:bodyPr>
          <a:lstStyle/>
          <a:p>
            <a:pPr algn="just"/>
            <a:r>
              <a:rPr lang="en-US" dirty="0"/>
              <a:t>After analyzing the total sales per week, we realize that week 5 and week 18 are two weeks in which avocado sales follow a trend.</a:t>
            </a:r>
          </a:p>
          <a:p>
            <a:pPr algn="just"/>
            <a:endParaRPr lang="en-US" dirty="0"/>
          </a:p>
          <a:p>
            <a:pPr algn="just"/>
            <a:r>
              <a:rPr lang="en-US" dirty="0"/>
              <a:t>Week 5 consistently falls on the week heading into the Super Bowl, while week 18 is the first week of May, or the week around May-5</a:t>
            </a:r>
            <a:r>
              <a:rPr lang="en-US" baseline="30000" dirty="0"/>
              <a:t>th</a:t>
            </a:r>
            <a:r>
              <a:rPr lang="en-US" dirty="0"/>
              <a:t> (“Cinco de Mayo”). </a:t>
            </a:r>
          </a:p>
        </p:txBody>
      </p:sp>
      <p:graphicFrame>
        <p:nvGraphicFramePr>
          <p:cNvPr id="9" name="Content Placeholder 8">
            <a:extLst>
              <a:ext uri="{FF2B5EF4-FFF2-40B4-BE49-F238E27FC236}">
                <a16:creationId xmlns:a16="http://schemas.microsoft.com/office/drawing/2014/main" id="{461F4C3B-7EC5-46B8-95BB-5E8CF0444F8D}"/>
              </a:ext>
            </a:extLst>
          </p:cNvPr>
          <p:cNvGraphicFramePr>
            <a:graphicFrameLocks noGrp="1"/>
          </p:cNvGraphicFramePr>
          <p:nvPr>
            <p:ph idx="1"/>
            <p:extLst>
              <p:ext uri="{D42A27DB-BD31-4B8C-83A1-F6EECF244321}">
                <p14:modId xmlns:p14="http://schemas.microsoft.com/office/powerpoint/2010/main" val="1546689638"/>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56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3944-5720-423F-BBFF-09C6D28B9397}"/>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Discounted Conventional ASP in Week 5 and Week 18</a:t>
            </a:r>
          </a:p>
        </p:txBody>
      </p:sp>
      <p:graphicFrame>
        <p:nvGraphicFramePr>
          <p:cNvPr id="4" name="Content Placeholder 3">
            <a:extLst>
              <a:ext uri="{FF2B5EF4-FFF2-40B4-BE49-F238E27FC236}">
                <a16:creationId xmlns:a16="http://schemas.microsoft.com/office/drawing/2014/main" id="{92D73EBC-84D2-44E4-97C6-5F9A9EF95E00}"/>
              </a:ext>
            </a:extLst>
          </p:cNvPr>
          <p:cNvGraphicFramePr>
            <a:graphicFrameLocks noGrp="1"/>
          </p:cNvGraphicFramePr>
          <p:nvPr>
            <p:ph idx="1"/>
            <p:extLst>
              <p:ext uri="{D42A27DB-BD31-4B8C-83A1-F6EECF244321}">
                <p14:modId xmlns:p14="http://schemas.microsoft.com/office/powerpoint/2010/main" val="1811950300"/>
              </p:ext>
            </p:extLst>
          </p:nvPr>
        </p:nvGraphicFramePr>
        <p:xfrm>
          <a:off x="6096000" y="2050613"/>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2E7CDA0-F311-4658-8C7C-7D40298FDF21}"/>
              </a:ext>
            </a:extLst>
          </p:cNvPr>
          <p:cNvSpPr txBox="1"/>
          <p:nvPr/>
        </p:nvSpPr>
        <p:spPr>
          <a:xfrm>
            <a:off x="838200" y="2050613"/>
            <a:ext cx="4833729" cy="4247317"/>
          </a:xfrm>
          <a:prstGeom prst="rect">
            <a:avLst/>
          </a:prstGeom>
          <a:noFill/>
        </p:spPr>
        <p:txBody>
          <a:bodyPr wrap="square" rtlCol="0">
            <a:spAutoFit/>
          </a:bodyPr>
          <a:lstStyle/>
          <a:p>
            <a:pPr algn="just"/>
            <a:r>
              <a:rPr lang="en-US" dirty="0"/>
              <a:t>We also analyzed the Average Selling Price (ASP) reported each week and realized that ASP follows a similar pattern than Total Sales in week 5 and week 18. </a:t>
            </a:r>
          </a:p>
          <a:p>
            <a:pPr algn="just"/>
            <a:endParaRPr lang="en-US" dirty="0"/>
          </a:p>
          <a:p>
            <a:pPr algn="just"/>
            <a:r>
              <a:rPr lang="en-US" dirty="0"/>
              <a:t>The trend in this case is a lower ASP during these two weeks. </a:t>
            </a:r>
          </a:p>
          <a:p>
            <a:pPr algn="just"/>
            <a:endParaRPr lang="en-US" dirty="0"/>
          </a:p>
          <a:p>
            <a:pPr algn="just"/>
            <a:r>
              <a:rPr lang="en-US" dirty="0"/>
              <a:t>In 2020, on average, the ASP was reduced by 16% in week 5 while jumping 15% in week 6 and a 10% reduction in ASP in week 18 while recovering only 4% in week 19.</a:t>
            </a:r>
            <a:br>
              <a:rPr lang="en-US" dirty="0"/>
            </a:br>
            <a:br>
              <a:rPr lang="en-US" dirty="0"/>
            </a:br>
            <a:r>
              <a:rPr lang="en-US" dirty="0"/>
              <a:t>We assume that it is not a problem of supply shortages but rather a strategy to create demand. </a:t>
            </a:r>
          </a:p>
        </p:txBody>
      </p:sp>
    </p:spTree>
    <p:extLst>
      <p:ext uri="{BB962C8B-B14F-4D97-AF65-F5344CB8AC3E}">
        <p14:creationId xmlns:p14="http://schemas.microsoft.com/office/powerpoint/2010/main" val="1952665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1520</Words>
  <Application>Microsoft Office PowerPoint</Application>
  <PresentationFormat>Widescreen</PresentationFormat>
  <Paragraphs>112</Paragraphs>
  <Slides>16</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Avocado Sales in the United States from 2017 to 2020</vt:lpstr>
      <vt:lpstr>Project Background </vt:lpstr>
      <vt:lpstr>Total sales of conventional avocados by PLU from 2017 to 2020</vt:lpstr>
      <vt:lpstr>Organic avocados are more popular when sold in bags</vt:lpstr>
      <vt:lpstr>Total Units Sold Continues Increase in 2020</vt:lpstr>
      <vt:lpstr>Conventional ASP has a normal distribution between 2017 and 2020</vt:lpstr>
      <vt:lpstr>ASP distribution of organic avocados from 2017 to 2020</vt:lpstr>
      <vt:lpstr>Super Bowl and Cinco de Mayo have constant spikes in consumption of conventional avocados</vt:lpstr>
      <vt:lpstr>Discounted Conventional ASP in Week 5 and Week 18</vt:lpstr>
      <vt:lpstr>Estimated Revenue increases in 2020</vt:lpstr>
      <vt:lpstr>Total Units Sold and Revenue Have a Strong Correlation for Conventional Avocados</vt:lpstr>
      <vt:lpstr>ASP for Organic Avocados is lower in 2020 </vt:lpstr>
      <vt:lpstr>Consumption of Organic Avocados increased in 2020</vt:lpstr>
      <vt:lpstr>Conventional and Organic Avocados follow similar economic behaviors</vt:lpstr>
      <vt:lpstr>Total Unit Sold and Revenue for Organic Avocados Also Have a Strong Correlation</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Avocado Sales in the United States from 2017 to 2020</dc:title>
  <dc:creator>Oscar Castro</dc:creator>
  <cp:lastModifiedBy>Oscar Castro</cp:lastModifiedBy>
  <cp:revision>3</cp:revision>
  <dcterms:created xsi:type="dcterms:W3CDTF">2020-07-30T04:13:07Z</dcterms:created>
  <dcterms:modified xsi:type="dcterms:W3CDTF">2020-08-08T01:17:46Z</dcterms:modified>
</cp:coreProperties>
</file>