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61" r:id="rId4"/>
    <p:sldId id="262" r:id="rId5"/>
    <p:sldId id="263" r:id="rId6"/>
    <p:sldId id="267" r:id="rId7"/>
    <p:sldId id="264" r:id="rId8"/>
    <p:sldId id="265" r:id="rId9"/>
    <p:sldId id="266" r:id="rId10"/>
    <p:sldId id="274"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C0B52-005B-4A27-9C3F-3036A66002EC}" v="4" dt="2020-08-07T20:01:01.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Castro" userId="e8c367e2b1c1a8a1" providerId="LiveId" clId="{AAFC0B52-005B-4A27-9C3F-3036A66002EC}"/>
    <pc:docChg chg="undo custSel modSld">
      <pc:chgData name="Oscar Castro" userId="e8c367e2b1c1a8a1" providerId="LiveId" clId="{AAFC0B52-005B-4A27-9C3F-3036A66002EC}" dt="2020-08-08T01:17:36.049" v="8489" actId="20577"/>
      <pc:docMkLst>
        <pc:docMk/>
      </pc:docMkLst>
      <pc:sldChg chg="modSp mod">
        <pc:chgData name="Oscar Castro" userId="e8c367e2b1c1a8a1" providerId="LiveId" clId="{AAFC0B52-005B-4A27-9C3F-3036A66002EC}" dt="2020-08-07T21:15:56.429" v="8184" actId="123"/>
        <pc:sldMkLst>
          <pc:docMk/>
          <pc:sldMk cId="1059180884" sldId="261"/>
        </pc:sldMkLst>
        <pc:spChg chg="mod">
          <ac:chgData name="Oscar Castro" userId="e8c367e2b1c1a8a1" providerId="LiveId" clId="{AAFC0B52-005B-4A27-9C3F-3036A66002EC}" dt="2020-08-07T19:44:25.725" v="3203" actId="403"/>
          <ac:spMkLst>
            <pc:docMk/>
            <pc:sldMk cId="1059180884" sldId="261"/>
            <ac:spMk id="2" creationId="{DBA15090-505A-4499-84F2-55F00DEC74BF}"/>
          </ac:spMkLst>
        </pc:spChg>
        <pc:spChg chg="mod">
          <ac:chgData name="Oscar Castro" userId="e8c367e2b1c1a8a1" providerId="LiveId" clId="{AAFC0B52-005B-4A27-9C3F-3036A66002EC}" dt="2020-08-07T21:15:56.429" v="8184" actId="123"/>
          <ac:spMkLst>
            <pc:docMk/>
            <pc:sldMk cId="1059180884" sldId="261"/>
            <ac:spMk id="5" creationId="{379365CC-FE92-4A6E-9DDE-F5DBE4D4E215}"/>
          </ac:spMkLst>
        </pc:spChg>
      </pc:sldChg>
      <pc:sldChg chg="modSp mod">
        <pc:chgData name="Oscar Castro" userId="e8c367e2b1c1a8a1" providerId="LiveId" clId="{AAFC0B52-005B-4A27-9C3F-3036A66002EC}" dt="2020-08-07T20:50:35.651" v="8007" actId="20577"/>
        <pc:sldMkLst>
          <pc:docMk/>
          <pc:sldMk cId="2136687934" sldId="262"/>
        </pc:sldMkLst>
        <pc:spChg chg="mod">
          <ac:chgData name="Oscar Castro" userId="e8c367e2b1c1a8a1" providerId="LiveId" clId="{AAFC0B52-005B-4A27-9C3F-3036A66002EC}" dt="2020-08-07T19:44:17.435" v="3201" actId="404"/>
          <ac:spMkLst>
            <pc:docMk/>
            <pc:sldMk cId="2136687934" sldId="262"/>
            <ac:spMk id="2" creationId="{C00D46CA-C31D-4877-BEA1-312FF3F6DAC1}"/>
          </ac:spMkLst>
        </pc:spChg>
        <pc:spChg chg="mod">
          <ac:chgData name="Oscar Castro" userId="e8c367e2b1c1a8a1" providerId="LiveId" clId="{AAFC0B52-005B-4A27-9C3F-3036A66002EC}" dt="2020-08-07T20:50:35.651" v="8007" actId="20577"/>
          <ac:spMkLst>
            <pc:docMk/>
            <pc:sldMk cId="2136687934" sldId="262"/>
            <ac:spMk id="5" creationId="{1ED64CF0-1DC3-4A63-81FC-8C9490D9A10A}"/>
          </ac:spMkLst>
        </pc:spChg>
      </pc:sldChg>
      <pc:sldChg chg="modSp mod">
        <pc:chgData name="Oscar Castro" userId="e8c367e2b1c1a8a1" providerId="LiveId" clId="{AAFC0B52-005B-4A27-9C3F-3036A66002EC}" dt="2020-08-07T20:52:35.905" v="8031" actId="20577"/>
        <pc:sldMkLst>
          <pc:docMk/>
          <pc:sldMk cId="1277625602" sldId="263"/>
        </pc:sldMkLst>
        <pc:spChg chg="mod">
          <ac:chgData name="Oscar Castro" userId="e8c367e2b1c1a8a1" providerId="LiveId" clId="{AAFC0B52-005B-4A27-9C3F-3036A66002EC}" dt="2020-08-07T20:51:21.472" v="8021" actId="20577"/>
          <ac:spMkLst>
            <pc:docMk/>
            <pc:sldMk cId="1277625602" sldId="263"/>
            <ac:spMk id="2" creationId="{DB110058-2BC4-48DC-ABC3-C53EFA3D84F1}"/>
          </ac:spMkLst>
        </pc:spChg>
        <pc:spChg chg="mod">
          <ac:chgData name="Oscar Castro" userId="e8c367e2b1c1a8a1" providerId="LiveId" clId="{AAFC0B52-005B-4A27-9C3F-3036A66002EC}" dt="2020-08-07T20:52:35.905" v="8031" actId="20577"/>
          <ac:spMkLst>
            <pc:docMk/>
            <pc:sldMk cId="1277625602" sldId="263"/>
            <ac:spMk id="5" creationId="{8D2CA037-1B43-4E05-B9F8-174EA0D47D6B}"/>
          </ac:spMkLst>
        </pc:spChg>
      </pc:sldChg>
      <pc:sldChg chg="modSp mod">
        <pc:chgData name="Oscar Castro" userId="e8c367e2b1c1a8a1" providerId="LiveId" clId="{AAFC0B52-005B-4A27-9C3F-3036A66002EC}" dt="2020-08-07T20:17:26.190" v="4325" actId="20577"/>
        <pc:sldMkLst>
          <pc:docMk/>
          <pc:sldMk cId="90565929" sldId="264"/>
        </pc:sldMkLst>
        <pc:spChg chg="mod">
          <ac:chgData name="Oscar Castro" userId="e8c367e2b1c1a8a1" providerId="LiveId" clId="{AAFC0B52-005B-4A27-9C3F-3036A66002EC}" dt="2020-08-07T20:17:26.190" v="4325" actId="20577"/>
          <ac:spMkLst>
            <pc:docMk/>
            <pc:sldMk cId="90565929" sldId="264"/>
            <ac:spMk id="5" creationId="{656AAD15-E766-4649-851A-921B374DFECB}"/>
          </ac:spMkLst>
        </pc:spChg>
      </pc:sldChg>
      <pc:sldChg chg="modSp mod">
        <pc:chgData name="Oscar Castro" userId="e8c367e2b1c1a8a1" providerId="LiveId" clId="{AAFC0B52-005B-4A27-9C3F-3036A66002EC}" dt="2020-08-07T20:18:22.840" v="4345" actId="1076"/>
        <pc:sldMkLst>
          <pc:docMk/>
          <pc:sldMk cId="1952665029" sldId="265"/>
        </pc:sldMkLst>
        <pc:spChg chg="mod">
          <ac:chgData name="Oscar Castro" userId="e8c367e2b1c1a8a1" providerId="LiveId" clId="{AAFC0B52-005B-4A27-9C3F-3036A66002EC}" dt="2020-08-07T20:18:22.840" v="4345" actId="1076"/>
          <ac:spMkLst>
            <pc:docMk/>
            <pc:sldMk cId="1952665029" sldId="265"/>
            <ac:spMk id="5" creationId="{82E7CDA0-F311-4658-8C7C-7D40298FDF21}"/>
          </ac:spMkLst>
        </pc:spChg>
      </pc:sldChg>
      <pc:sldChg chg="modSp mod">
        <pc:chgData name="Oscar Castro" userId="e8c367e2b1c1a8a1" providerId="LiveId" clId="{AAFC0B52-005B-4A27-9C3F-3036A66002EC}" dt="2020-08-07T20:58:44.345" v="8035" actId="20577"/>
        <pc:sldMkLst>
          <pc:docMk/>
          <pc:sldMk cId="176305126" sldId="266"/>
        </pc:sldMkLst>
        <pc:spChg chg="mod">
          <ac:chgData name="Oscar Castro" userId="e8c367e2b1c1a8a1" providerId="LiveId" clId="{AAFC0B52-005B-4A27-9C3F-3036A66002EC}" dt="2020-08-07T20:58:44.345" v="8035" actId="20577"/>
          <ac:spMkLst>
            <pc:docMk/>
            <pc:sldMk cId="176305126" sldId="266"/>
            <ac:spMk id="5" creationId="{9A92543D-CA94-4EA8-8335-674234DDD6D8}"/>
          </ac:spMkLst>
        </pc:spChg>
      </pc:sldChg>
      <pc:sldChg chg="modSp mod">
        <pc:chgData name="Oscar Castro" userId="e8c367e2b1c1a8a1" providerId="LiveId" clId="{AAFC0B52-005B-4A27-9C3F-3036A66002EC}" dt="2020-08-07T19:57:28.420" v="3978" actId="123"/>
        <pc:sldMkLst>
          <pc:docMk/>
          <pc:sldMk cId="286835289" sldId="267"/>
        </pc:sldMkLst>
        <pc:spChg chg="mod">
          <ac:chgData name="Oscar Castro" userId="e8c367e2b1c1a8a1" providerId="LiveId" clId="{AAFC0B52-005B-4A27-9C3F-3036A66002EC}" dt="2020-08-07T19:50:16.245" v="3599" actId="33524"/>
          <ac:spMkLst>
            <pc:docMk/>
            <pc:sldMk cId="286835289" sldId="267"/>
            <ac:spMk id="2" creationId="{B0314455-9520-45B0-AE56-5C1127F5CA15}"/>
          </ac:spMkLst>
        </pc:spChg>
        <pc:spChg chg="mod">
          <ac:chgData name="Oscar Castro" userId="e8c367e2b1c1a8a1" providerId="LiveId" clId="{AAFC0B52-005B-4A27-9C3F-3036A66002EC}" dt="2020-08-07T19:57:28.420" v="3978" actId="123"/>
          <ac:spMkLst>
            <pc:docMk/>
            <pc:sldMk cId="286835289" sldId="267"/>
            <ac:spMk id="5" creationId="{E04DA1C4-D242-4962-B631-D63E167D5504}"/>
          </ac:spMkLst>
        </pc:spChg>
      </pc:sldChg>
      <pc:sldChg chg="modSp mod modShow">
        <pc:chgData name="Oscar Castro" userId="e8c367e2b1c1a8a1" providerId="LiveId" clId="{AAFC0B52-005B-4A27-9C3F-3036A66002EC}" dt="2020-08-07T20:27:54.071" v="4988" actId="729"/>
        <pc:sldMkLst>
          <pc:docMk/>
          <pc:sldMk cId="2047053365" sldId="268"/>
        </pc:sldMkLst>
        <pc:spChg chg="mod">
          <ac:chgData name="Oscar Castro" userId="e8c367e2b1c1a8a1" providerId="LiveId" clId="{AAFC0B52-005B-4A27-9C3F-3036A66002EC}" dt="2020-08-07T20:16:13.320" v="4300" actId="1076"/>
          <ac:spMkLst>
            <pc:docMk/>
            <pc:sldMk cId="2047053365" sldId="268"/>
            <ac:spMk id="5" creationId="{CB2ED7CB-6B23-46E3-9054-259393642109}"/>
          </ac:spMkLst>
        </pc:spChg>
      </pc:sldChg>
      <pc:sldChg chg="mod modShow">
        <pc:chgData name="Oscar Castro" userId="e8c367e2b1c1a8a1" providerId="LiveId" clId="{AAFC0B52-005B-4A27-9C3F-3036A66002EC}" dt="2020-08-07T20:27:33.253" v="4984" actId="729"/>
        <pc:sldMkLst>
          <pc:docMk/>
          <pc:sldMk cId="2847001966" sldId="269"/>
        </pc:sldMkLst>
      </pc:sldChg>
      <pc:sldChg chg="mod modShow">
        <pc:chgData name="Oscar Castro" userId="e8c367e2b1c1a8a1" providerId="LiveId" clId="{AAFC0B52-005B-4A27-9C3F-3036A66002EC}" dt="2020-08-07T20:27:36.391" v="4985" actId="729"/>
        <pc:sldMkLst>
          <pc:docMk/>
          <pc:sldMk cId="1217133277" sldId="270"/>
        </pc:sldMkLst>
      </pc:sldChg>
      <pc:sldChg chg="mod modShow">
        <pc:chgData name="Oscar Castro" userId="e8c367e2b1c1a8a1" providerId="LiveId" clId="{AAFC0B52-005B-4A27-9C3F-3036A66002EC}" dt="2020-08-07T20:27:39.457" v="4986" actId="729"/>
        <pc:sldMkLst>
          <pc:docMk/>
          <pc:sldMk cId="2913859595" sldId="272"/>
        </pc:sldMkLst>
      </pc:sldChg>
      <pc:sldChg chg="mod modShow">
        <pc:chgData name="Oscar Castro" userId="e8c367e2b1c1a8a1" providerId="LiveId" clId="{AAFC0B52-005B-4A27-9C3F-3036A66002EC}" dt="2020-08-07T20:27:42.836" v="4987" actId="729"/>
        <pc:sldMkLst>
          <pc:docMk/>
          <pc:sldMk cId="1218842477" sldId="273"/>
        </pc:sldMkLst>
      </pc:sldChg>
      <pc:sldChg chg="modSp mod">
        <pc:chgData name="Oscar Castro" userId="e8c367e2b1c1a8a1" providerId="LiveId" clId="{AAFC0B52-005B-4A27-9C3F-3036A66002EC}" dt="2020-08-07T21:09:55.726" v="8134" actId="1076"/>
        <pc:sldMkLst>
          <pc:docMk/>
          <pc:sldMk cId="94296578" sldId="274"/>
        </pc:sldMkLst>
        <pc:spChg chg="mod">
          <ac:chgData name="Oscar Castro" userId="e8c367e2b1c1a8a1" providerId="LiveId" clId="{AAFC0B52-005B-4A27-9C3F-3036A66002EC}" dt="2020-08-07T21:09:55.726" v="8134" actId="1076"/>
          <ac:spMkLst>
            <pc:docMk/>
            <pc:sldMk cId="94296578" sldId="274"/>
            <ac:spMk id="13" creationId="{3B03FFEE-C410-4D2D-B2DE-79DEDF14C5C2}"/>
          </ac:spMkLst>
        </pc:spChg>
      </pc:sldChg>
      <pc:sldChg chg="modSp mod">
        <pc:chgData name="Oscar Castro" userId="e8c367e2b1c1a8a1" providerId="LiveId" clId="{AAFC0B52-005B-4A27-9C3F-3036A66002EC}" dt="2020-08-08T01:17:36.049" v="8489" actId="20577"/>
        <pc:sldMkLst>
          <pc:docMk/>
          <pc:sldMk cId="84901985" sldId="275"/>
        </pc:sldMkLst>
        <pc:spChg chg="mod">
          <ac:chgData name="Oscar Castro" userId="e8c367e2b1c1a8a1" providerId="LiveId" clId="{AAFC0B52-005B-4A27-9C3F-3036A66002EC}" dt="2020-08-07T19:14:11.692" v="947" actId="113"/>
          <ac:spMkLst>
            <pc:docMk/>
            <pc:sldMk cId="84901985" sldId="275"/>
            <ac:spMk id="2" creationId="{DDCDE8AD-54C7-4685-8636-EF35105BD801}"/>
          </ac:spMkLst>
        </pc:spChg>
        <pc:spChg chg="mod">
          <ac:chgData name="Oscar Castro" userId="e8c367e2b1c1a8a1" providerId="LiveId" clId="{AAFC0B52-005B-4A27-9C3F-3036A66002EC}" dt="2020-08-08T01:17:36.049" v="8489" actId="20577"/>
          <ac:spMkLst>
            <pc:docMk/>
            <pc:sldMk cId="84901985" sldId="275"/>
            <ac:spMk id="3" creationId="{8DCE8AC7-BF76-45EB-8EA1-F364A67F2FCB}"/>
          </ac:spMkLst>
        </pc:spChg>
      </pc:sldChg>
      <pc:sldChg chg="modSp mod">
        <pc:chgData name="Oscar Castro" userId="e8c367e2b1c1a8a1" providerId="LiveId" clId="{AAFC0B52-005B-4A27-9C3F-3036A66002EC}" dt="2020-08-07T21:12:43.676" v="8183" actId="123"/>
        <pc:sldMkLst>
          <pc:docMk/>
          <pc:sldMk cId="606452840" sldId="276"/>
        </pc:sldMkLst>
        <pc:spChg chg="mod">
          <ac:chgData name="Oscar Castro" userId="e8c367e2b1c1a8a1" providerId="LiveId" clId="{AAFC0B52-005B-4A27-9C3F-3036A66002EC}" dt="2020-08-07T20:46:00.396" v="7812" actId="20577"/>
          <ac:spMkLst>
            <pc:docMk/>
            <pc:sldMk cId="606452840" sldId="276"/>
            <ac:spMk id="2" creationId="{2FF4A9BD-6564-4F2B-A310-177FD14D0E53}"/>
          </ac:spMkLst>
        </pc:spChg>
        <pc:spChg chg="mod">
          <ac:chgData name="Oscar Castro" userId="e8c367e2b1c1a8a1" providerId="LiveId" clId="{AAFC0B52-005B-4A27-9C3F-3036A66002EC}" dt="2020-08-07T21:12:43.676" v="8183" actId="123"/>
          <ac:spMkLst>
            <pc:docMk/>
            <pc:sldMk cId="606452840" sldId="276"/>
            <ac:spMk id="3" creationId="{DDBBA9DB-3CF9-4EA7-8990-80D89C8A202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astr\OneDrive\Springboard%20-%20Data%20Analytics\Cap%201\Cap%201.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castr\OneDrive\Springboard%20-%20Data%20Analytics\Cap%201\Cap%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Volume</a:t>
            </a:r>
            <a:r>
              <a:rPr lang="en-US" baseline="0"/>
              <a:t> Sales by Year (Conventional)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Matrix!$A$13</c:f>
              <c:strCache>
                <c:ptCount val="1"/>
                <c:pt idx="0">
                  <c:v>2017</c:v>
                </c:pt>
              </c:strCache>
            </c:strRef>
          </c:tx>
          <c:spPr>
            <a:solidFill>
              <a:schemeClr val="tx2"/>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Matrix!$D$13:$I$13</c:f>
              <c:numCache>
                <c:formatCode>#,##0.00</c:formatCode>
                <c:ptCount val="6"/>
                <c:pt idx="0">
                  <c:v>154658462.28999999</c:v>
                </c:pt>
                <c:pt idx="1">
                  <c:v>156938964.70999998</c:v>
                </c:pt>
                <c:pt idx="2">
                  <c:v>10936948.549999993</c:v>
                </c:pt>
                <c:pt idx="3">
                  <c:v>127149188.52000014</c:v>
                </c:pt>
                <c:pt idx="4">
                  <c:v>37495572.489999928</c:v>
                </c:pt>
                <c:pt idx="5">
                  <c:v>1997768.4699999993</c:v>
                </c:pt>
              </c:numCache>
            </c:numRef>
          </c:val>
          <c:extLst>
            <c:ext xmlns:c16="http://schemas.microsoft.com/office/drawing/2014/chart" uri="{C3380CC4-5D6E-409C-BE32-E72D297353CC}">
              <c16:uniqueId val="{00000000-6E03-4474-AAE0-EFF6965FCC0D}"/>
            </c:ext>
          </c:extLst>
        </c:ser>
        <c:ser>
          <c:idx val="1"/>
          <c:order val="1"/>
          <c:tx>
            <c:strRef>
              <c:f>Matrix!$A$14</c:f>
              <c:strCache>
                <c:ptCount val="1"/>
                <c:pt idx="0">
                  <c:v>2018</c:v>
                </c:pt>
              </c:strCache>
            </c:strRef>
          </c:tx>
          <c:spPr>
            <a:solidFill>
              <a:schemeClr val="accent2"/>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Matrix!$D$14:$I$14</c:f>
              <c:numCache>
                <c:formatCode>#,##0.00</c:formatCode>
                <c:ptCount val="6"/>
                <c:pt idx="0">
                  <c:v>176086467.39000008</c:v>
                </c:pt>
                <c:pt idx="1">
                  <c:v>178297459.82000014</c:v>
                </c:pt>
                <c:pt idx="2">
                  <c:v>10276664.330000008</c:v>
                </c:pt>
                <c:pt idx="3">
                  <c:v>144599324.07000002</c:v>
                </c:pt>
                <c:pt idx="4">
                  <c:v>51180220.199999996</c:v>
                </c:pt>
                <c:pt idx="5">
                  <c:v>3012428.5899999994</c:v>
                </c:pt>
              </c:numCache>
            </c:numRef>
          </c:val>
          <c:extLst>
            <c:ext xmlns:c16="http://schemas.microsoft.com/office/drawing/2014/chart" uri="{C3380CC4-5D6E-409C-BE32-E72D297353CC}">
              <c16:uniqueId val="{00000001-6E03-4474-AAE0-EFF6965FCC0D}"/>
            </c:ext>
          </c:extLst>
        </c:ser>
        <c:ser>
          <c:idx val="2"/>
          <c:order val="2"/>
          <c:tx>
            <c:strRef>
              <c:f>Matrix!$A$15</c:f>
              <c:strCache>
                <c:ptCount val="1"/>
                <c:pt idx="0">
                  <c:v>2019</c:v>
                </c:pt>
              </c:strCache>
            </c:strRef>
          </c:tx>
          <c:spPr>
            <a:solidFill>
              <a:schemeClr val="accent4"/>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Matrix!$D$15:$I$15</c:f>
              <c:numCache>
                <c:formatCode>#,##0.00</c:formatCode>
                <c:ptCount val="6"/>
                <c:pt idx="0">
                  <c:v>165023966.43999994</c:v>
                </c:pt>
                <c:pt idx="1">
                  <c:v>168488524.39999992</c:v>
                </c:pt>
                <c:pt idx="2">
                  <c:v>14052950.739999993</c:v>
                </c:pt>
                <c:pt idx="3">
                  <c:v>156265907.4599998</c:v>
                </c:pt>
                <c:pt idx="4">
                  <c:v>77666980.099999949</c:v>
                </c:pt>
                <c:pt idx="5">
                  <c:v>3958065.4799999991</c:v>
                </c:pt>
              </c:numCache>
            </c:numRef>
          </c:val>
          <c:extLst>
            <c:ext xmlns:c16="http://schemas.microsoft.com/office/drawing/2014/chart" uri="{C3380CC4-5D6E-409C-BE32-E72D297353CC}">
              <c16:uniqueId val="{00000002-6E03-4474-AAE0-EFF6965FCC0D}"/>
            </c:ext>
          </c:extLst>
        </c:ser>
        <c:ser>
          <c:idx val="3"/>
          <c:order val="3"/>
          <c:tx>
            <c:strRef>
              <c:f>Matrix!$A$16</c:f>
              <c:strCache>
                <c:ptCount val="1"/>
                <c:pt idx="0">
                  <c:v>2020</c:v>
                </c:pt>
              </c:strCache>
            </c:strRef>
          </c:tx>
          <c:spPr>
            <a:solidFill>
              <a:schemeClr val="accent1"/>
            </a:solidFill>
            <a:ln>
              <a:noFill/>
            </a:ln>
            <a:effectLst/>
          </c:spPr>
          <c:invertIfNegative val="0"/>
          <c:cat>
            <c:strRef>
              <c:f>Matrix!$D$12:$I$12</c:f>
              <c:strCache>
                <c:ptCount val="6"/>
                <c:pt idx="0">
                  <c:v>4046 Units</c:v>
                </c:pt>
                <c:pt idx="1">
                  <c:v>4225 Units</c:v>
                </c:pt>
                <c:pt idx="2">
                  <c:v>4770 Units</c:v>
                </c:pt>
                <c:pt idx="3">
                  <c:v>SmlBagged Units</c:v>
                </c:pt>
                <c:pt idx="4">
                  <c:v>LrgBagged Units</c:v>
                </c:pt>
                <c:pt idx="5">
                  <c:v>X-LrgBagged Units</c:v>
                </c:pt>
              </c:strCache>
            </c:strRef>
          </c:cat>
          <c:val>
            <c:numRef>
              <c:f>Matrix!$D$16:$I$16</c:f>
              <c:numCache>
                <c:formatCode>#,##0.00</c:formatCode>
                <c:ptCount val="6"/>
                <c:pt idx="0">
                  <c:v>169402376.72999987</c:v>
                </c:pt>
                <c:pt idx="1">
                  <c:v>129229752.70999992</c:v>
                </c:pt>
                <c:pt idx="2">
                  <c:v>8627422.3099999893</c:v>
                </c:pt>
                <c:pt idx="3">
                  <c:v>191641512.53000036</c:v>
                </c:pt>
                <c:pt idx="4">
                  <c:v>126275146.81000002</c:v>
                </c:pt>
                <c:pt idx="5">
                  <c:v>9536812.6800000165</c:v>
                </c:pt>
              </c:numCache>
            </c:numRef>
          </c:val>
          <c:extLst>
            <c:ext xmlns:c16="http://schemas.microsoft.com/office/drawing/2014/chart" uri="{C3380CC4-5D6E-409C-BE32-E72D297353CC}">
              <c16:uniqueId val="{00000003-6E03-4474-AAE0-EFF6965FCC0D}"/>
            </c:ext>
          </c:extLst>
        </c:ser>
        <c:dLbls>
          <c:showLegendKey val="0"/>
          <c:showVal val="0"/>
          <c:showCatName val="0"/>
          <c:showSerName val="0"/>
          <c:showPercent val="0"/>
          <c:showBubbleSize val="0"/>
        </c:dLbls>
        <c:gapWidth val="219"/>
        <c:overlap val="-27"/>
        <c:axId val="2089039215"/>
        <c:axId val="105869807"/>
      </c:barChart>
      <c:catAx>
        <c:axId val="2089039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69807"/>
        <c:crosses val="autoZero"/>
        <c:auto val="1"/>
        <c:lblAlgn val="ctr"/>
        <c:lblOffset val="100"/>
        <c:noMultiLvlLbl val="0"/>
      </c:catAx>
      <c:valAx>
        <c:axId val="1058698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039215"/>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Volume Sales by Year (Organic)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Matrix!$A$19</c:f>
              <c:strCache>
                <c:ptCount val="1"/>
                <c:pt idx="0">
                  <c:v>2017</c:v>
                </c:pt>
              </c:strCache>
            </c:strRef>
          </c:tx>
          <c:spPr>
            <a:solidFill>
              <a:schemeClr val="tx2"/>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Matrix!$D$19:$I$19</c:f>
              <c:numCache>
                <c:formatCode>#,##0.00</c:formatCode>
                <c:ptCount val="6"/>
                <c:pt idx="0">
                  <c:v>2182361.100000001</c:v>
                </c:pt>
                <c:pt idx="1">
                  <c:v>5325568.5099999979</c:v>
                </c:pt>
                <c:pt idx="2">
                  <c:v>47596.73</c:v>
                </c:pt>
                <c:pt idx="3">
                  <c:v>6349332.5300000068</c:v>
                </c:pt>
                <c:pt idx="4">
                  <c:v>3687110.88</c:v>
                </c:pt>
                <c:pt idx="5">
                  <c:v>0</c:v>
                </c:pt>
              </c:numCache>
            </c:numRef>
          </c:val>
          <c:extLst>
            <c:ext xmlns:c16="http://schemas.microsoft.com/office/drawing/2014/chart" uri="{C3380CC4-5D6E-409C-BE32-E72D297353CC}">
              <c16:uniqueId val="{00000000-72D2-4F78-8AE9-5BDC5BE7DCDA}"/>
            </c:ext>
          </c:extLst>
        </c:ser>
        <c:ser>
          <c:idx val="1"/>
          <c:order val="1"/>
          <c:tx>
            <c:strRef>
              <c:f>Matrix!$A$20</c:f>
              <c:strCache>
                <c:ptCount val="1"/>
                <c:pt idx="0">
                  <c:v>2018</c:v>
                </c:pt>
              </c:strCache>
            </c:strRef>
          </c:tx>
          <c:spPr>
            <a:solidFill>
              <a:schemeClr val="accent2"/>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Matrix!$D$20:$I$20</c:f>
              <c:numCache>
                <c:formatCode>#,##0.00</c:formatCode>
                <c:ptCount val="6"/>
                <c:pt idx="0">
                  <c:v>1957838.650000002</c:v>
                </c:pt>
                <c:pt idx="1">
                  <c:v>5203883.29</c:v>
                </c:pt>
                <c:pt idx="2">
                  <c:v>26647.279999999995</c:v>
                </c:pt>
                <c:pt idx="3">
                  <c:v>11339472.610000003</c:v>
                </c:pt>
                <c:pt idx="4">
                  <c:v>2495967.1399999983</c:v>
                </c:pt>
                <c:pt idx="5">
                  <c:v>1850.8099999999997</c:v>
                </c:pt>
              </c:numCache>
            </c:numRef>
          </c:val>
          <c:extLst>
            <c:ext xmlns:c16="http://schemas.microsoft.com/office/drawing/2014/chart" uri="{C3380CC4-5D6E-409C-BE32-E72D297353CC}">
              <c16:uniqueId val="{00000001-72D2-4F78-8AE9-5BDC5BE7DCDA}"/>
            </c:ext>
          </c:extLst>
        </c:ser>
        <c:ser>
          <c:idx val="2"/>
          <c:order val="2"/>
          <c:tx>
            <c:strRef>
              <c:f>Matrix!$A$21</c:f>
              <c:strCache>
                <c:ptCount val="1"/>
                <c:pt idx="0">
                  <c:v>2019</c:v>
                </c:pt>
              </c:strCache>
            </c:strRef>
          </c:tx>
          <c:spPr>
            <a:solidFill>
              <a:schemeClr val="accent4"/>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Matrix!$D$21:$I$21</c:f>
              <c:numCache>
                <c:formatCode>#,##0.00</c:formatCode>
                <c:ptCount val="6"/>
                <c:pt idx="0">
                  <c:v>2331238.330000001</c:v>
                </c:pt>
                <c:pt idx="1">
                  <c:v>4139044.8999999976</c:v>
                </c:pt>
                <c:pt idx="2">
                  <c:v>61665.820000000036</c:v>
                </c:pt>
                <c:pt idx="3">
                  <c:v>11818107.189999999</c:v>
                </c:pt>
                <c:pt idx="4">
                  <c:v>3170318.9599999967</c:v>
                </c:pt>
                <c:pt idx="5">
                  <c:v>559.31000000000006</c:v>
                </c:pt>
              </c:numCache>
            </c:numRef>
          </c:val>
          <c:extLst>
            <c:ext xmlns:c16="http://schemas.microsoft.com/office/drawing/2014/chart" uri="{C3380CC4-5D6E-409C-BE32-E72D297353CC}">
              <c16:uniqueId val="{00000002-72D2-4F78-8AE9-5BDC5BE7DCDA}"/>
            </c:ext>
          </c:extLst>
        </c:ser>
        <c:ser>
          <c:idx val="3"/>
          <c:order val="3"/>
          <c:tx>
            <c:strRef>
              <c:f>Matrix!$A$22</c:f>
              <c:strCache>
                <c:ptCount val="1"/>
                <c:pt idx="0">
                  <c:v>2020</c:v>
                </c:pt>
              </c:strCache>
            </c:strRef>
          </c:tx>
          <c:spPr>
            <a:solidFill>
              <a:schemeClr val="accent1"/>
            </a:solidFill>
            <a:ln>
              <a:noFill/>
            </a:ln>
            <a:effectLst/>
          </c:spPr>
          <c:invertIfNegative val="0"/>
          <c:cat>
            <c:strRef>
              <c:f>Matrix!$D$18:$I$18</c:f>
              <c:strCache>
                <c:ptCount val="6"/>
                <c:pt idx="0">
                  <c:v>4046 Units</c:v>
                </c:pt>
                <c:pt idx="1">
                  <c:v>4225 Units</c:v>
                </c:pt>
                <c:pt idx="2">
                  <c:v>4770 Units</c:v>
                </c:pt>
                <c:pt idx="3">
                  <c:v>SmlBagged Units</c:v>
                </c:pt>
                <c:pt idx="4">
                  <c:v>LrgBagged Units</c:v>
                </c:pt>
                <c:pt idx="5">
                  <c:v>X-LrgBagged Units</c:v>
                </c:pt>
              </c:strCache>
            </c:strRef>
          </c:cat>
          <c:val>
            <c:numRef>
              <c:f>Matrix!$D$22:$I$22</c:f>
              <c:numCache>
                <c:formatCode>#,##0.00</c:formatCode>
                <c:ptCount val="6"/>
                <c:pt idx="0">
                  <c:v>1808274.8000000005</c:v>
                </c:pt>
                <c:pt idx="1">
                  <c:v>2581451.8199999994</c:v>
                </c:pt>
                <c:pt idx="2">
                  <c:v>71100.489999999962</c:v>
                </c:pt>
                <c:pt idx="3">
                  <c:v>15606742.470000003</c:v>
                </c:pt>
                <c:pt idx="4">
                  <c:v>7212497.5100000054</c:v>
                </c:pt>
                <c:pt idx="5">
                  <c:v>2122.4299999999998</c:v>
                </c:pt>
              </c:numCache>
            </c:numRef>
          </c:val>
          <c:extLst>
            <c:ext xmlns:c16="http://schemas.microsoft.com/office/drawing/2014/chart" uri="{C3380CC4-5D6E-409C-BE32-E72D297353CC}">
              <c16:uniqueId val="{00000003-72D2-4F78-8AE9-5BDC5BE7DCDA}"/>
            </c:ext>
          </c:extLst>
        </c:ser>
        <c:dLbls>
          <c:showLegendKey val="0"/>
          <c:showVal val="0"/>
          <c:showCatName val="0"/>
          <c:showSerName val="0"/>
          <c:showPercent val="0"/>
          <c:showBubbleSize val="0"/>
        </c:dLbls>
        <c:gapWidth val="219"/>
        <c:overlap val="-27"/>
        <c:axId val="194657679"/>
        <c:axId val="1636491439"/>
      </c:barChart>
      <c:catAx>
        <c:axId val="194657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6491439"/>
        <c:crosses val="autoZero"/>
        <c:auto val="1"/>
        <c:lblAlgn val="ctr"/>
        <c:lblOffset val="100"/>
        <c:noMultiLvlLbl val="0"/>
      </c:catAx>
      <c:valAx>
        <c:axId val="16364914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57679"/>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Sold Bulk</a:t>
            </a:r>
            <a:r>
              <a:rPr lang="en-US" baseline="0"/>
              <a:t> and Bags (Units)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'[Cap 1.xlsx]Matrix'!$AD$1</c:f>
              <c:strCache>
                <c:ptCount val="1"/>
                <c:pt idx="0">
                  <c:v>Total Conventional</c:v>
                </c:pt>
              </c:strCache>
            </c:strRef>
          </c:tx>
          <c:spPr>
            <a:solidFill>
              <a:schemeClr val="accent6">
                <a:lumMod val="40000"/>
                <a:lumOff val="60000"/>
              </a:schemeClr>
            </a:solidFill>
            <a:ln>
              <a:noFill/>
            </a:ln>
            <a:effectLst/>
          </c:spPr>
          <c:cat>
            <c:numRef>
              <c:f>'[Cap 1.xlsx]Matrix'!$AC$2:$AC$5</c:f>
              <c:numCache>
                <c:formatCode>@</c:formatCode>
                <c:ptCount val="4"/>
                <c:pt idx="0">
                  <c:v>2017</c:v>
                </c:pt>
                <c:pt idx="1">
                  <c:v>2018</c:v>
                </c:pt>
                <c:pt idx="2">
                  <c:v>2019</c:v>
                </c:pt>
                <c:pt idx="3">
                  <c:v>2020</c:v>
                </c:pt>
              </c:numCache>
            </c:numRef>
          </c:cat>
          <c:val>
            <c:numRef>
              <c:f>'[Cap 1.xlsx]Matrix'!$AD$2:$AD$5</c:f>
              <c:numCache>
                <c:formatCode>#,##0.00</c:formatCode>
                <c:ptCount val="4"/>
                <c:pt idx="0">
                  <c:v>489176905.02999973</c:v>
                </c:pt>
                <c:pt idx="1">
                  <c:v>563452564.3999995</c:v>
                </c:pt>
                <c:pt idx="2">
                  <c:v>585456394.61999989</c:v>
                </c:pt>
                <c:pt idx="3">
                  <c:v>634713023.77000034</c:v>
                </c:pt>
              </c:numCache>
            </c:numRef>
          </c:val>
          <c:extLst>
            <c:ext xmlns:c16="http://schemas.microsoft.com/office/drawing/2014/chart" uri="{C3380CC4-5D6E-409C-BE32-E72D297353CC}">
              <c16:uniqueId val="{00000000-A400-4129-AFF2-BE4ECD3BB6BF}"/>
            </c:ext>
          </c:extLst>
        </c:ser>
        <c:ser>
          <c:idx val="1"/>
          <c:order val="1"/>
          <c:tx>
            <c:strRef>
              <c:f>'[Cap 1.xlsx]Matrix'!$AE$1</c:f>
              <c:strCache>
                <c:ptCount val="1"/>
                <c:pt idx="0">
                  <c:v>Total Organic </c:v>
                </c:pt>
              </c:strCache>
            </c:strRef>
          </c:tx>
          <c:spPr>
            <a:solidFill>
              <a:schemeClr val="accent1">
                <a:lumMod val="60000"/>
                <a:lumOff val="40000"/>
              </a:schemeClr>
            </a:solidFill>
            <a:ln>
              <a:noFill/>
            </a:ln>
            <a:effectLst/>
          </c:spPr>
          <c:cat>
            <c:numRef>
              <c:f>'[Cap 1.xlsx]Matrix'!$AC$2:$AC$5</c:f>
              <c:numCache>
                <c:formatCode>@</c:formatCode>
                <c:ptCount val="4"/>
                <c:pt idx="0">
                  <c:v>2017</c:v>
                </c:pt>
                <c:pt idx="1">
                  <c:v>2018</c:v>
                </c:pt>
                <c:pt idx="2">
                  <c:v>2019</c:v>
                </c:pt>
                <c:pt idx="3">
                  <c:v>2020</c:v>
                </c:pt>
              </c:numCache>
            </c:numRef>
          </c:cat>
          <c:val>
            <c:numRef>
              <c:f>'[Cap 1.xlsx]Matrix'!$AE$2:$AE$5</c:f>
              <c:numCache>
                <c:formatCode>#,##0.00</c:formatCode>
                <c:ptCount val="4"/>
                <c:pt idx="0">
                  <c:v>17591969.750000004</c:v>
                </c:pt>
                <c:pt idx="1">
                  <c:v>21025659.780000001</c:v>
                </c:pt>
                <c:pt idx="2">
                  <c:v>21520934.509999987</c:v>
                </c:pt>
                <c:pt idx="3">
                  <c:v>27282189.520000014</c:v>
                </c:pt>
              </c:numCache>
            </c:numRef>
          </c:val>
          <c:extLst>
            <c:ext xmlns:c16="http://schemas.microsoft.com/office/drawing/2014/chart" uri="{C3380CC4-5D6E-409C-BE32-E72D297353CC}">
              <c16:uniqueId val="{00000001-A400-4129-AFF2-BE4ECD3BB6BF}"/>
            </c:ext>
          </c:extLst>
        </c:ser>
        <c:dLbls>
          <c:showLegendKey val="0"/>
          <c:showVal val="0"/>
          <c:showCatName val="0"/>
          <c:showSerName val="0"/>
          <c:showPercent val="0"/>
          <c:showBubbleSize val="0"/>
        </c:dLbls>
        <c:axId val="194655679"/>
        <c:axId val="1636489359"/>
      </c:areaChart>
      <c:catAx>
        <c:axId val="194655679"/>
        <c:scaling>
          <c:orientation val="minMax"/>
        </c:scaling>
        <c:delete val="0"/>
        <c:axPos val="b"/>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6489359"/>
        <c:crosses val="autoZero"/>
        <c:auto val="1"/>
        <c:lblAlgn val="ctr"/>
        <c:lblOffset val="100"/>
        <c:noMultiLvlLbl val="0"/>
      </c:catAx>
      <c:valAx>
        <c:axId val="1636489359"/>
        <c:scaling>
          <c:orientation val="minMax"/>
          <c:max val="80000000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55679"/>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Consumption</a:t>
            </a:r>
            <a:r>
              <a:rPr lang="en-US" baseline="0"/>
              <a:t> of Conventional Avocados per Week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Charts'!$A$16</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Charts'!$B$16:$U$16</c:f>
              <c:numCache>
                <c:formatCode>General</c:formatCode>
                <c:ptCount val="20"/>
                <c:pt idx="0">
                  <c:v>24685856.020000003</c:v>
                </c:pt>
                <c:pt idx="1">
                  <c:v>24641339.389999997</c:v>
                </c:pt>
                <c:pt idx="2">
                  <c:v>27808297.190000001</c:v>
                </c:pt>
                <c:pt idx="3">
                  <c:v>25562881.73</c:v>
                </c:pt>
                <c:pt idx="4">
                  <c:v>39599495.929999985</c:v>
                </c:pt>
                <c:pt idx="5">
                  <c:v>26794583.550000004</c:v>
                </c:pt>
                <c:pt idx="6">
                  <c:v>21501873.829999998</c:v>
                </c:pt>
                <c:pt idx="7">
                  <c:v>23589438.000000004</c:v>
                </c:pt>
                <c:pt idx="8">
                  <c:v>21802987.91</c:v>
                </c:pt>
                <c:pt idx="9">
                  <c:v>20546757.969999999</c:v>
                </c:pt>
                <c:pt idx="10">
                  <c:v>20326696.260000009</c:v>
                </c:pt>
                <c:pt idx="11">
                  <c:v>20847835.43</c:v>
                </c:pt>
                <c:pt idx="12">
                  <c:v>22137098.149999999</c:v>
                </c:pt>
                <c:pt idx="13">
                  <c:v>22292909.050000008</c:v>
                </c:pt>
                <c:pt idx="14">
                  <c:v>22601260.710000005</c:v>
                </c:pt>
                <c:pt idx="15">
                  <c:v>22867711.399999999</c:v>
                </c:pt>
                <c:pt idx="16">
                  <c:v>24707781.699999999</c:v>
                </c:pt>
                <c:pt idx="17">
                  <c:v>30598338.370000001</c:v>
                </c:pt>
                <c:pt idx="18">
                  <c:v>23927600.860000003</c:v>
                </c:pt>
                <c:pt idx="19">
                  <c:v>22336161.580000002</c:v>
                </c:pt>
              </c:numCache>
            </c:numRef>
          </c:val>
          <c:smooth val="0"/>
          <c:extLst>
            <c:ext xmlns:c16="http://schemas.microsoft.com/office/drawing/2014/chart" uri="{C3380CC4-5D6E-409C-BE32-E72D297353CC}">
              <c16:uniqueId val="{00000000-BDBE-4ABB-BDD8-B2D8AE6478D9}"/>
            </c:ext>
          </c:extLst>
        </c:ser>
        <c:ser>
          <c:idx val="1"/>
          <c:order val="1"/>
          <c:tx>
            <c:strRef>
              <c:f>'Pivot Charts'!$A$17</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Charts'!$B$17:$U$17</c:f>
              <c:numCache>
                <c:formatCode>General</c:formatCode>
                <c:ptCount val="20"/>
                <c:pt idx="0">
                  <c:v>23325667.540000003</c:v>
                </c:pt>
                <c:pt idx="1">
                  <c:v>23515401.829999998</c:v>
                </c:pt>
                <c:pt idx="2">
                  <c:v>27833845.27999999</c:v>
                </c:pt>
                <c:pt idx="3">
                  <c:v>25890294.43</c:v>
                </c:pt>
                <c:pt idx="4">
                  <c:v>40446367.130000003</c:v>
                </c:pt>
                <c:pt idx="5">
                  <c:v>27722887.399999991</c:v>
                </c:pt>
                <c:pt idx="6">
                  <c:v>23387220.210000005</c:v>
                </c:pt>
                <c:pt idx="7">
                  <c:v>25284112.989999998</c:v>
                </c:pt>
                <c:pt idx="8">
                  <c:v>25971850.990000002</c:v>
                </c:pt>
                <c:pt idx="9">
                  <c:v>26133123.569999997</c:v>
                </c:pt>
                <c:pt idx="10">
                  <c:v>26418800.420000002</c:v>
                </c:pt>
                <c:pt idx="11">
                  <c:v>27263697.189999998</c:v>
                </c:pt>
                <c:pt idx="12">
                  <c:v>25993776.530000005</c:v>
                </c:pt>
                <c:pt idx="13">
                  <c:v>27680220.389999997</c:v>
                </c:pt>
                <c:pt idx="14">
                  <c:v>30175336.839999996</c:v>
                </c:pt>
                <c:pt idx="15">
                  <c:v>28171680.640000001</c:v>
                </c:pt>
                <c:pt idx="16">
                  <c:v>28690115.000000007</c:v>
                </c:pt>
                <c:pt idx="17">
                  <c:v>41078956.979999997</c:v>
                </c:pt>
                <c:pt idx="18">
                  <c:v>29880231.330000002</c:v>
                </c:pt>
                <c:pt idx="19">
                  <c:v>28588977.710000001</c:v>
                </c:pt>
              </c:numCache>
            </c:numRef>
          </c:val>
          <c:smooth val="0"/>
          <c:extLst>
            <c:ext xmlns:c16="http://schemas.microsoft.com/office/drawing/2014/chart" uri="{C3380CC4-5D6E-409C-BE32-E72D297353CC}">
              <c16:uniqueId val="{00000001-BDBE-4ABB-BDD8-B2D8AE6478D9}"/>
            </c:ext>
          </c:extLst>
        </c:ser>
        <c:ser>
          <c:idx val="2"/>
          <c:order val="2"/>
          <c:tx>
            <c:strRef>
              <c:f>'Pivot Charts'!$A$18</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Charts'!$B$18:$U$18</c:f>
              <c:numCache>
                <c:formatCode>General</c:formatCode>
                <c:ptCount val="20"/>
                <c:pt idx="0">
                  <c:v>28755256.250000007</c:v>
                </c:pt>
                <c:pt idx="1">
                  <c:v>31034120.929999992</c:v>
                </c:pt>
                <c:pt idx="2">
                  <c:v>30282374.000000007</c:v>
                </c:pt>
                <c:pt idx="3">
                  <c:v>27913869.949999988</c:v>
                </c:pt>
                <c:pt idx="4">
                  <c:v>40302385.279999994</c:v>
                </c:pt>
                <c:pt idx="5">
                  <c:v>30307647.079999994</c:v>
                </c:pt>
                <c:pt idx="6">
                  <c:v>27163151.780000001</c:v>
                </c:pt>
                <c:pt idx="7">
                  <c:v>28015647.52</c:v>
                </c:pt>
                <c:pt idx="8">
                  <c:v>28309733.199999992</c:v>
                </c:pt>
                <c:pt idx="9">
                  <c:v>29619258.36999999</c:v>
                </c:pt>
                <c:pt idx="10">
                  <c:v>31234816.490000002</c:v>
                </c:pt>
                <c:pt idx="11">
                  <c:v>30288039.629999999</c:v>
                </c:pt>
                <c:pt idx="12">
                  <c:v>28904010.16</c:v>
                </c:pt>
                <c:pt idx="13">
                  <c:v>31746329.190000005</c:v>
                </c:pt>
                <c:pt idx="14">
                  <c:v>29972608.719999995</c:v>
                </c:pt>
                <c:pt idx="15">
                  <c:v>24988550.420000006</c:v>
                </c:pt>
                <c:pt idx="16">
                  <c:v>22547480.52</c:v>
                </c:pt>
                <c:pt idx="17">
                  <c:v>31813624.719999991</c:v>
                </c:pt>
                <c:pt idx="18">
                  <c:v>27732088.279999997</c:v>
                </c:pt>
                <c:pt idx="19">
                  <c:v>24525402.130000003</c:v>
                </c:pt>
              </c:numCache>
            </c:numRef>
          </c:val>
          <c:smooth val="0"/>
          <c:extLst>
            <c:ext xmlns:c16="http://schemas.microsoft.com/office/drawing/2014/chart" uri="{C3380CC4-5D6E-409C-BE32-E72D297353CC}">
              <c16:uniqueId val="{00000002-BDBE-4ABB-BDD8-B2D8AE6478D9}"/>
            </c:ext>
          </c:extLst>
        </c:ser>
        <c:ser>
          <c:idx val="3"/>
          <c:order val="3"/>
          <c:tx>
            <c:strRef>
              <c:f>'Pivot Charts'!$A$19</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'Pivot Charts'!$B$15:$U$15</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Charts'!$B$19:$U$19</c:f>
              <c:numCache>
                <c:formatCode>General</c:formatCode>
                <c:ptCount val="20"/>
                <c:pt idx="0">
                  <c:v>29988460.09</c:v>
                </c:pt>
                <c:pt idx="1">
                  <c:v>29655585.640000001</c:v>
                </c:pt>
                <c:pt idx="2">
                  <c:v>31261569.069999997</c:v>
                </c:pt>
                <c:pt idx="3">
                  <c:v>28204701.100000005</c:v>
                </c:pt>
                <c:pt idx="4">
                  <c:v>40864329.909999996</c:v>
                </c:pt>
                <c:pt idx="5">
                  <c:v>30849785.010000002</c:v>
                </c:pt>
                <c:pt idx="6">
                  <c:v>27137599.679999992</c:v>
                </c:pt>
                <c:pt idx="7">
                  <c:v>28771249.82</c:v>
                </c:pt>
                <c:pt idx="8">
                  <c:v>27466554.440000005</c:v>
                </c:pt>
                <c:pt idx="9">
                  <c:v>28016416.900000002</c:v>
                </c:pt>
                <c:pt idx="10">
                  <c:v>33165050.949999992</c:v>
                </c:pt>
                <c:pt idx="11">
                  <c:v>31223713.049999997</c:v>
                </c:pt>
                <c:pt idx="12">
                  <c:v>29803092.740000002</c:v>
                </c:pt>
                <c:pt idx="13">
                  <c:v>31997690.570000004</c:v>
                </c:pt>
                <c:pt idx="14">
                  <c:v>30660547.729999997</c:v>
                </c:pt>
                <c:pt idx="15">
                  <c:v>32100403.68</c:v>
                </c:pt>
                <c:pt idx="16">
                  <c:v>33470423.449999996</c:v>
                </c:pt>
                <c:pt idx="17">
                  <c:v>39639048.640000001</c:v>
                </c:pt>
                <c:pt idx="18">
                  <c:v>37519969.300000004</c:v>
                </c:pt>
                <c:pt idx="19">
                  <c:v>32916832</c:v>
                </c:pt>
              </c:numCache>
            </c:numRef>
          </c:val>
          <c:smooth val="0"/>
          <c:extLst>
            <c:ext xmlns:c16="http://schemas.microsoft.com/office/drawing/2014/chart" uri="{C3380CC4-5D6E-409C-BE32-E72D297353CC}">
              <c16:uniqueId val="{00000003-BDBE-4ABB-BDD8-B2D8AE6478D9}"/>
            </c:ext>
          </c:extLst>
        </c:ser>
        <c:dLbls>
          <c:showLegendKey val="0"/>
          <c:showVal val="0"/>
          <c:showCatName val="0"/>
          <c:showSerName val="0"/>
          <c:showPercent val="0"/>
          <c:showBubbleSize val="0"/>
        </c:dLbls>
        <c:marker val="1"/>
        <c:smooth val="0"/>
        <c:axId val="1157503488"/>
        <c:axId val="1056066880"/>
      </c:lineChart>
      <c:catAx>
        <c:axId val="115750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066880"/>
        <c:crosses val="autoZero"/>
        <c:auto val="1"/>
        <c:lblAlgn val="ctr"/>
        <c:lblOffset val="100"/>
        <c:noMultiLvlLbl val="0"/>
      </c:catAx>
      <c:valAx>
        <c:axId val="1056066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750348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Conventional</a:t>
            </a:r>
            <a:r>
              <a:rPr lang="en-US" baseline="0"/>
              <a:t> ASP by Week</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Charts'!$A$32</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Charts'!$B$32:$U$32</c:f>
              <c:numCache>
                <c:formatCode>_("$"* #,##0.00_);_("$"* \(#,##0.00\);_("$"* "-"??_);_(@_)</c:formatCode>
                <c:ptCount val="20"/>
                <c:pt idx="0">
                  <c:v>1.0682222222222222</c:v>
                </c:pt>
                <c:pt idx="1">
                  <c:v>1.0986666666666667</c:v>
                </c:pt>
                <c:pt idx="2">
                  <c:v>1.0288888888888892</c:v>
                </c:pt>
                <c:pt idx="3">
                  <c:v>1.072888888888889</c:v>
                </c:pt>
                <c:pt idx="4">
                  <c:v>0.87644444444444469</c:v>
                </c:pt>
                <c:pt idx="5">
                  <c:v>0.96577777777777796</c:v>
                </c:pt>
                <c:pt idx="6">
                  <c:v>1.1242222222222225</c:v>
                </c:pt>
                <c:pt idx="7">
                  <c:v>1.1040000000000001</c:v>
                </c:pt>
                <c:pt idx="8">
                  <c:v>1.2048888888888891</c:v>
                </c:pt>
                <c:pt idx="9">
                  <c:v>1.3217777777777777</c:v>
                </c:pt>
                <c:pt idx="10">
                  <c:v>1.3364444444444445</c:v>
                </c:pt>
                <c:pt idx="11">
                  <c:v>1.3348888888888886</c:v>
                </c:pt>
                <c:pt idx="12">
                  <c:v>1.3428888888888888</c:v>
                </c:pt>
                <c:pt idx="13">
                  <c:v>1.3160000000000001</c:v>
                </c:pt>
                <c:pt idx="14">
                  <c:v>1.3351111111111111</c:v>
                </c:pt>
                <c:pt idx="15">
                  <c:v>1.3106666666666666</c:v>
                </c:pt>
                <c:pt idx="16">
                  <c:v>1.2831111111111113</c:v>
                </c:pt>
                <c:pt idx="17">
                  <c:v>1.171555555555555</c:v>
                </c:pt>
                <c:pt idx="18">
                  <c:v>1.2942222222222224</c:v>
                </c:pt>
                <c:pt idx="19">
                  <c:v>1.3295555555555556</c:v>
                </c:pt>
              </c:numCache>
            </c:numRef>
          </c:val>
          <c:smooth val="0"/>
          <c:extLst>
            <c:ext xmlns:c16="http://schemas.microsoft.com/office/drawing/2014/chart" uri="{C3380CC4-5D6E-409C-BE32-E72D297353CC}">
              <c16:uniqueId val="{00000000-4FE3-45A3-AE75-A0DA124F4A94}"/>
            </c:ext>
          </c:extLst>
        </c:ser>
        <c:ser>
          <c:idx val="1"/>
          <c:order val="1"/>
          <c:tx>
            <c:strRef>
              <c:f>'Pivot Charts'!$A$31</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Charts'!$B$31:$U$31</c:f>
              <c:numCache>
                <c:formatCode>_("$"* #,##0.00_);_("$"* \(#,##0.00\);_("$"* "-"??_);_(@_)</c:formatCode>
                <c:ptCount val="20"/>
                <c:pt idx="0">
                  <c:v>1.1793333333333333</c:v>
                </c:pt>
                <c:pt idx="1">
                  <c:v>1.266</c:v>
                </c:pt>
                <c:pt idx="2">
                  <c:v>1.1242222222222222</c:v>
                </c:pt>
                <c:pt idx="3">
                  <c:v>1.1846666666666668</c:v>
                </c:pt>
                <c:pt idx="4">
                  <c:v>0.93288888888888866</c:v>
                </c:pt>
                <c:pt idx="5">
                  <c:v>1.0559999999999998</c:v>
                </c:pt>
                <c:pt idx="6">
                  <c:v>1.1815555555555557</c:v>
                </c:pt>
                <c:pt idx="7">
                  <c:v>1.149111111111111</c:v>
                </c:pt>
                <c:pt idx="8">
                  <c:v>1.1506666666666667</c:v>
                </c:pt>
                <c:pt idx="9">
                  <c:v>1.1422222222222222</c:v>
                </c:pt>
                <c:pt idx="10">
                  <c:v>1.1026666666666669</c:v>
                </c:pt>
                <c:pt idx="11">
                  <c:v>1.1615555555555559</c:v>
                </c:pt>
                <c:pt idx="12">
                  <c:v>1.1833333333333333</c:v>
                </c:pt>
                <c:pt idx="13">
                  <c:v>1.093333333333333</c:v>
                </c:pt>
                <c:pt idx="14">
                  <c:v>1.0962222222222224</c:v>
                </c:pt>
                <c:pt idx="15">
                  <c:v>1.1211111111111109</c:v>
                </c:pt>
                <c:pt idx="16">
                  <c:v>1.1077777777777778</c:v>
                </c:pt>
                <c:pt idx="17">
                  <c:v>0.9315555555555558</c:v>
                </c:pt>
                <c:pt idx="18">
                  <c:v>1.0626666666666666</c:v>
                </c:pt>
                <c:pt idx="19">
                  <c:v>1.0893333333333335</c:v>
                </c:pt>
              </c:numCache>
            </c:numRef>
          </c:val>
          <c:smooth val="0"/>
          <c:extLst>
            <c:ext xmlns:c16="http://schemas.microsoft.com/office/drawing/2014/chart" uri="{C3380CC4-5D6E-409C-BE32-E72D297353CC}">
              <c16:uniqueId val="{00000001-4FE3-45A3-AE75-A0DA124F4A94}"/>
            </c:ext>
          </c:extLst>
        </c:ser>
        <c:ser>
          <c:idx val="2"/>
          <c:order val="2"/>
          <c:tx>
            <c:strRef>
              <c:f>'Pivot Charts'!$A$30</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Charts'!$B$30:$U$30</c:f>
              <c:numCache>
                <c:formatCode>_("$"* #,##0.00_);_("$"* \(#,##0.00\);_("$"* "-"??_);_(@_)</c:formatCode>
                <c:ptCount val="20"/>
                <c:pt idx="0">
                  <c:v>1.0806666666666667</c:v>
                </c:pt>
                <c:pt idx="1">
                  <c:v>1.0291111111111106</c:v>
                </c:pt>
                <c:pt idx="2">
                  <c:v>1.028888888888889</c:v>
                </c:pt>
                <c:pt idx="3">
                  <c:v>1.0939999999999999</c:v>
                </c:pt>
                <c:pt idx="4">
                  <c:v>0.89911111111111108</c:v>
                </c:pt>
                <c:pt idx="5">
                  <c:v>0.95888888888888901</c:v>
                </c:pt>
                <c:pt idx="6">
                  <c:v>1.0231111111111111</c:v>
                </c:pt>
                <c:pt idx="7">
                  <c:v>1.0397777777777775</c:v>
                </c:pt>
                <c:pt idx="8">
                  <c:v>1.0582222222222222</c:v>
                </c:pt>
                <c:pt idx="9">
                  <c:v>1.0344444444444447</c:v>
                </c:pt>
                <c:pt idx="10">
                  <c:v>1.000666666666667</c:v>
                </c:pt>
                <c:pt idx="11">
                  <c:v>1.0453333333333332</c:v>
                </c:pt>
                <c:pt idx="12">
                  <c:v>1.0564444444444445</c:v>
                </c:pt>
                <c:pt idx="13">
                  <c:v>1.0017777777777777</c:v>
                </c:pt>
                <c:pt idx="14">
                  <c:v>1.1320000000000003</c:v>
                </c:pt>
                <c:pt idx="15">
                  <c:v>1.3417777777777777</c:v>
                </c:pt>
                <c:pt idx="16">
                  <c:v>1.4300000000000002</c:v>
                </c:pt>
                <c:pt idx="17">
                  <c:v>1.2513333333333334</c:v>
                </c:pt>
                <c:pt idx="18">
                  <c:v>1.292888888888889</c:v>
                </c:pt>
                <c:pt idx="19">
                  <c:v>1.3206666666666669</c:v>
                </c:pt>
              </c:numCache>
            </c:numRef>
          </c:val>
          <c:smooth val="0"/>
          <c:extLst>
            <c:ext xmlns:c16="http://schemas.microsoft.com/office/drawing/2014/chart" uri="{C3380CC4-5D6E-409C-BE32-E72D297353CC}">
              <c16:uniqueId val="{00000002-4FE3-45A3-AE75-A0DA124F4A94}"/>
            </c:ext>
          </c:extLst>
        </c:ser>
        <c:ser>
          <c:idx val="3"/>
          <c:order val="3"/>
          <c:tx>
            <c:strRef>
              <c:f>'Pivot Charts'!$A$29</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'Pivot Charts'!$B$28:$U$28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Charts'!$B$29:$U$29</c:f>
              <c:numCache>
                <c:formatCode>_("$"* #,##0.00_);_("$"* \(#,##0.00\);_("$"* "-"??_);_(@_)</c:formatCode>
                <c:ptCount val="20"/>
                <c:pt idx="0">
                  <c:v>0.98199999999999998</c:v>
                </c:pt>
                <c:pt idx="1">
                  <c:v>1.0024444444444447</c:v>
                </c:pt>
                <c:pt idx="2">
                  <c:v>0.95800000000000018</c:v>
                </c:pt>
                <c:pt idx="3">
                  <c:v>1.0397777777777781</c:v>
                </c:pt>
                <c:pt idx="4">
                  <c:v>0.87777777777777777</c:v>
                </c:pt>
                <c:pt idx="5">
                  <c:v>1.0071111111111111</c:v>
                </c:pt>
                <c:pt idx="6">
                  <c:v>1.0806666666666667</c:v>
                </c:pt>
                <c:pt idx="7">
                  <c:v>1.0693333333333337</c:v>
                </c:pt>
                <c:pt idx="8">
                  <c:v>1.1446666666666667</c:v>
                </c:pt>
                <c:pt idx="9">
                  <c:v>1.1597777777777785</c:v>
                </c:pt>
                <c:pt idx="10">
                  <c:v>1.2137777777777776</c:v>
                </c:pt>
                <c:pt idx="11">
                  <c:v>1.212</c:v>
                </c:pt>
                <c:pt idx="12">
                  <c:v>1.2015555555555553</c:v>
                </c:pt>
                <c:pt idx="13">
                  <c:v>1.1837777777777776</c:v>
                </c:pt>
                <c:pt idx="14">
                  <c:v>1.2395555555555555</c:v>
                </c:pt>
                <c:pt idx="15">
                  <c:v>1.2108888888888889</c:v>
                </c:pt>
                <c:pt idx="16">
                  <c:v>1.1984444444444446</c:v>
                </c:pt>
                <c:pt idx="17">
                  <c:v>1.08</c:v>
                </c:pt>
                <c:pt idx="18">
                  <c:v>1.1279999999999997</c:v>
                </c:pt>
                <c:pt idx="19">
                  <c:v>1.1966666666666665</c:v>
                </c:pt>
              </c:numCache>
            </c:numRef>
          </c:val>
          <c:smooth val="0"/>
          <c:extLst>
            <c:ext xmlns:c16="http://schemas.microsoft.com/office/drawing/2014/chart" uri="{C3380CC4-5D6E-409C-BE32-E72D297353CC}">
              <c16:uniqueId val="{00000003-4FE3-45A3-AE75-A0DA124F4A94}"/>
            </c:ext>
          </c:extLst>
        </c:ser>
        <c:dLbls>
          <c:dLblPos val="t"/>
          <c:showLegendKey val="0"/>
          <c:showVal val="1"/>
          <c:showCatName val="0"/>
          <c:showSerName val="0"/>
          <c:showPercent val="0"/>
          <c:showBubbleSize val="0"/>
        </c:dLbls>
        <c:marker val="1"/>
        <c:smooth val="0"/>
        <c:axId val="173262975"/>
        <c:axId val="2086089455"/>
      </c:lineChart>
      <c:catAx>
        <c:axId val="173262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089455"/>
        <c:crosses val="autoZero"/>
        <c:auto val="1"/>
        <c:lblAlgn val="ctr"/>
        <c:lblOffset val="100"/>
        <c:noMultiLvlLbl val="0"/>
      </c:catAx>
      <c:valAx>
        <c:axId val="2086089455"/>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62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for Conventional Avocados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'Pivot Charts'!$A$129</c:f>
              <c:strCache>
                <c:ptCount val="1"/>
                <c:pt idx="0">
                  <c:v>2017</c:v>
                </c:pt>
              </c:strCache>
            </c:strRef>
          </c:tx>
          <c:spPr>
            <a:ln w="28575" cap="rnd">
              <a:solidFill>
                <a:schemeClr val="tx2"/>
              </a:solidFill>
              <a:round/>
            </a:ln>
            <a:effectLst/>
          </c:spPr>
          <c:marker>
            <c:symbol val="circle"/>
            <c:size val="5"/>
            <c:spPr>
              <a:solidFill>
                <a:schemeClr val="tx2"/>
              </a:solidFill>
              <a:ln w="9525">
                <a:solidFill>
                  <a:schemeClr val="tx2"/>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Charts'!$B$129:$U$129</c:f>
              <c:numCache>
                <c:formatCode>General</c:formatCode>
                <c:ptCount val="20"/>
                <c:pt idx="0">
                  <c:v>24556232.843400002</c:v>
                </c:pt>
                <c:pt idx="1">
                  <c:v>24283329.013900004</c:v>
                </c:pt>
                <c:pt idx="2">
                  <c:v>25842539.7029</c:v>
                </c:pt>
                <c:pt idx="3">
                  <c:v>24304743.693699997</c:v>
                </c:pt>
                <c:pt idx="4">
                  <c:v>30729497.153500002</c:v>
                </c:pt>
                <c:pt idx="5">
                  <c:v>23390656.053999998</c:v>
                </c:pt>
                <c:pt idx="6">
                  <c:v>21607095.316700004</c:v>
                </c:pt>
                <c:pt idx="7">
                  <c:v>23799250.257699996</c:v>
                </c:pt>
                <c:pt idx="8">
                  <c:v>24706680.135900006</c:v>
                </c:pt>
                <c:pt idx="9">
                  <c:v>25506187.688200004</c:v>
                </c:pt>
                <c:pt idx="10">
                  <c:v>25631985.251799993</c:v>
                </c:pt>
                <c:pt idx="11">
                  <c:v>26048591.450600002</c:v>
                </c:pt>
                <c:pt idx="12">
                  <c:v>27018729.274400011</c:v>
                </c:pt>
                <c:pt idx="13">
                  <c:v>27125417.743899994</c:v>
                </c:pt>
                <c:pt idx="14">
                  <c:v>28116318.997499995</c:v>
                </c:pt>
                <c:pt idx="15">
                  <c:v>27246737.4199</c:v>
                </c:pt>
                <c:pt idx="16">
                  <c:v>29523627.216300003</c:v>
                </c:pt>
                <c:pt idx="17">
                  <c:v>33507320.447600007</c:v>
                </c:pt>
                <c:pt idx="18">
                  <c:v>28491962.608800005</c:v>
                </c:pt>
                <c:pt idx="19">
                  <c:v>28404528.345100004</c:v>
                </c:pt>
              </c:numCache>
            </c:numRef>
          </c:val>
          <c:smooth val="0"/>
          <c:extLst>
            <c:ext xmlns:c16="http://schemas.microsoft.com/office/drawing/2014/chart" uri="{C3380CC4-5D6E-409C-BE32-E72D297353CC}">
              <c16:uniqueId val="{00000000-AB3C-48FB-865D-831A2CDEA925}"/>
            </c:ext>
          </c:extLst>
        </c:ser>
        <c:ser>
          <c:idx val="1"/>
          <c:order val="1"/>
          <c:tx>
            <c:strRef>
              <c:f>'Pivot Charts'!$A$130</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Charts'!$B$130:$U$130</c:f>
              <c:numCache>
                <c:formatCode>General</c:formatCode>
                <c:ptCount val="20"/>
                <c:pt idx="0">
                  <c:v>26997535.834700003</c:v>
                </c:pt>
                <c:pt idx="1">
                  <c:v>28951116.942900002</c:v>
                </c:pt>
                <c:pt idx="2">
                  <c:v>30487853.499499992</c:v>
                </c:pt>
                <c:pt idx="3">
                  <c:v>28715521.546799995</c:v>
                </c:pt>
                <c:pt idx="4">
                  <c:v>35740179.561700001</c:v>
                </c:pt>
                <c:pt idx="5">
                  <c:v>27417212.596899997</c:v>
                </c:pt>
                <c:pt idx="6">
                  <c:v>25655994.810899995</c:v>
                </c:pt>
                <c:pt idx="7">
                  <c:v>27334244.064999998</c:v>
                </c:pt>
                <c:pt idx="8">
                  <c:v>28184835.98639999</c:v>
                </c:pt>
                <c:pt idx="9">
                  <c:v>28836730.920699991</c:v>
                </c:pt>
                <c:pt idx="10">
                  <c:v>28148494.579100002</c:v>
                </c:pt>
                <c:pt idx="11">
                  <c:v>28852023.402500004</c:v>
                </c:pt>
                <c:pt idx="12">
                  <c:v>29192324.019300003</c:v>
                </c:pt>
                <c:pt idx="13">
                  <c:v>28990183.805299997</c:v>
                </c:pt>
                <c:pt idx="14">
                  <c:v>31534216.320199996</c:v>
                </c:pt>
                <c:pt idx="15">
                  <c:v>29840569.318099994</c:v>
                </c:pt>
                <c:pt idx="16">
                  <c:v>30784454.370899998</c:v>
                </c:pt>
                <c:pt idx="17">
                  <c:v>37409172.715400018</c:v>
                </c:pt>
                <c:pt idx="18">
                  <c:v>29993563.925500002</c:v>
                </c:pt>
                <c:pt idx="19">
                  <c:v>29450623.2597</c:v>
                </c:pt>
              </c:numCache>
            </c:numRef>
          </c:val>
          <c:smooth val="0"/>
          <c:extLst>
            <c:ext xmlns:c16="http://schemas.microsoft.com/office/drawing/2014/chart" uri="{C3380CC4-5D6E-409C-BE32-E72D297353CC}">
              <c16:uniqueId val="{00000001-AB3C-48FB-865D-831A2CDEA925}"/>
            </c:ext>
          </c:extLst>
        </c:ser>
        <c:ser>
          <c:idx val="2"/>
          <c:order val="2"/>
          <c:tx>
            <c:strRef>
              <c:f>'Pivot Charts'!$A$131</c:f>
              <c:strCache>
                <c:ptCount val="1"/>
                <c:pt idx="0">
                  <c:v>2019</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Charts'!$B$131:$U$131</c:f>
              <c:numCache>
                <c:formatCode>General</c:formatCode>
                <c:ptCount val="20"/>
                <c:pt idx="0">
                  <c:v>29676365.843400002</c:v>
                </c:pt>
                <c:pt idx="1">
                  <c:v>30219075.086100005</c:v>
                </c:pt>
                <c:pt idx="2">
                  <c:v>30489311.183599994</c:v>
                </c:pt>
                <c:pt idx="3">
                  <c:v>29335335.058200002</c:v>
                </c:pt>
                <c:pt idx="4">
                  <c:v>34698497.264500007</c:v>
                </c:pt>
                <c:pt idx="5">
                  <c:v>27969036.577500004</c:v>
                </c:pt>
                <c:pt idx="6">
                  <c:v>26536835.281899996</c:v>
                </c:pt>
                <c:pt idx="7">
                  <c:v>27811950.045099992</c:v>
                </c:pt>
                <c:pt idx="8">
                  <c:v>28884491.583000004</c:v>
                </c:pt>
                <c:pt idx="9">
                  <c:v>29435525.019300003</c:v>
                </c:pt>
                <c:pt idx="10">
                  <c:v>29891517.256700002</c:v>
                </c:pt>
                <c:pt idx="11">
                  <c:v>30735509.40629999</c:v>
                </c:pt>
                <c:pt idx="12">
                  <c:v>29310598.546500005</c:v>
                </c:pt>
                <c:pt idx="13">
                  <c:v>31263253.628099997</c:v>
                </c:pt>
                <c:pt idx="14">
                  <c:v>31741546.355400015</c:v>
                </c:pt>
                <c:pt idx="15">
                  <c:v>32405437.927699998</c:v>
                </c:pt>
                <c:pt idx="16">
                  <c:v>31498979.197200008</c:v>
                </c:pt>
                <c:pt idx="17">
                  <c:v>39343176.609099999</c:v>
                </c:pt>
                <c:pt idx="18">
                  <c:v>35194396.567699991</c:v>
                </c:pt>
                <c:pt idx="19">
                  <c:v>32409593.0154</c:v>
                </c:pt>
              </c:numCache>
            </c:numRef>
          </c:val>
          <c:smooth val="0"/>
          <c:extLst>
            <c:ext xmlns:c16="http://schemas.microsoft.com/office/drawing/2014/chart" uri="{C3380CC4-5D6E-409C-BE32-E72D297353CC}">
              <c16:uniqueId val="{00000002-AB3C-48FB-865D-831A2CDEA925}"/>
            </c:ext>
          </c:extLst>
        </c:ser>
        <c:ser>
          <c:idx val="3"/>
          <c:order val="3"/>
          <c:tx>
            <c:strRef>
              <c:f>'Pivot Charts'!$A$132</c:f>
              <c:strCache>
                <c:ptCount val="1"/>
                <c:pt idx="0">
                  <c:v>2020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'Pivot Charts'!$B$128:$U$128</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'Pivot Charts'!$B$132:$U$132</c:f>
              <c:numCache>
                <c:formatCode>General</c:formatCode>
                <c:ptCount val="20"/>
                <c:pt idx="0">
                  <c:v>29814720.874600008</c:v>
                </c:pt>
                <c:pt idx="1">
                  <c:v>29722324.795000006</c:v>
                </c:pt>
                <c:pt idx="2">
                  <c:v>29732490.795600004</c:v>
                </c:pt>
                <c:pt idx="3">
                  <c:v>29150931.826900002</c:v>
                </c:pt>
                <c:pt idx="4">
                  <c:v>35748407.12160001</c:v>
                </c:pt>
                <c:pt idx="5">
                  <c:v>30583193.128700003</c:v>
                </c:pt>
                <c:pt idx="6">
                  <c:v>28557777.48729999</c:v>
                </c:pt>
                <c:pt idx="7">
                  <c:v>29601964.819800001</c:v>
                </c:pt>
                <c:pt idx="8">
                  <c:v>30940647.9186</c:v>
                </c:pt>
                <c:pt idx="9">
                  <c:v>32868918.682399996</c:v>
                </c:pt>
                <c:pt idx="10">
                  <c:v>39628224.961600021</c:v>
                </c:pt>
                <c:pt idx="11">
                  <c:v>37501599.452799998</c:v>
                </c:pt>
                <c:pt idx="12">
                  <c:v>36627948.900500007</c:v>
                </c:pt>
                <c:pt idx="13">
                  <c:v>38254538.855900005</c:v>
                </c:pt>
                <c:pt idx="14">
                  <c:v>38100207.065000013</c:v>
                </c:pt>
                <c:pt idx="15">
                  <c:v>38055641.442699999</c:v>
                </c:pt>
                <c:pt idx="16">
                  <c:v>39631762.607500002</c:v>
                </c:pt>
                <c:pt idx="17">
                  <c:v>42250045.296900004</c:v>
                </c:pt>
                <c:pt idx="18">
                  <c:v>42255008.327799998</c:v>
                </c:pt>
                <c:pt idx="19">
                  <c:v>39452343.868200004</c:v>
                </c:pt>
              </c:numCache>
            </c:numRef>
          </c:val>
          <c:smooth val="0"/>
          <c:extLst>
            <c:ext xmlns:c16="http://schemas.microsoft.com/office/drawing/2014/chart" uri="{C3380CC4-5D6E-409C-BE32-E72D297353CC}">
              <c16:uniqueId val="{00000003-AB3C-48FB-865D-831A2CDEA925}"/>
            </c:ext>
          </c:extLst>
        </c:ser>
        <c:dLbls>
          <c:showLegendKey val="0"/>
          <c:showVal val="0"/>
          <c:showCatName val="0"/>
          <c:showSerName val="0"/>
          <c:showPercent val="0"/>
          <c:showBubbleSize val="0"/>
        </c:dLbls>
        <c:marker val="1"/>
        <c:smooth val="0"/>
        <c:axId val="1554412848"/>
        <c:axId val="1466609136"/>
      </c:lineChart>
      <c:catAx>
        <c:axId val="155441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609136"/>
        <c:crosses val="autoZero"/>
        <c:auto val="1"/>
        <c:lblAlgn val="ctr"/>
        <c:lblOffset val="100"/>
        <c:noMultiLvlLbl val="0"/>
      </c:catAx>
      <c:valAx>
        <c:axId val="146660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441284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t>Correlation between Total Units</a:t>
            </a:r>
            <a:r>
              <a:rPr lang="en-US" sz="1100" baseline="0" dirty="0"/>
              <a:t> Sold and ASP</a:t>
            </a:r>
          </a:p>
          <a:p>
            <a:pPr>
              <a:defRPr/>
            </a:pPr>
            <a:r>
              <a:rPr lang="en-US" sz="1100" baseline="0" dirty="0"/>
              <a:t>(Conventional, 2017-2020)</a:t>
            </a:r>
            <a:endParaRPr lang="en-US" sz="1100" dirty="0"/>
          </a:p>
        </c:rich>
      </c:tx>
      <c:layout>
        <c:manualLayout>
          <c:xMode val="edge"/>
          <c:yMode val="edge"/>
          <c:x val="0.17288205224929182"/>
          <c:y val="3.01929495896611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lumMod val="60000"/>
                  <a:lumOff val="40000"/>
                </a:schemeClr>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tx2"/>
                </a:solidFill>
                <a:prstDash val="sysDot"/>
              </a:ln>
              <a:effectLst/>
            </c:spPr>
            <c:trendlineType val="linear"/>
            <c:dispRSqr val="1"/>
            <c:dispEq val="1"/>
            <c:trendlineLbl>
              <c:layout>
                <c:manualLayout>
                  <c:x val="0.14702812946039381"/>
                  <c:y val="-0.5894654342237479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aseline="0" dirty="0">
                        <a:solidFill>
                          <a:schemeClr val="accent1">
                            <a:lumMod val="50000"/>
                          </a:schemeClr>
                        </a:solidFill>
                      </a:rPr>
                      <a:t>y = -599892x + 1E+06</a:t>
                    </a:r>
                    <a:br>
                      <a:rPr lang="en-US" baseline="0" dirty="0">
                        <a:solidFill>
                          <a:schemeClr val="accent1">
                            <a:lumMod val="50000"/>
                          </a:schemeClr>
                        </a:solidFill>
                      </a:rPr>
                    </a:br>
                    <a:r>
                      <a:rPr lang="en-US" baseline="0" dirty="0">
                        <a:solidFill>
                          <a:schemeClr val="accent1">
                            <a:lumMod val="50000"/>
                          </a:schemeClr>
                        </a:solidFill>
                      </a:rPr>
                      <a:t>R² = 0.0579</a:t>
                    </a:r>
                    <a:endParaRPr lang="en-US" dirty="0">
                      <a:solidFill>
                        <a:schemeClr val="accent1">
                          <a:lumMod val="50000"/>
                        </a:schemeClr>
                      </a:solidFill>
                    </a:endParaRPr>
                  </a:p>
                </c:rich>
              </c:tx>
              <c:numFmt formatCode="General" sourceLinked="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Sheet4!$H$2:$H$3601</c:f>
              <c:numCache>
                <c:formatCode>_("$"* #,##0.00_);_("$"* \(#,##0.00\);_("$"* "-"??_);_(@_)</c:formatCode>
                <c:ptCount val="3600"/>
                <c:pt idx="0">
                  <c:v>1.55</c:v>
                </c:pt>
                <c:pt idx="1">
                  <c:v>0.98</c:v>
                </c:pt>
                <c:pt idx="2">
                  <c:v>1.1399999999999999</c:v>
                </c:pt>
                <c:pt idx="3">
                  <c:v>1.02</c:v>
                </c:pt>
                <c:pt idx="4">
                  <c:v>1.0900000000000001</c:v>
                </c:pt>
                <c:pt idx="5">
                  <c:v>1.37</c:v>
                </c:pt>
                <c:pt idx="6">
                  <c:v>1.28</c:v>
                </c:pt>
                <c:pt idx="7">
                  <c:v>1.1599999999999999</c:v>
                </c:pt>
                <c:pt idx="8">
                  <c:v>0.82</c:v>
                </c:pt>
                <c:pt idx="9">
                  <c:v>0.86</c:v>
                </c:pt>
                <c:pt idx="10">
                  <c:v>0.78</c:v>
                </c:pt>
                <c:pt idx="11">
                  <c:v>0.92</c:v>
                </c:pt>
                <c:pt idx="12">
                  <c:v>0.9</c:v>
                </c:pt>
                <c:pt idx="13">
                  <c:v>1.26</c:v>
                </c:pt>
                <c:pt idx="14">
                  <c:v>1.3</c:v>
                </c:pt>
                <c:pt idx="15">
                  <c:v>1.25</c:v>
                </c:pt>
                <c:pt idx="16">
                  <c:v>0.56999999999999995</c:v>
                </c:pt>
                <c:pt idx="17">
                  <c:v>0.86</c:v>
                </c:pt>
                <c:pt idx="18">
                  <c:v>1.1499999999999999</c:v>
                </c:pt>
                <c:pt idx="19">
                  <c:v>0.81</c:v>
                </c:pt>
                <c:pt idx="20">
                  <c:v>0.89</c:v>
                </c:pt>
                <c:pt idx="21">
                  <c:v>0.86</c:v>
                </c:pt>
                <c:pt idx="22">
                  <c:v>1.4</c:v>
                </c:pt>
                <c:pt idx="23">
                  <c:v>0.84</c:v>
                </c:pt>
                <c:pt idx="24">
                  <c:v>1.1000000000000001</c:v>
                </c:pt>
                <c:pt idx="25">
                  <c:v>1.29</c:v>
                </c:pt>
                <c:pt idx="26">
                  <c:v>1.19</c:v>
                </c:pt>
                <c:pt idx="27">
                  <c:v>1.28</c:v>
                </c:pt>
                <c:pt idx="28">
                  <c:v>1.39</c:v>
                </c:pt>
                <c:pt idx="29">
                  <c:v>0.73</c:v>
                </c:pt>
                <c:pt idx="30">
                  <c:v>1.02</c:v>
                </c:pt>
                <c:pt idx="31">
                  <c:v>0.85</c:v>
                </c:pt>
                <c:pt idx="32">
                  <c:v>1.22</c:v>
                </c:pt>
                <c:pt idx="33">
                  <c:v>1.18</c:v>
                </c:pt>
                <c:pt idx="34">
                  <c:v>1.1299999999999999</c:v>
                </c:pt>
                <c:pt idx="35">
                  <c:v>1.1499999999999999</c:v>
                </c:pt>
                <c:pt idx="36">
                  <c:v>0.96</c:v>
                </c:pt>
                <c:pt idx="37">
                  <c:v>1.22</c:v>
                </c:pt>
                <c:pt idx="38">
                  <c:v>0.8</c:v>
                </c:pt>
                <c:pt idx="39">
                  <c:v>1.1499999999999999</c:v>
                </c:pt>
                <c:pt idx="40">
                  <c:v>0.78</c:v>
                </c:pt>
                <c:pt idx="41">
                  <c:v>1.1100000000000001</c:v>
                </c:pt>
                <c:pt idx="42">
                  <c:v>1.43</c:v>
                </c:pt>
                <c:pt idx="43">
                  <c:v>1.27</c:v>
                </c:pt>
                <c:pt idx="44">
                  <c:v>0.76</c:v>
                </c:pt>
                <c:pt idx="45">
                  <c:v>1.55</c:v>
                </c:pt>
                <c:pt idx="46">
                  <c:v>0.99</c:v>
                </c:pt>
                <c:pt idx="47">
                  <c:v>1.48</c:v>
                </c:pt>
                <c:pt idx="48">
                  <c:v>1</c:v>
                </c:pt>
                <c:pt idx="49">
                  <c:v>1.3</c:v>
                </c:pt>
                <c:pt idx="50">
                  <c:v>1.29</c:v>
                </c:pt>
                <c:pt idx="51">
                  <c:v>1.37</c:v>
                </c:pt>
                <c:pt idx="52">
                  <c:v>1.23</c:v>
                </c:pt>
                <c:pt idx="53">
                  <c:v>0.76</c:v>
                </c:pt>
                <c:pt idx="54">
                  <c:v>0.97</c:v>
                </c:pt>
                <c:pt idx="55">
                  <c:v>0.7</c:v>
                </c:pt>
                <c:pt idx="56">
                  <c:v>1.04</c:v>
                </c:pt>
                <c:pt idx="57">
                  <c:v>0.98</c:v>
                </c:pt>
                <c:pt idx="58">
                  <c:v>1.29</c:v>
                </c:pt>
                <c:pt idx="59">
                  <c:v>1.44</c:v>
                </c:pt>
                <c:pt idx="60">
                  <c:v>1.43</c:v>
                </c:pt>
                <c:pt idx="61">
                  <c:v>0.53</c:v>
                </c:pt>
                <c:pt idx="62">
                  <c:v>0.96</c:v>
                </c:pt>
                <c:pt idx="63">
                  <c:v>1.1599999999999999</c:v>
                </c:pt>
                <c:pt idx="64">
                  <c:v>0.78</c:v>
                </c:pt>
                <c:pt idx="65">
                  <c:v>0.76</c:v>
                </c:pt>
                <c:pt idx="66">
                  <c:v>1.06</c:v>
                </c:pt>
                <c:pt idx="67">
                  <c:v>1.34</c:v>
                </c:pt>
                <c:pt idx="68">
                  <c:v>0.89</c:v>
                </c:pt>
                <c:pt idx="69">
                  <c:v>1.01</c:v>
                </c:pt>
                <c:pt idx="70">
                  <c:v>1.38</c:v>
                </c:pt>
                <c:pt idx="71">
                  <c:v>1.25</c:v>
                </c:pt>
                <c:pt idx="72">
                  <c:v>1.27</c:v>
                </c:pt>
                <c:pt idx="73">
                  <c:v>1.44</c:v>
                </c:pt>
                <c:pt idx="74">
                  <c:v>0.6</c:v>
                </c:pt>
                <c:pt idx="75">
                  <c:v>1.08</c:v>
                </c:pt>
                <c:pt idx="76">
                  <c:v>0.85</c:v>
                </c:pt>
                <c:pt idx="77">
                  <c:v>1.27</c:v>
                </c:pt>
                <c:pt idx="78">
                  <c:v>1.1499999999999999</c:v>
                </c:pt>
                <c:pt idx="79">
                  <c:v>1.06</c:v>
                </c:pt>
                <c:pt idx="80">
                  <c:v>1.2</c:v>
                </c:pt>
                <c:pt idx="81">
                  <c:v>0.87</c:v>
                </c:pt>
                <c:pt idx="82">
                  <c:v>1.23</c:v>
                </c:pt>
                <c:pt idx="83">
                  <c:v>0.93</c:v>
                </c:pt>
                <c:pt idx="84">
                  <c:v>1.1399999999999999</c:v>
                </c:pt>
                <c:pt idx="85">
                  <c:v>0.93</c:v>
                </c:pt>
                <c:pt idx="86">
                  <c:v>1.1100000000000001</c:v>
                </c:pt>
                <c:pt idx="87">
                  <c:v>1.4</c:v>
                </c:pt>
                <c:pt idx="88">
                  <c:v>1.24</c:v>
                </c:pt>
                <c:pt idx="89">
                  <c:v>0.73</c:v>
                </c:pt>
                <c:pt idx="90">
                  <c:v>1.59</c:v>
                </c:pt>
                <c:pt idx="91">
                  <c:v>0.84</c:v>
                </c:pt>
                <c:pt idx="92">
                  <c:v>1.42</c:v>
                </c:pt>
                <c:pt idx="93">
                  <c:v>1.01</c:v>
                </c:pt>
                <c:pt idx="94">
                  <c:v>1.26</c:v>
                </c:pt>
                <c:pt idx="95">
                  <c:v>1.34</c:v>
                </c:pt>
                <c:pt idx="96">
                  <c:v>1.18</c:v>
                </c:pt>
                <c:pt idx="97">
                  <c:v>1.21</c:v>
                </c:pt>
                <c:pt idx="98">
                  <c:v>0.69</c:v>
                </c:pt>
                <c:pt idx="99">
                  <c:v>0.91</c:v>
                </c:pt>
                <c:pt idx="100">
                  <c:v>0.7</c:v>
                </c:pt>
                <c:pt idx="101">
                  <c:v>1.03</c:v>
                </c:pt>
                <c:pt idx="102">
                  <c:v>0.84</c:v>
                </c:pt>
                <c:pt idx="103">
                  <c:v>0.92</c:v>
                </c:pt>
                <c:pt idx="104">
                  <c:v>1.4</c:v>
                </c:pt>
                <c:pt idx="105">
                  <c:v>1.47</c:v>
                </c:pt>
                <c:pt idx="106">
                  <c:v>0.68</c:v>
                </c:pt>
                <c:pt idx="107">
                  <c:v>0.93</c:v>
                </c:pt>
                <c:pt idx="108">
                  <c:v>0.91</c:v>
                </c:pt>
                <c:pt idx="109">
                  <c:v>0.79</c:v>
                </c:pt>
                <c:pt idx="110">
                  <c:v>0.62</c:v>
                </c:pt>
                <c:pt idx="111">
                  <c:v>0.94</c:v>
                </c:pt>
                <c:pt idx="112">
                  <c:v>1.05</c:v>
                </c:pt>
                <c:pt idx="113">
                  <c:v>0.87</c:v>
                </c:pt>
                <c:pt idx="114">
                  <c:v>1.06</c:v>
                </c:pt>
                <c:pt idx="115">
                  <c:v>1.48</c:v>
                </c:pt>
                <c:pt idx="116">
                  <c:v>1.17</c:v>
                </c:pt>
                <c:pt idx="117">
                  <c:v>1</c:v>
                </c:pt>
                <c:pt idx="118">
                  <c:v>1.51</c:v>
                </c:pt>
                <c:pt idx="119">
                  <c:v>0.54</c:v>
                </c:pt>
                <c:pt idx="120">
                  <c:v>1.04</c:v>
                </c:pt>
                <c:pt idx="121">
                  <c:v>0.87</c:v>
                </c:pt>
                <c:pt idx="122">
                  <c:v>1.1399999999999999</c:v>
                </c:pt>
                <c:pt idx="123">
                  <c:v>1.1299999999999999</c:v>
                </c:pt>
                <c:pt idx="124">
                  <c:v>1.04</c:v>
                </c:pt>
                <c:pt idx="125">
                  <c:v>0.98</c:v>
                </c:pt>
                <c:pt idx="126">
                  <c:v>0.74</c:v>
                </c:pt>
                <c:pt idx="127">
                  <c:v>0.94</c:v>
                </c:pt>
                <c:pt idx="128">
                  <c:v>0.85</c:v>
                </c:pt>
                <c:pt idx="129">
                  <c:v>1</c:v>
                </c:pt>
                <c:pt idx="130">
                  <c:v>0.88</c:v>
                </c:pt>
                <c:pt idx="131">
                  <c:v>1.1399999999999999</c:v>
                </c:pt>
                <c:pt idx="132">
                  <c:v>1.52</c:v>
                </c:pt>
                <c:pt idx="133">
                  <c:v>1</c:v>
                </c:pt>
                <c:pt idx="134">
                  <c:v>0.67</c:v>
                </c:pt>
                <c:pt idx="135">
                  <c:v>1.31</c:v>
                </c:pt>
                <c:pt idx="136">
                  <c:v>0.95</c:v>
                </c:pt>
                <c:pt idx="137">
                  <c:v>1.46</c:v>
                </c:pt>
                <c:pt idx="138">
                  <c:v>0.93</c:v>
                </c:pt>
                <c:pt idx="139">
                  <c:v>1.32</c:v>
                </c:pt>
                <c:pt idx="140">
                  <c:v>1.37</c:v>
                </c:pt>
                <c:pt idx="141">
                  <c:v>1.33</c:v>
                </c:pt>
                <c:pt idx="142">
                  <c:v>1.1000000000000001</c:v>
                </c:pt>
                <c:pt idx="143">
                  <c:v>0.71</c:v>
                </c:pt>
                <c:pt idx="144">
                  <c:v>1.06</c:v>
                </c:pt>
                <c:pt idx="145">
                  <c:v>0.73</c:v>
                </c:pt>
                <c:pt idx="146">
                  <c:v>1.05</c:v>
                </c:pt>
                <c:pt idx="147">
                  <c:v>1.01</c:v>
                </c:pt>
                <c:pt idx="148">
                  <c:v>1.29</c:v>
                </c:pt>
                <c:pt idx="149">
                  <c:v>1.25</c:v>
                </c:pt>
                <c:pt idx="150">
                  <c:v>1.46</c:v>
                </c:pt>
                <c:pt idx="151">
                  <c:v>0.7</c:v>
                </c:pt>
                <c:pt idx="152">
                  <c:v>0.87</c:v>
                </c:pt>
                <c:pt idx="153">
                  <c:v>1.1100000000000001</c:v>
                </c:pt>
                <c:pt idx="154">
                  <c:v>0.93</c:v>
                </c:pt>
                <c:pt idx="155">
                  <c:v>0.6</c:v>
                </c:pt>
                <c:pt idx="156">
                  <c:v>0.94</c:v>
                </c:pt>
                <c:pt idx="157">
                  <c:v>1.3</c:v>
                </c:pt>
                <c:pt idx="158">
                  <c:v>0.93</c:v>
                </c:pt>
                <c:pt idx="159">
                  <c:v>0.97</c:v>
                </c:pt>
                <c:pt idx="160">
                  <c:v>1.52</c:v>
                </c:pt>
                <c:pt idx="161">
                  <c:v>1.21</c:v>
                </c:pt>
                <c:pt idx="162">
                  <c:v>1.24</c:v>
                </c:pt>
                <c:pt idx="163">
                  <c:v>1.48</c:v>
                </c:pt>
                <c:pt idx="164">
                  <c:v>0.57999999999999996</c:v>
                </c:pt>
                <c:pt idx="165">
                  <c:v>1.26</c:v>
                </c:pt>
                <c:pt idx="166">
                  <c:v>0.76</c:v>
                </c:pt>
                <c:pt idx="167">
                  <c:v>1.26</c:v>
                </c:pt>
                <c:pt idx="168">
                  <c:v>1.18</c:v>
                </c:pt>
                <c:pt idx="169">
                  <c:v>1.1299999999999999</c:v>
                </c:pt>
                <c:pt idx="170">
                  <c:v>1.08</c:v>
                </c:pt>
                <c:pt idx="171">
                  <c:v>0.65</c:v>
                </c:pt>
                <c:pt idx="172">
                  <c:v>1.1299999999999999</c:v>
                </c:pt>
                <c:pt idx="173">
                  <c:v>0.86</c:v>
                </c:pt>
                <c:pt idx="174">
                  <c:v>1.1100000000000001</c:v>
                </c:pt>
                <c:pt idx="175">
                  <c:v>0.84</c:v>
                </c:pt>
                <c:pt idx="176">
                  <c:v>1</c:v>
                </c:pt>
                <c:pt idx="177">
                  <c:v>1.36</c:v>
                </c:pt>
                <c:pt idx="178">
                  <c:v>1.21</c:v>
                </c:pt>
                <c:pt idx="179">
                  <c:v>0.74</c:v>
                </c:pt>
                <c:pt idx="180">
                  <c:v>1.49</c:v>
                </c:pt>
                <c:pt idx="181">
                  <c:v>0.83</c:v>
                </c:pt>
                <c:pt idx="182">
                  <c:v>1.0900000000000001</c:v>
                </c:pt>
                <c:pt idx="183">
                  <c:v>0.9</c:v>
                </c:pt>
                <c:pt idx="184">
                  <c:v>1.19</c:v>
                </c:pt>
                <c:pt idx="185">
                  <c:v>1.4</c:v>
                </c:pt>
                <c:pt idx="186">
                  <c:v>0.95</c:v>
                </c:pt>
                <c:pt idx="187">
                  <c:v>0.7</c:v>
                </c:pt>
                <c:pt idx="188">
                  <c:v>0.65</c:v>
                </c:pt>
                <c:pt idx="189">
                  <c:v>0.69</c:v>
                </c:pt>
                <c:pt idx="190">
                  <c:v>0.65</c:v>
                </c:pt>
                <c:pt idx="191">
                  <c:v>0.77</c:v>
                </c:pt>
                <c:pt idx="192">
                  <c:v>0.65</c:v>
                </c:pt>
                <c:pt idx="193">
                  <c:v>0.81</c:v>
                </c:pt>
                <c:pt idx="194">
                  <c:v>1.1399999999999999</c:v>
                </c:pt>
                <c:pt idx="195">
                  <c:v>1.2</c:v>
                </c:pt>
                <c:pt idx="196">
                  <c:v>0.55000000000000004</c:v>
                </c:pt>
                <c:pt idx="197">
                  <c:v>0.84</c:v>
                </c:pt>
                <c:pt idx="198">
                  <c:v>0.74</c:v>
                </c:pt>
                <c:pt idx="199">
                  <c:v>0.54</c:v>
                </c:pt>
                <c:pt idx="200">
                  <c:v>0.53</c:v>
                </c:pt>
                <c:pt idx="201">
                  <c:v>0.91</c:v>
                </c:pt>
                <c:pt idx="202">
                  <c:v>0.87</c:v>
                </c:pt>
                <c:pt idx="203">
                  <c:v>0.68</c:v>
                </c:pt>
                <c:pt idx="204">
                  <c:v>0.61</c:v>
                </c:pt>
                <c:pt idx="205">
                  <c:v>1.24</c:v>
                </c:pt>
                <c:pt idx="206">
                  <c:v>1.1299999999999999</c:v>
                </c:pt>
                <c:pt idx="207">
                  <c:v>0.85</c:v>
                </c:pt>
                <c:pt idx="208">
                  <c:v>1.28</c:v>
                </c:pt>
                <c:pt idx="209">
                  <c:v>0.46</c:v>
                </c:pt>
                <c:pt idx="210">
                  <c:v>1.02</c:v>
                </c:pt>
                <c:pt idx="211">
                  <c:v>0.68</c:v>
                </c:pt>
                <c:pt idx="212">
                  <c:v>0.97</c:v>
                </c:pt>
                <c:pt idx="213">
                  <c:v>1</c:v>
                </c:pt>
                <c:pt idx="214">
                  <c:v>0.97</c:v>
                </c:pt>
                <c:pt idx="215">
                  <c:v>0.98</c:v>
                </c:pt>
                <c:pt idx="216">
                  <c:v>0.63</c:v>
                </c:pt>
                <c:pt idx="217">
                  <c:v>0.84</c:v>
                </c:pt>
                <c:pt idx="218">
                  <c:v>0.76</c:v>
                </c:pt>
                <c:pt idx="219">
                  <c:v>0.81</c:v>
                </c:pt>
                <c:pt idx="220">
                  <c:v>0.76</c:v>
                </c:pt>
                <c:pt idx="221">
                  <c:v>0.88</c:v>
                </c:pt>
                <c:pt idx="222">
                  <c:v>1.49</c:v>
                </c:pt>
                <c:pt idx="223">
                  <c:v>0.79</c:v>
                </c:pt>
                <c:pt idx="224">
                  <c:v>0.52</c:v>
                </c:pt>
                <c:pt idx="225">
                  <c:v>1.42</c:v>
                </c:pt>
                <c:pt idx="226">
                  <c:v>0.79</c:v>
                </c:pt>
                <c:pt idx="227">
                  <c:v>1.24</c:v>
                </c:pt>
                <c:pt idx="228">
                  <c:v>0.98</c:v>
                </c:pt>
                <c:pt idx="229">
                  <c:v>1.1200000000000001</c:v>
                </c:pt>
                <c:pt idx="230">
                  <c:v>1.56</c:v>
                </c:pt>
                <c:pt idx="231">
                  <c:v>1.25</c:v>
                </c:pt>
                <c:pt idx="232">
                  <c:v>1.05</c:v>
                </c:pt>
                <c:pt idx="233">
                  <c:v>0.65</c:v>
                </c:pt>
                <c:pt idx="234">
                  <c:v>0.78</c:v>
                </c:pt>
                <c:pt idx="235">
                  <c:v>0.7</c:v>
                </c:pt>
                <c:pt idx="236">
                  <c:v>0.96</c:v>
                </c:pt>
                <c:pt idx="237">
                  <c:v>0.74</c:v>
                </c:pt>
                <c:pt idx="238">
                  <c:v>1.1299999999999999</c:v>
                </c:pt>
                <c:pt idx="239">
                  <c:v>1.1299999999999999</c:v>
                </c:pt>
                <c:pt idx="240">
                  <c:v>1.1399999999999999</c:v>
                </c:pt>
                <c:pt idx="241">
                  <c:v>0.57999999999999996</c:v>
                </c:pt>
                <c:pt idx="242">
                  <c:v>0.77</c:v>
                </c:pt>
                <c:pt idx="243">
                  <c:v>0.9</c:v>
                </c:pt>
                <c:pt idx="244">
                  <c:v>0.72</c:v>
                </c:pt>
                <c:pt idx="245">
                  <c:v>0.64</c:v>
                </c:pt>
                <c:pt idx="246">
                  <c:v>0.75</c:v>
                </c:pt>
                <c:pt idx="247">
                  <c:v>0.97</c:v>
                </c:pt>
                <c:pt idx="248">
                  <c:v>0.66</c:v>
                </c:pt>
                <c:pt idx="249">
                  <c:v>0.9</c:v>
                </c:pt>
                <c:pt idx="250">
                  <c:v>1.19</c:v>
                </c:pt>
                <c:pt idx="251">
                  <c:v>1.1299999999999999</c:v>
                </c:pt>
                <c:pt idx="252">
                  <c:v>0.95</c:v>
                </c:pt>
                <c:pt idx="253">
                  <c:v>1.19</c:v>
                </c:pt>
                <c:pt idx="254">
                  <c:v>0.54</c:v>
                </c:pt>
                <c:pt idx="255">
                  <c:v>1.28</c:v>
                </c:pt>
                <c:pt idx="256">
                  <c:v>0.77</c:v>
                </c:pt>
                <c:pt idx="257">
                  <c:v>1.18</c:v>
                </c:pt>
                <c:pt idx="258">
                  <c:v>1.1299999999999999</c:v>
                </c:pt>
                <c:pt idx="259">
                  <c:v>1.03</c:v>
                </c:pt>
                <c:pt idx="260">
                  <c:v>1.08</c:v>
                </c:pt>
                <c:pt idx="261">
                  <c:v>0.7</c:v>
                </c:pt>
                <c:pt idx="262">
                  <c:v>1.1399999999999999</c:v>
                </c:pt>
                <c:pt idx="263">
                  <c:v>0.77</c:v>
                </c:pt>
                <c:pt idx="264">
                  <c:v>0.99</c:v>
                </c:pt>
                <c:pt idx="265">
                  <c:v>0.77</c:v>
                </c:pt>
                <c:pt idx="266">
                  <c:v>0.99</c:v>
                </c:pt>
                <c:pt idx="267">
                  <c:v>1.5</c:v>
                </c:pt>
                <c:pt idx="268">
                  <c:v>0.95</c:v>
                </c:pt>
                <c:pt idx="269">
                  <c:v>0.65</c:v>
                </c:pt>
                <c:pt idx="270">
                  <c:v>1.67</c:v>
                </c:pt>
                <c:pt idx="271">
                  <c:v>0.86</c:v>
                </c:pt>
                <c:pt idx="272">
                  <c:v>1.38</c:v>
                </c:pt>
                <c:pt idx="273">
                  <c:v>0.94</c:v>
                </c:pt>
                <c:pt idx="274">
                  <c:v>1.31</c:v>
                </c:pt>
                <c:pt idx="275">
                  <c:v>1.68</c:v>
                </c:pt>
                <c:pt idx="276">
                  <c:v>1.33</c:v>
                </c:pt>
                <c:pt idx="277">
                  <c:v>1.27</c:v>
                </c:pt>
                <c:pt idx="278">
                  <c:v>0.7</c:v>
                </c:pt>
                <c:pt idx="279">
                  <c:v>1.07</c:v>
                </c:pt>
                <c:pt idx="280">
                  <c:v>0.76</c:v>
                </c:pt>
                <c:pt idx="281">
                  <c:v>1.07</c:v>
                </c:pt>
                <c:pt idx="282">
                  <c:v>1.07</c:v>
                </c:pt>
                <c:pt idx="283">
                  <c:v>1.42</c:v>
                </c:pt>
                <c:pt idx="284">
                  <c:v>1.28</c:v>
                </c:pt>
                <c:pt idx="285">
                  <c:v>1.3</c:v>
                </c:pt>
                <c:pt idx="286">
                  <c:v>0.67</c:v>
                </c:pt>
                <c:pt idx="287">
                  <c:v>0.94</c:v>
                </c:pt>
                <c:pt idx="288">
                  <c:v>1.23</c:v>
                </c:pt>
                <c:pt idx="289">
                  <c:v>0.93</c:v>
                </c:pt>
                <c:pt idx="290">
                  <c:v>0.79</c:v>
                </c:pt>
                <c:pt idx="291">
                  <c:v>0.94</c:v>
                </c:pt>
                <c:pt idx="292">
                  <c:v>1.35</c:v>
                </c:pt>
                <c:pt idx="293">
                  <c:v>0.82</c:v>
                </c:pt>
                <c:pt idx="294">
                  <c:v>1.1100000000000001</c:v>
                </c:pt>
                <c:pt idx="295">
                  <c:v>1.28</c:v>
                </c:pt>
                <c:pt idx="296">
                  <c:v>1.37</c:v>
                </c:pt>
                <c:pt idx="297">
                  <c:v>1.26</c:v>
                </c:pt>
                <c:pt idx="298">
                  <c:v>1.37</c:v>
                </c:pt>
                <c:pt idx="299">
                  <c:v>0.67</c:v>
                </c:pt>
                <c:pt idx="300">
                  <c:v>1.33</c:v>
                </c:pt>
                <c:pt idx="301">
                  <c:v>0.76</c:v>
                </c:pt>
                <c:pt idx="302">
                  <c:v>1.27</c:v>
                </c:pt>
                <c:pt idx="303">
                  <c:v>1.18</c:v>
                </c:pt>
                <c:pt idx="304">
                  <c:v>1.1200000000000001</c:v>
                </c:pt>
                <c:pt idx="305">
                  <c:v>1.2</c:v>
                </c:pt>
                <c:pt idx="306">
                  <c:v>0.97</c:v>
                </c:pt>
                <c:pt idx="307">
                  <c:v>1.17</c:v>
                </c:pt>
                <c:pt idx="308">
                  <c:v>0.87</c:v>
                </c:pt>
                <c:pt idx="309">
                  <c:v>1.1399999999999999</c:v>
                </c:pt>
                <c:pt idx="310">
                  <c:v>0.85</c:v>
                </c:pt>
                <c:pt idx="311">
                  <c:v>1.0900000000000001</c:v>
                </c:pt>
                <c:pt idx="312">
                  <c:v>1.71</c:v>
                </c:pt>
                <c:pt idx="313">
                  <c:v>1.29</c:v>
                </c:pt>
                <c:pt idx="314">
                  <c:v>0.8</c:v>
                </c:pt>
                <c:pt idx="315">
                  <c:v>1.4</c:v>
                </c:pt>
                <c:pt idx="316">
                  <c:v>0.85</c:v>
                </c:pt>
                <c:pt idx="317">
                  <c:v>1.48</c:v>
                </c:pt>
                <c:pt idx="318">
                  <c:v>0.91</c:v>
                </c:pt>
                <c:pt idx="319">
                  <c:v>1.24</c:v>
                </c:pt>
                <c:pt idx="320">
                  <c:v>1.69</c:v>
                </c:pt>
                <c:pt idx="321">
                  <c:v>1.26</c:v>
                </c:pt>
                <c:pt idx="322">
                  <c:v>1.61</c:v>
                </c:pt>
                <c:pt idx="323">
                  <c:v>0.78</c:v>
                </c:pt>
                <c:pt idx="324">
                  <c:v>1.04</c:v>
                </c:pt>
                <c:pt idx="325">
                  <c:v>0.73</c:v>
                </c:pt>
                <c:pt idx="326">
                  <c:v>1.1499999999999999</c:v>
                </c:pt>
                <c:pt idx="327">
                  <c:v>0.83</c:v>
                </c:pt>
                <c:pt idx="328">
                  <c:v>1.02</c:v>
                </c:pt>
                <c:pt idx="329">
                  <c:v>1.29</c:v>
                </c:pt>
                <c:pt idx="330">
                  <c:v>1.59</c:v>
                </c:pt>
                <c:pt idx="331">
                  <c:v>0.53</c:v>
                </c:pt>
                <c:pt idx="332">
                  <c:v>1.02</c:v>
                </c:pt>
                <c:pt idx="333">
                  <c:v>1.1599999999999999</c:v>
                </c:pt>
                <c:pt idx="334">
                  <c:v>0.89</c:v>
                </c:pt>
                <c:pt idx="335">
                  <c:v>0.82</c:v>
                </c:pt>
                <c:pt idx="336">
                  <c:v>0.95</c:v>
                </c:pt>
                <c:pt idx="337">
                  <c:v>1.26</c:v>
                </c:pt>
                <c:pt idx="338">
                  <c:v>0.88</c:v>
                </c:pt>
                <c:pt idx="339">
                  <c:v>0.98</c:v>
                </c:pt>
                <c:pt idx="340">
                  <c:v>1.55</c:v>
                </c:pt>
                <c:pt idx="341">
                  <c:v>1.25</c:v>
                </c:pt>
                <c:pt idx="342">
                  <c:v>1.25</c:v>
                </c:pt>
                <c:pt idx="343">
                  <c:v>1.49</c:v>
                </c:pt>
                <c:pt idx="344">
                  <c:v>0.65</c:v>
                </c:pt>
                <c:pt idx="345">
                  <c:v>1.33</c:v>
                </c:pt>
                <c:pt idx="346">
                  <c:v>0.7</c:v>
                </c:pt>
                <c:pt idx="347">
                  <c:v>1.21</c:v>
                </c:pt>
                <c:pt idx="348">
                  <c:v>1.1299999999999999</c:v>
                </c:pt>
                <c:pt idx="349">
                  <c:v>1.1299999999999999</c:v>
                </c:pt>
                <c:pt idx="350">
                  <c:v>1.08</c:v>
                </c:pt>
                <c:pt idx="351">
                  <c:v>0.88</c:v>
                </c:pt>
                <c:pt idx="352">
                  <c:v>1.18</c:v>
                </c:pt>
                <c:pt idx="353">
                  <c:v>0.8</c:v>
                </c:pt>
                <c:pt idx="354">
                  <c:v>1.06</c:v>
                </c:pt>
                <c:pt idx="355">
                  <c:v>0.75</c:v>
                </c:pt>
                <c:pt idx="356">
                  <c:v>1.29</c:v>
                </c:pt>
                <c:pt idx="357">
                  <c:v>1.57</c:v>
                </c:pt>
                <c:pt idx="358">
                  <c:v>1.23</c:v>
                </c:pt>
                <c:pt idx="359">
                  <c:v>0.79</c:v>
                </c:pt>
                <c:pt idx="360">
                  <c:v>1.18</c:v>
                </c:pt>
                <c:pt idx="361">
                  <c:v>1.08</c:v>
                </c:pt>
                <c:pt idx="362">
                  <c:v>1.33</c:v>
                </c:pt>
                <c:pt idx="363">
                  <c:v>1.1100000000000001</c:v>
                </c:pt>
                <c:pt idx="364">
                  <c:v>1.3</c:v>
                </c:pt>
                <c:pt idx="365">
                  <c:v>1.68</c:v>
                </c:pt>
                <c:pt idx="366">
                  <c:v>1.41</c:v>
                </c:pt>
                <c:pt idx="367">
                  <c:v>1.62</c:v>
                </c:pt>
                <c:pt idx="368">
                  <c:v>0.78</c:v>
                </c:pt>
                <c:pt idx="369">
                  <c:v>1.1399999999999999</c:v>
                </c:pt>
                <c:pt idx="370">
                  <c:v>0.93</c:v>
                </c:pt>
                <c:pt idx="371">
                  <c:v>1.32</c:v>
                </c:pt>
                <c:pt idx="372">
                  <c:v>0.97</c:v>
                </c:pt>
                <c:pt idx="373">
                  <c:v>1.5</c:v>
                </c:pt>
                <c:pt idx="374">
                  <c:v>1.19</c:v>
                </c:pt>
                <c:pt idx="375">
                  <c:v>1.25</c:v>
                </c:pt>
                <c:pt idx="376">
                  <c:v>0.74</c:v>
                </c:pt>
                <c:pt idx="377">
                  <c:v>1.35</c:v>
                </c:pt>
                <c:pt idx="378">
                  <c:v>1.56</c:v>
                </c:pt>
                <c:pt idx="379">
                  <c:v>0.96</c:v>
                </c:pt>
                <c:pt idx="380">
                  <c:v>0.99</c:v>
                </c:pt>
                <c:pt idx="381">
                  <c:v>0.99</c:v>
                </c:pt>
                <c:pt idx="382">
                  <c:v>1.67</c:v>
                </c:pt>
                <c:pt idx="383">
                  <c:v>0.6</c:v>
                </c:pt>
                <c:pt idx="384">
                  <c:v>1.1299999999999999</c:v>
                </c:pt>
                <c:pt idx="385">
                  <c:v>1.39</c:v>
                </c:pt>
                <c:pt idx="386">
                  <c:v>1.38</c:v>
                </c:pt>
                <c:pt idx="387">
                  <c:v>1.55</c:v>
                </c:pt>
                <c:pt idx="388">
                  <c:v>1.48</c:v>
                </c:pt>
                <c:pt idx="389">
                  <c:v>0.67</c:v>
                </c:pt>
                <c:pt idx="390">
                  <c:v>1.02</c:v>
                </c:pt>
                <c:pt idx="391">
                  <c:v>0.89</c:v>
                </c:pt>
                <c:pt idx="392">
                  <c:v>1.32</c:v>
                </c:pt>
                <c:pt idx="393">
                  <c:v>1.31</c:v>
                </c:pt>
                <c:pt idx="394">
                  <c:v>1.1499999999999999</c:v>
                </c:pt>
                <c:pt idx="395">
                  <c:v>1.32</c:v>
                </c:pt>
                <c:pt idx="396">
                  <c:v>1.04</c:v>
                </c:pt>
                <c:pt idx="397">
                  <c:v>1.59</c:v>
                </c:pt>
                <c:pt idx="398">
                  <c:v>0.94</c:v>
                </c:pt>
                <c:pt idx="399">
                  <c:v>1.31</c:v>
                </c:pt>
                <c:pt idx="400">
                  <c:v>0.85</c:v>
                </c:pt>
                <c:pt idx="401">
                  <c:v>1.38</c:v>
                </c:pt>
                <c:pt idx="402">
                  <c:v>1.42</c:v>
                </c:pt>
                <c:pt idx="403">
                  <c:v>1.59</c:v>
                </c:pt>
                <c:pt idx="404">
                  <c:v>0.84</c:v>
                </c:pt>
                <c:pt idx="405">
                  <c:v>1.54</c:v>
                </c:pt>
                <c:pt idx="406">
                  <c:v>1.21</c:v>
                </c:pt>
                <c:pt idx="407">
                  <c:v>1.6</c:v>
                </c:pt>
                <c:pt idx="408">
                  <c:v>0.98</c:v>
                </c:pt>
                <c:pt idx="409">
                  <c:v>1.55</c:v>
                </c:pt>
                <c:pt idx="410">
                  <c:v>1.48</c:v>
                </c:pt>
                <c:pt idx="411">
                  <c:v>1.55</c:v>
                </c:pt>
                <c:pt idx="412">
                  <c:v>1.66</c:v>
                </c:pt>
                <c:pt idx="413">
                  <c:v>0.9</c:v>
                </c:pt>
                <c:pt idx="414">
                  <c:v>1.29</c:v>
                </c:pt>
                <c:pt idx="415">
                  <c:v>0.9</c:v>
                </c:pt>
                <c:pt idx="416">
                  <c:v>1.32</c:v>
                </c:pt>
                <c:pt idx="417">
                  <c:v>1.44</c:v>
                </c:pt>
                <c:pt idx="418">
                  <c:v>1.73</c:v>
                </c:pt>
                <c:pt idx="419">
                  <c:v>1.42</c:v>
                </c:pt>
                <c:pt idx="420">
                  <c:v>1.65</c:v>
                </c:pt>
                <c:pt idx="421">
                  <c:v>0.9</c:v>
                </c:pt>
                <c:pt idx="422">
                  <c:v>1.35</c:v>
                </c:pt>
                <c:pt idx="423">
                  <c:v>1.55</c:v>
                </c:pt>
                <c:pt idx="424">
                  <c:v>0.99</c:v>
                </c:pt>
                <c:pt idx="425">
                  <c:v>1.1200000000000001</c:v>
                </c:pt>
                <c:pt idx="426">
                  <c:v>1.18</c:v>
                </c:pt>
                <c:pt idx="427">
                  <c:v>1.7</c:v>
                </c:pt>
                <c:pt idx="428">
                  <c:v>0.75</c:v>
                </c:pt>
                <c:pt idx="429">
                  <c:v>1.32</c:v>
                </c:pt>
                <c:pt idx="430">
                  <c:v>1.76</c:v>
                </c:pt>
                <c:pt idx="431">
                  <c:v>1.41</c:v>
                </c:pt>
                <c:pt idx="432">
                  <c:v>1.52</c:v>
                </c:pt>
                <c:pt idx="433">
                  <c:v>1.74</c:v>
                </c:pt>
                <c:pt idx="434">
                  <c:v>0.65</c:v>
                </c:pt>
                <c:pt idx="435">
                  <c:v>1.34</c:v>
                </c:pt>
                <c:pt idx="436">
                  <c:v>0.84</c:v>
                </c:pt>
                <c:pt idx="437">
                  <c:v>1.42</c:v>
                </c:pt>
                <c:pt idx="438">
                  <c:v>1.35</c:v>
                </c:pt>
                <c:pt idx="439">
                  <c:v>1.26</c:v>
                </c:pt>
                <c:pt idx="440">
                  <c:v>1.61</c:v>
                </c:pt>
                <c:pt idx="441">
                  <c:v>1.24</c:v>
                </c:pt>
                <c:pt idx="442">
                  <c:v>1.8</c:v>
                </c:pt>
                <c:pt idx="443">
                  <c:v>0.91</c:v>
                </c:pt>
                <c:pt idx="444">
                  <c:v>1.4</c:v>
                </c:pt>
                <c:pt idx="445">
                  <c:v>0.83</c:v>
                </c:pt>
                <c:pt idx="446">
                  <c:v>1.36</c:v>
                </c:pt>
                <c:pt idx="447">
                  <c:v>1.53</c:v>
                </c:pt>
                <c:pt idx="448">
                  <c:v>1.57</c:v>
                </c:pt>
                <c:pt idx="449">
                  <c:v>0.86</c:v>
                </c:pt>
                <c:pt idx="450">
                  <c:v>1.6</c:v>
                </c:pt>
                <c:pt idx="451">
                  <c:v>1.25</c:v>
                </c:pt>
                <c:pt idx="452">
                  <c:v>1.58</c:v>
                </c:pt>
                <c:pt idx="453">
                  <c:v>1.1499999999999999</c:v>
                </c:pt>
                <c:pt idx="454">
                  <c:v>1.54</c:v>
                </c:pt>
                <c:pt idx="455">
                  <c:v>1.54</c:v>
                </c:pt>
                <c:pt idx="456">
                  <c:v>1.47</c:v>
                </c:pt>
                <c:pt idx="457">
                  <c:v>1.64</c:v>
                </c:pt>
                <c:pt idx="458">
                  <c:v>0.95</c:v>
                </c:pt>
                <c:pt idx="459">
                  <c:v>1.3</c:v>
                </c:pt>
                <c:pt idx="460">
                  <c:v>0.94</c:v>
                </c:pt>
                <c:pt idx="461">
                  <c:v>1.32</c:v>
                </c:pt>
                <c:pt idx="462">
                  <c:v>1.48</c:v>
                </c:pt>
                <c:pt idx="463">
                  <c:v>1.73</c:v>
                </c:pt>
                <c:pt idx="464">
                  <c:v>1.4</c:v>
                </c:pt>
                <c:pt idx="465">
                  <c:v>1.66</c:v>
                </c:pt>
                <c:pt idx="466">
                  <c:v>0.85</c:v>
                </c:pt>
                <c:pt idx="467">
                  <c:v>1.25</c:v>
                </c:pt>
                <c:pt idx="468">
                  <c:v>1.56</c:v>
                </c:pt>
                <c:pt idx="469">
                  <c:v>1.02</c:v>
                </c:pt>
                <c:pt idx="470">
                  <c:v>1.1100000000000001</c:v>
                </c:pt>
                <c:pt idx="471">
                  <c:v>1.29</c:v>
                </c:pt>
                <c:pt idx="472">
                  <c:v>1.62</c:v>
                </c:pt>
                <c:pt idx="473">
                  <c:v>0.96</c:v>
                </c:pt>
                <c:pt idx="474">
                  <c:v>1.32</c:v>
                </c:pt>
                <c:pt idx="475">
                  <c:v>1.7</c:v>
                </c:pt>
                <c:pt idx="476">
                  <c:v>1.43</c:v>
                </c:pt>
                <c:pt idx="477">
                  <c:v>1.53</c:v>
                </c:pt>
                <c:pt idx="478">
                  <c:v>1.66</c:v>
                </c:pt>
                <c:pt idx="479">
                  <c:v>0.68</c:v>
                </c:pt>
                <c:pt idx="480">
                  <c:v>1.34</c:v>
                </c:pt>
                <c:pt idx="481">
                  <c:v>1.1100000000000001</c:v>
                </c:pt>
                <c:pt idx="482">
                  <c:v>1.39</c:v>
                </c:pt>
                <c:pt idx="483">
                  <c:v>1.29</c:v>
                </c:pt>
                <c:pt idx="484">
                  <c:v>1.23</c:v>
                </c:pt>
                <c:pt idx="485">
                  <c:v>1.59</c:v>
                </c:pt>
                <c:pt idx="486">
                  <c:v>1.25</c:v>
                </c:pt>
                <c:pt idx="487">
                  <c:v>1.79</c:v>
                </c:pt>
                <c:pt idx="488">
                  <c:v>1.1399999999999999</c:v>
                </c:pt>
                <c:pt idx="489">
                  <c:v>1.37</c:v>
                </c:pt>
                <c:pt idx="490">
                  <c:v>0.92</c:v>
                </c:pt>
                <c:pt idx="491">
                  <c:v>1.18</c:v>
                </c:pt>
                <c:pt idx="492">
                  <c:v>1.59</c:v>
                </c:pt>
                <c:pt idx="493">
                  <c:v>1.58</c:v>
                </c:pt>
                <c:pt idx="494">
                  <c:v>0.84</c:v>
                </c:pt>
                <c:pt idx="495">
                  <c:v>1.1599999999999999</c:v>
                </c:pt>
                <c:pt idx="496">
                  <c:v>1.32</c:v>
                </c:pt>
                <c:pt idx="497">
                  <c:v>1.6</c:v>
                </c:pt>
                <c:pt idx="498">
                  <c:v>1.1599999999999999</c:v>
                </c:pt>
                <c:pt idx="499">
                  <c:v>1.51</c:v>
                </c:pt>
                <c:pt idx="500">
                  <c:v>1.53</c:v>
                </c:pt>
                <c:pt idx="501">
                  <c:v>1.48</c:v>
                </c:pt>
                <c:pt idx="502">
                  <c:v>1.64</c:v>
                </c:pt>
                <c:pt idx="503">
                  <c:v>1.1599999999999999</c:v>
                </c:pt>
                <c:pt idx="504">
                  <c:v>1.26</c:v>
                </c:pt>
                <c:pt idx="505">
                  <c:v>0.91</c:v>
                </c:pt>
                <c:pt idx="506">
                  <c:v>1.42</c:v>
                </c:pt>
                <c:pt idx="507">
                  <c:v>1.48</c:v>
                </c:pt>
                <c:pt idx="508">
                  <c:v>1.71</c:v>
                </c:pt>
                <c:pt idx="509">
                  <c:v>1.38</c:v>
                </c:pt>
                <c:pt idx="510">
                  <c:v>1.58</c:v>
                </c:pt>
                <c:pt idx="511">
                  <c:v>0.83</c:v>
                </c:pt>
                <c:pt idx="512">
                  <c:v>1.27</c:v>
                </c:pt>
                <c:pt idx="513">
                  <c:v>1.62</c:v>
                </c:pt>
                <c:pt idx="514">
                  <c:v>1.02</c:v>
                </c:pt>
                <c:pt idx="515">
                  <c:v>1.1200000000000001</c:v>
                </c:pt>
                <c:pt idx="516">
                  <c:v>1.1100000000000001</c:v>
                </c:pt>
                <c:pt idx="517">
                  <c:v>1.71</c:v>
                </c:pt>
                <c:pt idx="518">
                  <c:v>0.91</c:v>
                </c:pt>
                <c:pt idx="519">
                  <c:v>1.38</c:v>
                </c:pt>
                <c:pt idx="520">
                  <c:v>1.72</c:v>
                </c:pt>
                <c:pt idx="521">
                  <c:v>1.38</c:v>
                </c:pt>
                <c:pt idx="522">
                  <c:v>1.62</c:v>
                </c:pt>
                <c:pt idx="523">
                  <c:v>1.66</c:v>
                </c:pt>
                <c:pt idx="524">
                  <c:v>0.56999999999999995</c:v>
                </c:pt>
                <c:pt idx="525">
                  <c:v>1.34</c:v>
                </c:pt>
                <c:pt idx="526">
                  <c:v>1.1200000000000001</c:v>
                </c:pt>
                <c:pt idx="527">
                  <c:v>1.41</c:v>
                </c:pt>
                <c:pt idx="528">
                  <c:v>1.26</c:v>
                </c:pt>
                <c:pt idx="529">
                  <c:v>1.21</c:v>
                </c:pt>
                <c:pt idx="530">
                  <c:v>1.57</c:v>
                </c:pt>
                <c:pt idx="531">
                  <c:v>1.28</c:v>
                </c:pt>
                <c:pt idx="532">
                  <c:v>1.79</c:v>
                </c:pt>
                <c:pt idx="533">
                  <c:v>1.1599999999999999</c:v>
                </c:pt>
                <c:pt idx="534">
                  <c:v>1.41</c:v>
                </c:pt>
                <c:pt idx="535">
                  <c:v>1.0900000000000001</c:v>
                </c:pt>
                <c:pt idx="536">
                  <c:v>1.33</c:v>
                </c:pt>
                <c:pt idx="537">
                  <c:v>1.37</c:v>
                </c:pt>
                <c:pt idx="538">
                  <c:v>1.67</c:v>
                </c:pt>
                <c:pt idx="539">
                  <c:v>0.84</c:v>
                </c:pt>
                <c:pt idx="540">
                  <c:v>1.62</c:v>
                </c:pt>
                <c:pt idx="541">
                  <c:v>1.26</c:v>
                </c:pt>
                <c:pt idx="542">
                  <c:v>1.5</c:v>
                </c:pt>
                <c:pt idx="543">
                  <c:v>1.2</c:v>
                </c:pt>
                <c:pt idx="544">
                  <c:v>1.56</c:v>
                </c:pt>
                <c:pt idx="545">
                  <c:v>1.54</c:v>
                </c:pt>
                <c:pt idx="546">
                  <c:v>1.48</c:v>
                </c:pt>
                <c:pt idx="547">
                  <c:v>1.65</c:v>
                </c:pt>
                <c:pt idx="548">
                  <c:v>1.01</c:v>
                </c:pt>
                <c:pt idx="549">
                  <c:v>1.23</c:v>
                </c:pt>
                <c:pt idx="550">
                  <c:v>0.83</c:v>
                </c:pt>
                <c:pt idx="551">
                  <c:v>1.33</c:v>
                </c:pt>
                <c:pt idx="552">
                  <c:v>1.48</c:v>
                </c:pt>
                <c:pt idx="553">
                  <c:v>1.73</c:v>
                </c:pt>
                <c:pt idx="554">
                  <c:v>1.46</c:v>
                </c:pt>
                <c:pt idx="555">
                  <c:v>1.71</c:v>
                </c:pt>
                <c:pt idx="556">
                  <c:v>0.7</c:v>
                </c:pt>
                <c:pt idx="557">
                  <c:v>1.26</c:v>
                </c:pt>
                <c:pt idx="558">
                  <c:v>1.64</c:v>
                </c:pt>
                <c:pt idx="559">
                  <c:v>1.04</c:v>
                </c:pt>
                <c:pt idx="560">
                  <c:v>0.98</c:v>
                </c:pt>
                <c:pt idx="561">
                  <c:v>1.1499999999999999</c:v>
                </c:pt>
                <c:pt idx="562">
                  <c:v>1.71</c:v>
                </c:pt>
                <c:pt idx="563">
                  <c:v>0.95</c:v>
                </c:pt>
                <c:pt idx="564">
                  <c:v>1.37</c:v>
                </c:pt>
                <c:pt idx="565">
                  <c:v>1.74</c:v>
                </c:pt>
                <c:pt idx="566">
                  <c:v>1.45</c:v>
                </c:pt>
                <c:pt idx="567">
                  <c:v>1.59</c:v>
                </c:pt>
                <c:pt idx="568">
                  <c:v>1.68</c:v>
                </c:pt>
                <c:pt idx="569">
                  <c:v>0.67</c:v>
                </c:pt>
                <c:pt idx="570">
                  <c:v>1.37</c:v>
                </c:pt>
                <c:pt idx="571">
                  <c:v>1.1200000000000001</c:v>
                </c:pt>
                <c:pt idx="572">
                  <c:v>1.39</c:v>
                </c:pt>
                <c:pt idx="573">
                  <c:v>1.19</c:v>
                </c:pt>
                <c:pt idx="574">
                  <c:v>1.1499999999999999</c:v>
                </c:pt>
                <c:pt idx="575">
                  <c:v>1.58</c:v>
                </c:pt>
                <c:pt idx="576">
                  <c:v>1.22</c:v>
                </c:pt>
                <c:pt idx="577">
                  <c:v>1.79</c:v>
                </c:pt>
                <c:pt idx="578">
                  <c:v>1.18</c:v>
                </c:pt>
                <c:pt idx="579">
                  <c:v>1.38</c:v>
                </c:pt>
                <c:pt idx="580">
                  <c:v>1.1200000000000001</c:v>
                </c:pt>
                <c:pt idx="581">
                  <c:v>1.33</c:v>
                </c:pt>
                <c:pt idx="582">
                  <c:v>1.6</c:v>
                </c:pt>
                <c:pt idx="583">
                  <c:v>1.63</c:v>
                </c:pt>
                <c:pt idx="584">
                  <c:v>0.86</c:v>
                </c:pt>
                <c:pt idx="585">
                  <c:v>1.54</c:v>
                </c:pt>
                <c:pt idx="586">
                  <c:v>1.23</c:v>
                </c:pt>
                <c:pt idx="587">
                  <c:v>1.64</c:v>
                </c:pt>
                <c:pt idx="588">
                  <c:v>1.21</c:v>
                </c:pt>
                <c:pt idx="589">
                  <c:v>1.53</c:v>
                </c:pt>
                <c:pt idx="590">
                  <c:v>1.56</c:v>
                </c:pt>
                <c:pt idx="591">
                  <c:v>1.54</c:v>
                </c:pt>
                <c:pt idx="592">
                  <c:v>1.65</c:v>
                </c:pt>
                <c:pt idx="593">
                  <c:v>1.17</c:v>
                </c:pt>
                <c:pt idx="594">
                  <c:v>1.07</c:v>
                </c:pt>
                <c:pt idx="595">
                  <c:v>0.9</c:v>
                </c:pt>
                <c:pt idx="596">
                  <c:v>1.31</c:v>
                </c:pt>
                <c:pt idx="597">
                  <c:v>1.51</c:v>
                </c:pt>
                <c:pt idx="598">
                  <c:v>1.73</c:v>
                </c:pt>
                <c:pt idx="599">
                  <c:v>1.48</c:v>
                </c:pt>
                <c:pt idx="600">
                  <c:v>1.74</c:v>
                </c:pt>
                <c:pt idx="601">
                  <c:v>0.81</c:v>
                </c:pt>
                <c:pt idx="602">
                  <c:v>1.3</c:v>
                </c:pt>
                <c:pt idx="603">
                  <c:v>1.5</c:v>
                </c:pt>
                <c:pt idx="604">
                  <c:v>1.04</c:v>
                </c:pt>
                <c:pt idx="605">
                  <c:v>1.01</c:v>
                </c:pt>
                <c:pt idx="606">
                  <c:v>1.2</c:v>
                </c:pt>
                <c:pt idx="607">
                  <c:v>1.54</c:v>
                </c:pt>
                <c:pt idx="608">
                  <c:v>1.03</c:v>
                </c:pt>
                <c:pt idx="609">
                  <c:v>1.34</c:v>
                </c:pt>
                <c:pt idx="610">
                  <c:v>1.75</c:v>
                </c:pt>
                <c:pt idx="611">
                  <c:v>1.33</c:v>
                </c:pt>
                <c:pt idx="612">
                  <c:v>1.49</c:v>
                </c:pt>
                <c:pt idx="613">
                  <c:v>1.7</c:v>
                </c:pt>
                <c:pt idx="614">
                  <c:v>0.65</c:v>
                </c:pt>
                <c:pt idx="615">
                  <c:v>1.36</c:v>
                </c:pt>
                <c:pt idx="616">
                  <c:v>1.08</c:v>
                </c:pt>
                <c:pt idx="617">
                  <c:v>1.45</c:v>
                </c:pt>
                <c:pt idx="618">
                  <c:v>1.22</c:v>
                </c:pt>
                <c:pt idx="619">
                  <c:v>1.26</c:v>
                </c:pt>
                <c:pt idx="620">
                  <c:v>1.36</c:v>
                </c:pt>
                <c:pt idx="621">
                  <c:v>1.22</c:v>
                </c:pt>
                <c:pt idx="622">
                  <c:v>1.22</c:v>
                </c:pt>
                <c:pt idx="623">
                  <c:v>0.96</c:v>
                </c:pt>
                <c:pt idx="624">
                  <c:v>1.38</c:v>
                </c:pt>
                <c:pt idx="625">
                  <c:v>0.93</c:v>
                </c:pt>
                <c:pt idx="626">
                  <c:v>1.27</c:v>
                </c:pt>
                <c:pt idx="627">
                  <c:v>1.61</c:v>
                </c:pt>
                <c:pt idx="628">
                  <c:v>1.5</c:v>
                </c:pt>
                <c:pt idx="629">
                  <c:v>0.9</c:v>
                </c:pt>
                <c:pt idx="630">
                  <c:v>1.62</c:v>
                </c:pt>
                <c:pt idx="631">
                  <c:v>1.1499999999999999</c:v>
                </c:pt>
                <c:pt idx="632">
                  <c:v>1.7</c:v>
                </c:pt>
                <c:pt idx="633">
                  <c:v>1.1499999999999999</c:v>
                </c:pt>
                <c:pt idx="634">
                  <c:v>1.61</c:v>
                </c:pt>
                <c:pt idx="635">
                  <c:v>1.54</c:v>
                </c:pt>
                <c:pt idx="636">
                  <c:v>1.56</c:v>
                </c:pt>
                <c:pt idx="637">
                  <c:v>1.65</c:v>
                </c:pt>
                <c:pt idx="638">
                  <c:v>1.06</c:v>
                </c:pt>
                <c:pt idx="639">
                  <c:v>0.99</c:v>
                </c:pt>
                <c:pt idx="640">
                  <c:v>0.87</c:v>
                </c:pt>
                <c:pt idx="641">
                  <c:v>1.23</c:v>
                </c:pt>
                <c:pt idx="642">
                  <c:v>1.45</c:v>
                </c:pt>
                <c:pt idx="643">
                  <c:v>1.67</c:v>
                </c:pt>
                <c:pt idx="644">
                  <c:v>1.56</c:v>
                </c:pt>
                <c:pt idx="645">
                  <c:v>1.8</c:v>
                </c:pt>
                <c:pt idx="646">
                  <c:v>0.76</c:v>
                </c:pt>
                <c:pt idx="647">
                  <c:v>1.1399999999999999</c:v>
                </c:pt>
                <c:pt idx="648">
                  <c:v>1.46</c:v>
                </c:pt>
                <c:pt idx="649">
                  <c:v>0.93</c:v>
                </c:pt>
                <c:pt idx="650">
                  <c:v>1.18</c:v>
                </c:pt>
                <c:pt idx="651">
                  <c:v>1.22</c:v>
                </c:pt>
                <c:pt idx="652">
                  <c:v>1.5</c:v>
                </c:pt>
                <c:pt idx="653">
                  <c:v>1.0900000000000001</c:v>
                </c:pt>
                <c:pt idx="654">
                  <c:v>1.27</c:v>
                </c:pt>
                <c:pt idx="655">
                  <c:v>1.76</c:v>
                </c:pt>
                <c:pt idx="656">
                  <c:v>1.46</c:v>
                </c:pt>
                <c:pt idx="657">
                  <c:v>1.47</c:v>
                </c:pt>
                <c:pt idx="658">
                  <c:v>1.74</c:v>
                </c:pt>
                <c:pt idx="659">
                  <c:v>0.73</c:v>
                </c:pt>
                <c:pt idx="660">
                  <c:v>1.33</c:v>
                </c:pt>
                <c:pt idx="661">
                  <c:v>0.98</c:v>
                </c:pt>
                <c:pt idx="662">
                  <c:v>1.44</c:v>
                </c:pt>
                <c:pt idx="663">
                  <c:v>1.28</c:v>
                </c:pt>
                <c:pt idx="664">
                  <c:v>1.2</c:v>
                </c:pt>
                <c:pt idx="665">
                  <c:v>1.58</c:v>
                </c:pt>
                <c:pt idx="666">
                  <c:v>1.29</c:v>
                </c:pt>
                <c:pt idx="667">
                  <c:v>1.69</c:v>
                </c:pt>
                <c:pt idx="668">
                  <c:v>1.0900000000000001</c:v>
                </c:pt>
                <c:pt idx="669">
                  <c:v>1.37</c:v>
                </c:pt>
                <c:pt idx="670">
                  <c:v>1.0900000000000001</c:v>
                </c:pt>
                <c:pt idx="671">
                  <c:v>1.52</c:v>
                </c:pt>
                <c:pt idx="672">
                  <c:v>1.6</c:v>
                </c:pt>
                <c:pt idx="673">
                  <c:v>1.48</c:v>
                </c:pt>
                <c:pt idx="674">
                  <c:v>0.82</c:v>
                </c:pt>
                <c:pt idx="675">
                  <c:v>1.34</c:v>
                </c:pt>
                <c:pt idx="676">
                  <c:v>1.21</c:v>
                </c:pt>
                <c:pt idx="677">
                  <c:v>1.67</c:v>
                </c:pt>
                <c:pt idx="678">
                  <c:v>1.1399999999999999</c:v>
                </c:pt>
                <c:pt idx="679">
                  <c:v>1.63</c:v>
                </c:pt>
                <c:pt idx="680">
                  <c:v>1.55</c:v>
                </c:pt>
                <c:pt idx="681">
                  <c:v>1.5</c:v>
                </c:pt>
                <c:pt idx="682">
                  <c:v>1.63</c:v>
                </c:pt>
                <c:pt idx="683">
                  <c:v>1.1299999999999999</c:v>
                </c:pt>
                <c:pt idx="684">
                  <c:v>1.26</c:v>
                </c:pt>
                <c:pt idx="685">
                  <c:v>0.85</c:v>
                </c:pt>
                <c:pt idx="686">
                  <c:v>1.1499999999999999</c:v>
                </c:pt>
                <c:pt idx="687">
                  <c:v>1.46</c:v>
                </c:pt>
                <c:pt idx="688">
                  <c:v>1.67</c:v>
                </c:pt>
                <c:pt idx="689">
                  <c:v>1.49</c:v>
                </c:pt>
                <c:pt idx="690">
                  <c:v>1.76</c:v>
                </c:pt>
                <c:pt idx="691">
                  <c:v>0.68</c:v>
                </c:pt>
                <c:pt idx="692">
                  <c:v>1.06</c:v>
                </c:pt>
                <c:pt idx="693">
                  <c:v>1.47</c:v>
                </c:pt>
                <c:pt idx="694">
                  <c:v>0.84</c:v>
                </c:pt>
                <c:pt idx="695">
                  <c:v>1.04</c:v>
                </c:pt>
                <c:pt idx="696">
                  <c:v>1.17</c:v>
                </c:pt>
                <c:pt idx="697">
                  <c:v>1.51</c:v>
                </c:pt>
                <c:pt idx="698">
                  <c:v>1.1000000000000001</c:v>
                </c:pt>
                <c:pt idx="699">
                  <c:v>1.35</c:v>
                </c:pt>
                <c:pt idx="700">
                  <c:v>1.68</c:v>
                </c:pt>
                <c:pt idx="701">
                  <c:v>1.38</c:v>
                </c:pt>
                <c:pt idx="702">
                  <c:v>1.44</c:v>
                </c:pt>
                <c:pt idx="703">
                  <c:v>1.66</c:v>
                </c:pt>
                <c:pt idx="704">
                  <c:v>0.7</c:v>
                </c:pt>
                <c:pt idx="705">
                  <c:v>1.34</c:v>
                </c:pt>
                <c:pt idx="706">
                  <c:v>0.91</c:v>
                </c:pt>
                <c:pt idx="707">
                  <c:v>1.4</c:v>
                </c:pt>
                <c:pt idx="708">
                  <c:v>1.25</c:v>
                </c:pt>
                <c:pt idx="709">
                  <c:v>1.24</c:v>
                </c:pt>
                <c:pt idx="710">
                  <c:v>1.6</c:v>
                </c:pt>
                <c:pt idx="711">
                  <c:v>1.18</c:v>
                </c:pt>
                <c:pt idx="712">
                  <c:v>1.83</c:v>
                </c:pt>
                <c:pt idx="713">
                  <c:v>1.1100000000000001</c:v>
                </c:pt>
                <c:pt idx="714">
                  <c:v>1.36</c:v>
                </c:pt>
                <c:pt idx="715">
                  <c:v>1.02</c:v>
                </c:pt>
                <c:pt idx="716">
                  <c:v>1.51</c:v>
                </c:pt>
                <c:pt idx="717">
                  <c:v>1.5</c:v>
                </c:pt>
                <c:pt idx="718">
                  <c:v>1.46</c:v>
                </c:pt>
                <c:pt idx="719">
                  <c:v>0.75</c:v>
                </c:pt>
                <c:pt idx="720">
                  <c:v>1.1299999999999999</c:v>
                </c:pt>
                <c:pt idx="721">
                  <c:v>1.17</c:v>
                </c:pt>
                <c:pt idx="722">
                  <c:v>1.69</c:v>
                </c:pt>
                <c:pt idx="723">
                  <c:v>1.03</c:v>
                </c:pt>
                <c:pt idx="724">
                  <c:v>1.61</c:v>
                </c:pt>
                <c:pt idx="725">
                  <c:v>1.54</c:v>
                </c:pt>
                <c:pt idx="726">
                  <c:v>1.53</c:v>
                </c:pt>
                <c:pt idx="727">
                  <c:v>1.62</c:v>
                </c:pt>
                <c:pt idx="728">
                  <c:v>1.1000000000000001</c:v>
                </c:pt>
                <c:pt idx="729">
                  <c:v>1.18</c:v>
                </c:pt>
                <c:pt idx="730">
                  <c:v>0.9</c:v>
                </c:pt>
                <c:pt idx="731">
                  <c:v>1.33</c:v>
                </c:pt>
                <c:pt idx="732">
                  <c:v>1.48</c:v>
                </c:pt>
                <c:pt idx="733">
                  <c:v>1.83</c:v>
                </c:pt>
                <c:pt idx="734">
                  <c:v>1.48</c:v>
                </c:pt>
                <c:pt idx="735">
                  <c:v>1.66</c:v>
                </c:pt>
                <c:pt idx="736">
                  <c:v>0.72</c:v>
                </c:pt>
                <c:pt idx="737">
                  <c:v>1.18</c:v>
                </c:pt>
                <c:pt idx="738">
                  <c:v>1.26</c:v>
                </c:pt>
                <c:pt idx="739">
                  <c:v>0.95</c:v>
                </c:pt>
                <c:pt idx="740">
                  <c:v>0.99</c:v>
                </c:pt>
                <c:pt idx="741">
                  <c:v>1.26</c:v>
                </c:pt>
                <c:pt idx="742">
                  <c:v>1.26</c:v>
                </c:pt>
                <c:pt idx="743">
                  <c:v>0.99</c:v>
                </c:pt>
                <c:pt idx="744">
                  <c:v>1.32</c:v>
                </c:pt>
                <c:pt idx="745">
                  <c:v>1.84</c:v>
                </c:pt>
                <c:pt idx="746">
                  <c:v>1.39</c:v>
                </c:pt>
                <c:pt idx="747">
                  <c:v>1.24</c:v>
                </c:pt>
                <c:pt idx="748">
                  <c:v>1.78</c:v>
                </c:pt>
                <c:pt idx="749">
                  <c:v>0.75</c:v>
                </c:pt>
                <c:pt idx="750">
                  <c:v>1.05</c:v>
                </c:pt>
                <c:pt idx="751">
                  <c:v>0.84</c:v>
                </c:pt>
                <c:pt idx="752">
                  <c:v>1.44</c:v>
                </c:pt>
                <c:pt idx="753">
                  <c:v>1.18</c:v>
                </c:pt>
                <c:pt idx="754">
                  <c:v>1.22</c:v>
                </c:pt>
                <c:pt idx="755">
                  <c:v>1.62</c:v>
                </c:pt>
                <c:pt idx="756">
                  <c:v>1.18</c:v>
                </c:pt>
                <c:pt idx="757">
                  <c:v>1.93</c:v>
                </c:pt>
                <c:pt idx="758">
                  <c:v>0.92</c:v>
                </c:pt>
                <c:pt idx="759">
                  <c:v>1.34</c:v>
                </c:pt>
                <c:pt idx="760">
                  <c:v>1.02</c:v>
                </c:pt>
                <c:pt idx="761">
                  <c:v>1.37</c:v>
                </c:pt>
                <c:pt idx="762">
                  <c:v>1.36</c:v>
                </c:pt>
                <c:pt idx="763">
                  <c:v>1.25</c:v>
                </c:pt>
                <c:pt idx="764">
                  <c:v>0.81</c:v>
                </c:pt>
                <c:pt idx="765">
                  <c:v>1.47</c:v>
                </c:pt>
                <c:pt idx="766">
                  <c:v>1.1000000000000001</c:v>
                </c:pt>
                <c:pt idx="767">
                  <c:v>1.37</c:v>
                </c:pt>
                <c:pt idx="768">
                  <c:v>1.0900000000000001</c:v>
                </c:pt>
                <c:pt idx="769">
                  <c:v>1.49</c:v>
                </c:pt>
                <c:pt idx="770">
                  <c:v>1.71</c:v>
                </c:pt>
                <c:pt idx="771">
                  <c:v>1.36</c:v>
                </c:pt>
                <c:pt idx="772">
                  <c:v>1.51</c:v>
                </c:pt>
                <c:pt idx="773">
                  <c:v>0.6</c:v>
                </c:pt>
                <c:pt idx="774">
                  <c:v>0.93</c:v>
                </c:pt>
                <c:pt idx="775">
                  <c:v>0.89</c:v>
                </c:pt>
                <c:pt idx="776">
                  <c:v>1.1299999999999999</c:v>
                </c:pt>
                <c:pt idx="777">
                  <c:v>0.99</c:v>
                </c:pt>
                <c:pt idx="778">
                  <c:v>1.46</c:v>
                </c:pt>
                <c:pt idx="779">
                  <c:v>1.51</c:v>
                </c:pt>
                <c:pt idx="780">
                  <c:v>1.61</c:v>
                </c:pt>
                <c:pt idx="781">
                  <c:v>0.74</c:v>
                </c:pt>
                <c:pt idx="782">
                  <c:v>0.93</c:v>
                </c:pt>
                <c:pt idx="783">
                  <c:v>1.1299999999999999</c:v>
                </c:pt>
                <c:pt idx="784">
                  <c:v>0.94</c:v>
                </c:pt>
                <c:pt idx="785">
                  <c:v>0.87</c:v>
                </c:pt>
                <c:pt idx="786">
                  <c:v>1.06</c:v>
                </c:pt>
                <c:pt idx="787">
                  <c:v>1.17</c:v>
                </c:pt>
                <c:pt idx="788">
                  <c:v>0.84</c:v>
                </c:pt>
                <c:pt idx="789">
                  <c:v>1.02</c:v>
                </c:pt>
                <c:pt idx="790">
                  <c:v>1.65</c:v>
                </c:pt>
                <c:pt idx="791">
                  <c:v>1.23</c:v>
                </c:pt>
                <c:pt idx="792">
                  <c:v>1.17</c:v>
                </c:pt>
                <c:pt idx="793">
                  <c:v>1.66</c:v>
                </c:pt>
                <c:pt idx="794">
                  <c:v>0.65</c:v>
                </c:pt>
                <c:pt idx="795">
                  <c:v>1.03</c:v>
                </c:pt>
                <c:pt idx="796">
                  <c:v>0.91</c:v>
                </c:pt>
                <c:pt idx="797">
                  <c:v>1.33</c:v>
                </c:pt>
                <c:pt idx="798">
                  <c:v>1.1200000000000001</c:v>
                </c:pt>
                <c:pt idx="799">
                  <c:v>1.02</c:v>
                </c:pt>
                <c:pt idx="800">
                  <c:v>1.4</c:v>
                </c:pt>
                <c:pt idx="801">
                  <c:v>1.05</c:v>
                </c:pt>
                <c:pt idx="802">
                  <c:v>1.42</c:v>
                </c:pt>
                <c:pt idx="803">
                  <c:v>1</c:v>
                </c:pt>
                <c:pt idx="804">
                  <c:v>1.19</c:v>
                </c:pt>
                <c:pt idx="805">
                  <c:v>1</c:v>
                </c:pt>
                <c:pt idx="806">
                  <c:v>1.37</c:v>
                </c:pt>
                <c:pt idx="807">
                  <c:v>1.63</c:v>
                </c:pt>
                <c:pt idx="808">
                  <c:v>1.1499999999999999</c:v>
                </c:pt>
                <c:pt idx="809">
                  <c:v>0.82</c:v>
                </c:pt>
                <c:pt idx="810">
                  <c:v>1.77</c:v>
                </c:pt>
                <c:pt idx="811">
                  <c:v>1.18</c:v>
                </c:pt>
                <c:pt idx="812">
                  <c:v>1.59</c:v>
                </c:pt>
                <c:pt idx="813">
                  <c:v>1.2</c:v>
                </c:pt>
                <c:pt idx="814">
                  <c:v>1.62</c:v>
                </c:pt>
                <c:pt idx="815">
                  <c:v>1.55</c:v>
                </c:pt>
                <c:pt idx="816">
                  <c:v>1.41</c:v>
                </c:pt>
                <c:pt idx="817">
                  <c:v>1.6</c:v>
                </c:pt>
                <c:pt idx="818">
                  <c:v>0.76</c:v>
                </c:pt>
                <c:pt idx="819">
                  <c:v>0.99</c:v>
                </c:pt>
                <c:pt idx="820">
                  <c:v>0.95</c:v>
                </c:pt>
                <c:pt idx="821">
                  <c:v>1.23</c:v>
                </c:pt>
                <c:pt idx="822">
                  <c:v>1.03</c:v>
                </c:pt>
                <c:pt idx="823">
                  <c:v>1.87</c:v>
                </c:pt>
                <c:pt idx="824">
                  <c:v>1.54</c:v>
                </c:pt>
                <c:pt idx="825">
                  <c:v>1.76</c:v>
                </c:pt>
                <c:pt idx="826">
                  <c:v>0.79</c:v>
                </c:pt>
                <c:pt idx="827">
                  <c:v>0.85</c:v>
                </c:pt>
                <c:pt idx="828">
                  <c:v>1.47</c:v>
                </c:pt>
                <c:pt idx="829">
                  <c:v>0.98</c:v>
                </c:pt>
                <c:pt idx="830">
                  <c:v>0.94</c:v>
                </c:pt>
                <c:pt idx="831">
                  <c:v>1.27</c:v>
                </c:pt>
                <c:pt idx="832">
                  <c:v>1.5</c:v>
                </c:pt>
                <c:pt idx="833">
                  <c:v>1.02</c:v>
                </c:pt>
                <c:pt idx="834">
                  <c:v>1.35</c:v>
                </c:pt>
                <c:pt idx="835">
                  <c:v>1.75</c:v>
                </c:pt>
                <c:pt idx="836">
                  <c:v>1.53</c:v>
                </c:pt>
                <c:pt idx="837">
                  <c:v>1.42</c:v>
                </c:pt>
                <c:pt idx="838">
                  <c:v>1.75</c:v>
                </c:pt>
                <c:pt idx="839">
                  <c:v>0.69</c:v>
                </c:pt>
                <c:pt idx="840">
                  <c:v>1.33</c:v>
                </c:pt>
                <c:pt idx="841">
                  <c:v>0.95</c:v>
                </c:pt>
                <c:pt idx="842">
                  <c:v>1.33</c:v>
                </c:pt>
                <c:pt idx="843">
                  <c:v>1.1299999999999999</c:v>
                </c:pt>
                <c:pt idx="844">
                  <c:v>0.99</c:v>
                </c:pt>
                <c:pt idx="845">
                  <c:v>1.56</c:v>
                </c:pt>
                <c:pt idx="846">
                  <c:v>1.08</c:v>
                </c:pt>
                <c:pt idx="847">
                  <c:v>1.77</c:v>
                </c:pt>
                <c:pt idx="848">
                  <c:v>1.0900000000000001</c:v>
                </c:pt>
                <c:pt idx="849">
                  <c:v>1.34</c:v>
                </c:pt>
                <c:pt idx="850">
                  <c:v>1.08</c:v>
                </c:pt>
                <c:pt idx="851">
                  <c:v>1.3</c:v>
                </c:pt>
                <c:pt idx="852">
                  <c:v>1.66</c:v>
                </c:pt>
                <c:pt idx="853">
                  <c:v>1.43</c:v>
                </c:pt>
                <c:pt idx="854">
                  <c:v>0.84</c:v>
                </c:pt>
                <c:pt idx="855">
                  <c:v>1.38</c:v>
                </c:pt>
                <c:pt idx="856">
                  <c:v>1.2</c:v>
                </c:pt>
                <c:pt idx="857">
                  <c:v>1.67</c:v>
                </c:pt>
                <c:pt idx="858">
                  <c:v>1.29</c:v>
                </c:pt>
                <c:pt idx="859">
                  <c:v>1.69</c:v>
                </c:pt>
                <c:pt idx="860">
                  <c:v>1.71</c:v>
                </c:pt>
                <c:pt idx="861">
                  <c:v>1.5</c:v>
                </c:pt>
                <c:pt idx="862">
                  <c:v>1.64</c:v>
                </c:pt>
                <c:pt idx="863">
                  <c:v>1</c:v>
                </c:pt>
                <c:pt idx="864">
                  <c:v>1.1599999999999999</c:v>
                </c:pt>
                <c:pt idx="865">
                  <c:v>0.91</c:v>
                </c:pt>
                <c:pt idx="866">
                  <c:v>1.23</c:v>
                </c:pt>
                <c:pt idx="867">
                  <c:v>1.32</c:v>
                </c:pt>
                <c:pt idx="868">
                  <c:v>1.88</c:v>
                </c:pt>
                <c:pt idx="869">
                  <c:v>1.51</c:v>
                </c:pt>
                <c:pt idx="870">
                  <c:v>1.8</c:v>
                </c:pt>
                <c:pt idx="871">
                  <c:v>0.83</c:v>
                </c:pt>
                <c:pt idx="872">
                  <c:v>1.0900000000000001</c:v>
                </c:pt>
                <c:pt idx="873">
                  <c:v>1.44</c:v>
                </c:pt>
                <c:pt idx="874">
                  <c:v>1.02</c:v>
                </c:pt>
                <c:pt idx="875">
                  <c:v>1.1399999999999999</c:v>
                </c:pt>
                <c:pt idx="876">
                  <c:v>1.1000000000000001</c:v>
                </c:pt>
                <c:pt idx="877">
                  <c:v>1.49</c:v>
                </c:pt>
                <c:pt idx="878">
                  <c:v>0.99</c:v>
                </c:pt>
                <c:pt idx="879">
                  <c:v>1.36</c:v>
                </c:pt>
                <c:pt idx="880">
                  <c:v>1.8</c:v>
                </c:pt>
                <c:pt idx="881">
                  <c:v>1.54</c:v>
                </c:pt>
                <c:pt idx="882">
                  <c:v>1.41</c:v>
                </c:pt>
                <c:pt idx="883">
                  <c:v>1.75</c:v>
                </c:pt>
                <c:pt idx="884">
                  <c:v>0.74</c:v>
                </c:pt>
                <c:pt idx="885">
                  <c:v>1.02</c:v>
                </c:pt>
                <c:pt idx="886">
                  <c:v>1.01</c:v>
                </c:pt>
                <c:pt idx="887">
                  <c:v>1.39</c:v>
                </c:pt>
                <c:pt idx="888">
                  <c:v>1.17</c:v>
                </c:pt>
                <c:pt idx="889">
                  <c:v>1.01</c:v>
                </c:pt>
                <c:pt idx="890">
                  <c:v>1.64</c:v>
                </c:pt>
                <c:pt idx="891">
                  <c:v>1.27</c:v>
                </c:pt>
                <c:pt idx="892">
                  <c:v>1.86</c:v>
                </c:pt>
                <c:pt idx="893">
                  <c:v>1.25</c:v>
                </c:pt>
                <c:pt idx="894">
                  <c:v>1.38</c:v>
                </c:pt>
                <c:pt idx="895">
                  <c:v>1.1399999999999999</c:v>
                </c:pt>
                <c:pt idx="896">
                  <c:v>1.17</c:v>
                </c:pt>
                <c:pt idx="897">
                  <c:v>1.6</c:v>
                </c:pt>
                <c:pt idx="898">
                  <c:v>1.44</c:v>
                </c:pt>
                <c:pt idx="899">
                  <c:v>0.89</c:v>
                </c:pt>
                <c:pt idx="900">
                  <c:v>1.1299999999999999</c:v>
                </c:pt>
                <c:pt idx="901">
                  <c:v>0.98</c:v>
                </c:pt>
                <c:pt idx="902">
                  <c:v>1.5</c:v>
                </c:pt>
                <c:pt idx="903">
                  <c:v>1.3</c:v>
                </c:pt>
                <c:pt idx="904">
                  <c:v>1.28</c:v>
                </c:pt>
                <c:pt idx="905">
                  <c:v>1.28</c:v>
                </c:pt>
                <c:pt idx="906">
                  <c:v>1.36</c:v>
                </c:pt>
                <c:pt idx="907">
                  <c:v>1.5</c:v>
                </c:pt>
                <c:pt idx="908">
                  <c:v>0.91</c:v>
                </c:pt>
                <c:pt idx="909">
                  <c:v>0.84</c:v>
                </c:pt>
                <c:pt idx="910">
                  <c:v>0.92</c:v>
                </c:pt>
                <c:pt idx="911">
                  <c:v>1.01</c:v>
                </c:pt>
                <c:pt idx="912">
                  <c:v>0.92</c:v>
                </c:pt>
                <c:pt idx="913">
                  <c:v>1.35</c:v>
                </c:pt>
                <c:pt idx="914">
                  <c:v>1.33</c:v>
                </c:pt>
                <c:pt idx="915">
                  <c:v>1.52</c:v>
                </c:pt>
                <c:pt idx="916">
                  <c:v>0.8</c:v>
                </c:pt>
                <c:pt idx="917">
                  <c:v>0.95</c:v>
                </c:pt>
                <c:pt idx="918">
                  <c:v>1.2</c:v>
                </c:pt>
                <c:pt idx="919">
                  <c:v>1.05</c:v>
                </c:pt>
                <c:pt idx="920">
                  <c:v>1.04</c:v>
                </c:pt>
                <c:pt idx="921">
                  <c:v>1</c:v>
                </c:pt>
                <c:pt idx="922">
                  <c:v>1.22</c:v>
                </c:pt>
                <c:pt idx="923">
                  <c:v>0.85</c:v>
                </c:pt>
                <c:pt idx="924">
                  <c:v>1.1499999999999999</c:v>
                </c:pt>
                <c:pt idx="925">
                  <c:v>1.67</c:v>
                </c:pt>
                <c:pt idx="926">
                  <c:v>1.17</c:v>
                </c:pt>
                <c:pt idx="927">
                  <c:v>1.19</c:v>
                </c:pt>
                <c:pt idx="928">
                  <c:v>1.56</c:v>
                </c:pt>
                <c:pt idx="929">
                  <c:v>0.89</c:v>
                </c:pt>
                <c:pt idx="930">
                  <c:v>1.3</c:v>
                </c:pt>
                <c:pt idx="931">
                  <c:v>1.22</c:v>
                </c:pt>
                <c:pt idx="932">
                  <c:v>1.3</c:v>
                </c:pt>
                <c:pt idx="933">
                  <c:v>1.03</c:v>
                </c:pt>
                <c:pt idx="934">
                  <c:v>0.93</c:v>
                </c:pt>
                <c:pt idx="935">
                  <c:v>1.35</c:v>
                </c:pt>
                <c:pt idx="936">
                  <c:v>1.18</c:v>
                </c:pt>
                <c:pt idx="937">
                  <c:v>1.46</c:v>
                </c:pt>
                <c:pt idx="938">
                  <c:v>1.43</c:v>
                </c:pt>
                <c:pt idx="939">
                  <c:v>1.19</c:v>
                </c:pt>
                <c:pt idx="940">
                  <c:v>1.18</c:v>
                </c:pt>
                <c:pt idx="941">
                  <c:v>1.34</c:v>
                </c:pt>
                <c:pt idx="942">
                  <c:v>1.21</c:v>
                </c:pt>
                <c:pt idx="943">
                  <c:v>1.2</c:v>
                </c:pt>
                <c:pt idx="944">
                  <c:v>0.88</c:v>
                </c:pt>
                <c:pt idx="945">
                  <c:v>1.42</c:v>
                </c:pt>
                <c:pt idx="946">
                  <c:v>1.1000000000000001</c:v>
                </c:pt>
                <c:pt idx="947">
                  <c:v>1.49</c:v>
                </c:pt>
                <c:pt idx="948">
                  <c:v>1.1499999999999999</c:v>
                </c:pt>
                <c:pt idx="949">
                  <c:v>1.49</c:v>
                </c:pt>
                <c:pt idx="950">
                  <c:v>1.32</c:v>
                </c:pt>
                <c:pt idx="951">
                  <c:v>1.38</c:v>
                </c:pt>
                <c:pt idx="952">
                  <c:v>1.64</c:v>
                </c:pt>
                <c:pt idx="953">
                  <c:v>1.1499999999999999</c:v>
                </c:pt>
                <c:pt idx="954">
                  <c:v>1.07</c:v>
                </c:pt>
                <c:pt idx="955">
                  <c:v>0.93</c:v>
                </c:pt>
                <c:pt idx="956">
                  <c:v>1.1000000000000001</c:v>
                </c:pt>
                <c:pt idx="957">
                  <c:v>1.18</c:v>
                </c:pt>
                <c:pt idx="958">
                  <c:v>1.63</c:v>
                </c:pt>
                <c:pt idx="959">
                  <c:v>1.25</c:v>
                </c:pt>
                <c:pt idx="960">
                  <c:v>1.53</c:v>
                </c:pt>
                <c:pt idx="961">
                  <c:v>0.95</c:v>
                </c:pt>
                <c:pt idx="962">
                  <c:v>1.2</c:v>
                </c:pt>
                <c:pt idx="963">
                  <c:v>1.41</c:v>
                </c:pt>
                <c:pt idx="964">
                  <c:v>1.1599999999999999</c:v>
                </c:pt>
                <c:pt idx="965">
                  <c:v>1.28</c:v>
                </c:pt>
                <c:pt idx="966">
                  <c:v>1.1499999999999999</c:v>
                </c:pt>
                <c:pt idx="967">
                  <c:v>1.46</c:v>
                </c:pt>
                <c:pt idx="968">
                  <c:v>1.04</c:v>
                </c:pt>
                <c:pt idx="969">
                  <c:v>1.1499999999999999</c:v>
                </c:pt>
                <c:pt idx="970">
                  <c:v>1.67</c:v>
                </c:pt>
                <c:pt idx="971">
                  <c:v>1.42</c:v>
                </c:pt>
                <c:pt idx="972">
                  <c:v>1.4</c:v>
                </c:pt>
                <c:pt idx="973">
                  <c:v>1.5</c:v>
                </c:pt>
                <c:pt idx="974">
                  <c:v>0.81</c:v>
                </c:pt>
                <c:pt idx="975">
                  <c:v>1.3</c:v>
                </c:pt>
                <c:pt idx="976">
                  <c:v>1.06</c:v>
                </c:pt>
                <c:pt idx="977">
                  <c:v>1.29</c:v>
                </c:pt>
                <c:pt idx="978">
                  <c:v>1.19</c:v>
                </c:pt>
                <c:pt idx="979">
                  <c:v>1.0900000000000001</c:v>
                </c:pt>
                <c:pt idx="980">
                  <c:v>1.31</c:v>
                </c:pt>
                <c:pt idx="981">
                  <c:v>1.41</c:v>
                </c:pt>
                <c:pt idx="982">
                  <c:v>1.21</c:v>
                </c:pt>
                <c:pt idx="983">
                  <c:v>1.26</c:v>
                </c:pt>
                <c:pt idx="984">
                  <c:v>1.24</c:v>
                </c:pt>
                <c:pt idx="985">
                  <c:v>1.2</c:v>
                </c:pt>
                <c:pt idx="986">
                  <c:v>1.36</c:v>
                </c:pt>
                <c:pt idx="987">
                  <c:v>1.31</c:v>
                </c:pt>
                <c:pt idx="988">
                  <c:v>1.41</c:v>
                </c:pt>
                <c:pt idx="989">
                  <c:v>0.9</c:v>
                </c:pt>
                <c:pt idx="990">
                  <c:v>1.69</c:v>
                </c:pt>
                <c:pt idx="991">
                  <c:v>1.1000000000000001</c:v>
                </c:pt>
                <c:pt idx="992">
                  <c:v>1.18</c:v>
                </c:pt>
                <c:pt idx="993">
                  <c:v>1.25</c:v>
                </c:pt>
                <c:pt idx="994">
                  <c:v>1.1200000000000001</c:v>
                </c:pt>
                <c:pt idx="995">
                  <c:v>1.29</c:v>
                </c:pt>
                <c:pt idx="996">
                  <c:v>1.1100000000000001</c:v>
                </c:pt>
                <c:pt idx="997">
                  <c:v>1.42</c:v>
                </c:pt>
                <c:pt idx="998">
                  <c:v>0.89</c:v>
                </c:pt>
                <c:pt idx="999">
                  <c:v>0.99</c:v>
                </c:pt>
                <c:pt idx="1000">
                  <c:v>0.85</c:v>
                </c:pt>
                <c:pt idx="1001">
                  <c:v>1.1599999999999999</c:v>
                </c:pt>
                <c:pt idx="1002">
                  <c:v>0.96</c:v>
                </c:pt>
                <c:pt idx="1003">
                  <c:v>1.01</c:v>
                </c:pt>
                <c:pt idx="1004">
                  <c:v>1.1399999999999999</c:v>
                </c:pt>
                <c:pt idx="1005">
                  <c:v>1.18</c:v>
                </c:pt>
                <c:pt idx="1006">
                  <c:v>0.78</c:v>
                </c:pt>
                <c:pt idx="1007">
                  <c:v>1.03</c:v>
                </c:pt>
                <c:pt idx="1008">
                  <c:v>1.1399999999999999</c:v>
                </c:pt>
                <c:pt idx="1009">
                  <c:v>1.05</c:v>
                </c:pt>
                <c:pt idx="1010">
                  <c:v>1.1499999999999999</c:v>
                </c:pt>
                <c:pt idx="1011">
                  <c:v>1.07</c:v>
                </c:pt>
                <c:pt idx="1012">
                  <c:v>1.19</c:v>
                </c:pt>
                <c:pt idx="1013">
                  <c:v>1</c:v>
                </c:pt>
                <c:pt idx="1014">
                  <c:v>1.04</c:v>
                </c:pt>
                <c:pt idx="1015">
                  <c:v>1.27</c:v>
                </c:pt>
                <c:pt idx="1016">
                  <c:v>1.33</c:v>
                </c:pt>
                <c:pt idx="1017">
                  <c:v>1.1599999999999999</c:v>
                </c:pt>
                <c:pt idx="1018">
                  <c:v>1.32</c:v>
                </c:pt>
                <c:pt idx="1019">
                  <c:v>0.78</c:v>
                </c:pt>
                <c:pt idx="1020">
                  <c:v>1.01</c:v>
                </c:pt>
                <c:pt idx="1021">
                  <c:v>1.17</c:v>
                </c:pt>
                <c:pt idx="1022">
                  <c:v>1.1200000000000001</c:v>
                </c:pt>
                <c:pt idx="1023">
                  <c:v>1.1200000000000001</c:v>
                </c:pt>
                <c:pt idx="1024">
                  <c:v>1.1100000000000001</c:v>
                </c:pt>
                <c:pt idx="1025">
                  <c:v>1.1499999999999999</c:v>
                </c:pt>
                <c:pt idx="1026">
                  <c:v>1.26</c:v>
                </c:pt>
                <c:pt idx="1027">
                  <c:v>1.01</c:v>
                </c:pt>
                <c:pt idx="1028">
                  <c:v>1.31</c:v>
                </c:pt>
                <c:pt idx="1029">
                  <c:v>1.1000000000000001</c:v>
                </c:pt>
                <c:pt idx="1030">
                  <c:v>1.07</c:v>
                </c:pt>
                <c:pt idx="1031">
                  <c:v>1.05</c:v>
                </c:pt>
                <c:pt idx="1032">
                  <c:v>1.45</c:v>
                </c:pt>
                <c:pt idx="1033">
                  <c:v>1.17</c:v>
                </c:pt>
                <c:pt idx="1034">
                  <c:v>0.84</c:v>
                </c:pt>
                <c:pt idx="1035">
                  <c:v>1.57</c:v>
                </c:pt>
                <c:pt idx="1036">
                  <c:v>1.08</c:v>
                </c:pt>
                <c:pt idx="1037">
                  <c:v>1.1200000000000001</c:v>
                </c:pt>
                <c:pt idx="1038">
                  <c:v>1.1200000000000001</c:v>
                </c:pt>
                <c:pt idx="1039">
                  <c:v>1.22</c:v>
                </c:pt>
                <c:pt idx="1040">
                  <c:v>1.27</c:v>
                </c:pt>
                <c:pt idx="1041">
                  <c:v>1.37</c:v>
                </c:pt>
                <c:pt idx="1042">
                  <c:v>1.36</c:v>
                </c:pt>
                <c:pt idx="1043">
                  <c:v>0.92</c:v>
                </c:pt>
                <c:pt idx="1044">
                  <c:v>1.03</c:v>
                </c:pt>
                <c:pt idx="1045">
                  <c:v>0.82</c:v>
                </c:pt>
                <c:pt idx="1046">
                  <c:v>1.1499999999999999</c:v>
                </c:pt>
                <c:pt idx="1047">
                  <c:v>1.1399999999999999</c:v>
                </c:pt>
                <c:pt idx="1048">
                  <c:v>1.55</c:v>
                </c:pt>
                <c:pt idx="1049">
                  <c:v>1.1499999999999999</c:v>
                </c:pt>
                <c:pt idx="1050">
                  <c:v>1.18</c:v>
                </c:pt>
                <c:pt idx="1051">
                  <c:v>0.71</c:v>
                </c:pt>
                <c:pt idx="1052">
                  <c:v>0.92</c:v>
                </c:pt>
                <c:pt idx="1053">
                  <c:v>1.33</c:v>
                </c:pt>
                <c:pt idx="1054">
                  <c:v>1.04</c:v>
                </c:pt>
                <c:pt idx="1055">
                  <c:v>1.08</c:v>
                </c:pt>
                <c:pt idx="1056">
                  <c:v>1.18</c:v>
                </c:pt>
                <c:pt idx="1057">
                  <c:v>1.4</c:v>
                </c:pt>
                <c:pt idx="1058">
                  <c:v>1.08</c:v>
                </c:pt>
                <c:pt idx="1059">
                  <c:v>1.08</c:v>
                </c:pt>
                <c:pt idx="1060">
                  <c:v>1.2</c:v>
                </c:pt>
                <c:pt idx="1061">
                  <c:v>1.44</c:v>
                </c:pt>
                <c:pt idx="1062">
                  <c:v>1.35</c:v>
                </c:pt>
                <c:pt idx="1063">
                  <c:v>1.23</c:v>
                </c:pt>
                <c:pt idx="1064">
                  <c:v>0.68</c:v>
                </c:pt>
                <c:pt idx="1065">
                  <c:v>1.23</c:v>
                </c:pt>
                <c:pt idx="1066">
                  <c:v>1.34</c:v>
                </c:pt>
                <c:pt idx="1067">
                  <c:v>1.34</c:v>
                </c:pt>
                <c:pt idx="1068">
                  <c:v>1.21</c:v>
                </c:pt>
                <c:pt idx="1069">
                  <c:v>1.1399999999999999</c:v>
                </c:pt>
                <c:pt idx="1070">
                  <c:v>1.32</c:v>
                </c:pt>
                <c:pt idx="1071">
                  <c:v>1.07</c:v>
                </c:pt>
                <c:pt idx="1072">
                  <c:v>1.38</c:v>
                </c:pt>
                <c:pt idx="1073">
                  <c:v>1.34</c:v>
                </c:pt>
                <c:pt idx="1074">
                  <c:v>1.22</c:v>
                </c:pt>
                <c:pt idx="1075">
                  <c:v>1.1599999999999999</c:v>
                </c:pt>
                <c:pt idx="1076">
                  <c:v>1.24</c:v>
                </c:pt>
                <c:pt idx="1077">
                  <c:v>1.34</c:v>
                </c:pt>
                <c:pt idx="1078">
                  <c:v>1.36</c:v>
                </c:pt>
                <c:pt idx="1079">
                  <c:v>0.85</c:v>
                </c:pt>
                <c:pt idx="1080">
                  <c:v>1.03</c:v>
                </c:pt>
                <c:pt idx="1081">
                  <c:v>0.86</c:v>
                </c:pt>
                <c:pt idx="1082">
                  <c:v>1.1200000000000001</c:v>
                </c:pt>
                <c:pt idx="1083">
                  <c:v>1.07</c:v>
                </c:pt>
                <c:pt idx="1084">
                  <c:v>1.39</c:v>
                </c:pt>
                <c:pt idx="1085">
                  <c:v>1.32</c:v>
                </c:pt>
                <c:pt idx="1086">
                  <c:v>0.99</c:v>
                </c:pt>
                <c:pt idx="1087">
                  <c:v>0.88</c:v>
                </c:pt>
                <c:pt idx="1088">
                  <c:v>0.76</c:v>
                </c:pt>
                <c:pt idx="1089">
                  <c:v>0.73</c:v>
                </c:pt>
                <c:pt idx="1090">
                  <c:v>0.67</c:v>
                </c:pt>
                <c:pt idx="1091">
                  <c:v>0.87</c:v>
                </c:pt>
                <c:pt idx="1092">
                  <c:v>0.67</c:v>
                </c:pt>
                <c:pt idx="1093">
                  <c:v>0.88</c:v>
                </c:pt>
                <c:pt idx="1094">
                  <c:v>1.1599999999999999</c:v>
                </c:pt>
                <c:pt idx="1095">
                  <c:v>1.38</c:v>
                </c:pt>
                <c:pt idx="1096">
                  <c:v>0.56000000000000005</c:v>
                </c:pt>
                <c:pt idx="1097">
                  <c:v>0.79</c:v>
                </c:pt>
                <c:pt idx="1098">
                  <c:v>0.96</c:v>
                </c:pt>
                <c:pt idx="1099">
                  <c:v>0.88</c:v>
                </c:pt>
                <c:pt idx="1100">
                  <c:v>0.73</c:v>
                </c:pt>
                <c:pt idx="1101">
                  <c:v>0.84</c:v>
                </c:pt>
                <c:pt idx="1102">
                  <c:v>0.98</c:v>
                </c:pt>
                <c:pt idx="1103">
                  <c:v>0.8</c:v>
                </c:pt>
                <c:pt idx="1104">
                  <c:v>0.76</c:v>
                </c:pt>
                <c:pt idx="1105">
                  <c:v>1.28</c:v>
                </c:pt>
                <c:pt idx="1106">
                  <c:v>1.06</c:v>
                </c:pt>
                <c:pt idx="1107">
                  <c:v>0.99</c:v>
                </c:pt>
                <c:pt idx="1108">
                  <c:v>1.1200000000000001</c:v>
                </c:pt>
                <c:pt idx="1109">
                  <c:v>0.59</c:v>
                </c:pt>
                <c:pt idx="1110">
                  <c:v>0.98</c:v>
                </c:pt>
                <c:pt idx="1111">
                  <c:v>0.88</c:v>
                </c:pt>
                <c:pt idx="1112">
                  <c:v>0.97</c:v>
                </c:pt>
                <c:pt idx="1113">
                  <c:v>0.86</c:v>
                </c:pt>
                <c:pt idx="1114">
                  <c:v>0.82</c:v>
                </c:pt>
                <c:pt idx="1115">
                  <c:v>0.86</c:v>
                </c:pt>
                <c:pt idx="1116">
                  <c:v>0.88</c:v>
                </c:pt>
                <c:pt idx="1117">
                  <c:v>0.84</c:v>
                </c:pt>
                <c:pt idx="1118">
                  <c:v>1.04</c:v>
                </c:pt>
                <c:pt idx="1119">
                  <c:v>0.96</c:v>
                </c:pt>
                <c:pt idx="1120">
                  <c:v>0.98</c:v>
                </c:pt>
                <c:pt idx="1121">
                  <c:v>0.9</c:v>
                </c:pt>
                <c:pt idx="1122">
                  <c:v>1.1499999999999999</c:v>
                </c:pt>
                <c:pt idx="1123">
                  <c:v>0.98</c:v>
                </c:pt>
                <c:pt idx="1124">
                  <c:v>0.76</c:v>
                </c:pt>
                <c:pt idx="1125">
                  <c:v>1.45</c:v>
                </c:pt>
                <c:pt idx="1126">
                  <c:v>0.87</c:v>
                </c:pt>
                <c:pt idx="1127">
                  <c:v>1.41</c:v>
                </c:pt>
                <c:pt idx="1128">
                  <c:v>1.1399999999999999</c:v>
                </c:pt>
                <c:pt idx="1129">
                  <c:v>1.3</c:v>
                </c:pt>
                <c:pt idx="1130">
                  <c:v>1.27</c:v>
                </c:pt>
                <c:pt idx="1131">
                  <c:v>1.18</c:v>
                </c:pt>
                <c:pt idx="1132">
                  <c:v>1.39</c:v>
                </c:pt>
                <c:pt idx="1133">
                  <c:v>0.8</c:v>
                </c:pt>
                <c:pt idx="1134">
                  <c:v>0.82</c:v>
                </c:pt>
                <c:pt idx="1135">
                  <c:v>0.72</c:v>
                </c:pt>
                <c:pt idx="1136">
                  <c:v>0.91</c:v>
                </c:pt>
                <c:pt idx="1137">
                  <c:v>0.92</c:v>
                </c:pt>
                <c:pt idx="1138">
                  <c:v>1.4</c:v>
                </c:pt>
                <c:pt idx="1139">
                  <c:v>1.0900000000000001</c:v>
                </c:pt>
                <c:pt idx="1140">
                  <c:v>1.48</c:v>
                </c:pt>
                <c:pt idx="1141">
                  <c:v>0.57999999999999996</c:v>
                </c:pt>
                <c:pt idx="1142">
                  <c:v>0.81</c:v>
                </c:pt>
                <c:pt idx="1143">
                  <c:v>0.99</c:v>
                </c:pt>
                <c:pt idx="1144">
                  <c:v>0.9</c:v>
                </c:pt>
                <c:pt idx="1145">
                  <c:v>0.85</c:v>
                </c:pt>
                <c:pt idx="1146">
                  <c:v>0.87</c:v>
                </c:pt>
                <c:pt idx="1147">
                  <c:v>1</c:v>
                </c:pt>
                <c:pt idx="1148">
                  <c:v>0.8</c:v>
                </c:pt>
                <c:pt idx="1149">
                  <c:v>0.97</c:v>
                </c:pt>
                <c:pt idx="1150">
                  <c:v>1.27</c:v>
                </c:pt>
                <c:pt idx="1151">
                  <c:v>1.1100000000000001</c:v>
                </c:pt>
                <c:pt idx="1152">
                  <c:v>1</c:v>
                </c:pt>
                <c:pt idx="1153">
                  <c:v>1.02</c:v>
                </c:pt>
                <c:pt idx="1154">
                  <c:v>0.64</c:v>
                </c:pt>
                <c:pt idx="1155">
                  <c:v>1.22</c:v>
                </c:pt>
                <c:pt idx="1156">
                  <c:v>1.25</c:v>
                </c:pt>
                <c:pt idx="1157">
                  <c:v>1.1000000000000001</c:v>
                </c:pt>
                <c:pt idx="1158">
                  <c:v>1.01</c:v>
                </c:pt>
                <c:pt idx="1159">
                  <c:v>0.85</c:v>
                </c:pt>
                <c:pt idx="1160">
                  <c:v>1.07</c:v>
                </c:pt>
                <c:pt idx="1161">
                  <c:v>0.93</c:v>
                </c:pt>
                <c:pt idx="1162">
                  <c:v>1.32</c:v>
                </c:pt>
                <c:pt idx="1163">
                  <c:v>1.4</c:v>
                </c:pt>
                <c:pt idx="1164">
                  <c:v>1.05</c:v>
                </c:pt>
                <c:pt idx="1165">
                  <c:v>1.1599999999999999</c:v>
                </c:pt>
                <c:pt idx="1166">
                  <c:v>1.1499999999999999</c:v>
                </c:pt>
                <c:pt idx="1167">
                  <c:v>1.3</c:v>
                </c:pt>
                <c:pt idx="1168">
                  <c:v>1</c:v>
                </c:pt>
                <c:pt idx="1169">
                  <c:v>0.75</c:v>
                </c:pt>
                <c:pt idx="1170">
                  <c:v>1.43</c:v>
                </c:pt>
                <c:pt idx="1171">
                  <c:v>1.04</c:v>
                </c:pt>
                <c:pt idx="1172">
                  <c:v>1.42</c:v>
                </c:pt>
                <c:pt idx="1173">
                  <c:v>1.25</c:v>
                </c:pt>
                <c:pt idx="1174">
                  <c:v>1.51</c:v>
                </c:pt>
                <c:pt idx="1175">
                  <c:v>1.28</c:v>
                </c:pt>
                <c:pt idx="1176">
                  <c:v>1.36</c:v>
                </c:pt>
                <c:pt idx="1177">
                  <c:v>1.53</c:v>
                </c:pt>
                <c:pt idx="1178">
                  <c:v>0.83</c:v>
                </c:pt>
                <c:pt idx="1179">
                  <c:v>1.02</c:v>
                </c:pt>
                <c:pt idx="1180">
                  <c:v>0.77</c:v>
                </c:pt>
                <c:pt idx="1181">
                  <c:v>1.1599999999999999</c:v>
                </c:pt>
                <c:pt idx="1182">
                  <c:v>1.1100000000000001</c:v>
                </c:pt>
                <c:pt idx="1183">
                  <c:v>1.52</c:v>
                </c:pt>
                <c:pt idx="1184">
                  <c:v>1.25</c:v>
                </c:pt>
                <c:pt idx="1185">
                  <c:v>1.42</c:v>
                </c:pt>
                <c:pt idx="1186">
                  <c:v>0.68</c:v>
                </c:pt>
                <c:pt idx="1187">
                  <c:v>0.91</c:v>
                </c:pt>
                <c:pt idx="1188">
                  <c:v>1.31</c:v>
                </c:pt>
                <c:pt idx="1189">
                  <c:v>1.1299999999999999</c:v>
                </c:pt>
                <c:pt idx="1190">
                  <c:v>1.08</c:v>
                </c:pt>
                <c:pt idx="1191">
                  <c:v>1.06</c:v>
                </c:pt>
                <c:pt idx="1192">
                  <c:v>1.34</c:v>
                </c:pt>
                <c:pt idx="1193">
                  <c:v>1.05</c:v>
                </c:pt>
                <c:pt idx="1194">
                  <c:v>1.02</c:v>
                </c:pt>
                <c:pt idx="1195">
                  <c:v>1.24</c:v>
                </c:pt>
                <c:pt idx="1196">
                  <c:v>1.35</c:v>
                </c:pt>
                <c:pt idx="1197">
                  <c:v>1.31</c:v>
                </c:pt>
                <c:pt idx="1198">
                  <c:v>1.24</c:v>
                </c:pt>
                <c:pt idx="1199">
                  <c:v>0.59</c:v>
                </c:pt>
                <c:pt idx="1200">
                  <c:v>1.21</c:v>
                </c:pt>
                <c:pt idx="1201">
                  <c:v>1.06</c:v>
                </c:pt>
                <c:pt idx="1202">
                  <c:v>1.29</c:v>
                </c:pt>
                <c:pt idx="1203">
                  <c:v>1.18</c:v>
                </c:pt>
                <c:pt idx="1204">
                  <c:v>1.06</c:v>
                </c:pt>
                <c:pt idx="1205">
                  <c:v>1.19</c:v>
                </c:pt>
                <c:pt idx="1206">
                  <c:v>1.23</c:v>
                </c:pt>
                <c:pt idx="1207">
                  <c:v>1.06</c:v>
                </c:pt>
                <c:pt idx="1208">
                  <c:v>1.46</c:v>
                </c:pt>
                <c:pt idx="1209">
                  <c:v>1.2</c:v>
                </c:pt>
                <c:pt idx="1210">
                  <c:v>1.28</c:v>
                </c:pt>
                <c:pt idx="1211">
                  <c:v>1.22</c:v>
                </c:pt>
                <c:pt idx="1212">
                  <c:v>1.3</c:v>
                </c:pt>
                <c:pt idx="1213">
                  <c:v>1.33</c:v>
                </c:pt>
                <c:pt idx="1214">
                  <c:v>0.89</c:v>
                </c:pt>
                <c:pt idx="1215">
                  <c:v>1.28</c:v>
                </c:pt>
                <c:pt idx="1216">
                  <c:v>1.06</c:v>
                </c:pt>
                <c:pt idx="1217">
                  <c:v>1.37</c:v>
                </c:pt>
                <c:pt idx="1218">
                  <c:v>1.0900000000000001</c:v>
                </c:pt>
                <c:pt idx="1219">
                  <c:v>1.41</c:v>
                </c:pt>
                <c:pt idx="1220">
                  <c:v>1.23</c:v>
                </c:pt>
                <c:pt idx="1221">
                  <c:v>1.34</c:v>
                </c:pt>
                <c:pt idx="1222">
                  <c:v>1.51</c:v>
                </c:pt>
                <c:pt idx="1223">
                  <c:v>1.03</c:v>
                </c:pt>
                <c:pt idx="1224">
                  <c:v>1.03</c:v>
                </c:pt>
                <c:pt idx="1225">
                  <c:v>0.74</c:v>
                </c:pt>
                <c:pt idx="1226">
                  <c:v>0.99</c:v>
                </c:pt>
                <c:pt idx="1227">
                  <c:v>1.08</c:v>
                </c:pt>
                <c:pt idx="1228">
                  <c:v>1.27</c:v>
                </c:pt>
                <c:pt idx="1229">
                  <c:v>1.24</c:v>
                </c:pt>
                <c:pt idx="1230">
                  <c:v>1.45</c:v>
                </c:pt>
                <c:pt idx="1231">
                  <c:v>0.67</c:v>
                </c:pt>
                <c:pt idx="1232">
                  <c:v>1.06</c:v>
                </c:pt>
                <c:pt idx="1233">
                  <c:v>1.27</c:v>
                </c:pt>
                <c:pt idx="1234">
                  <c:v>1.05</c:v>
                </c:pt>
                <c:pt idx="1235">
                  <c:v>1</c:v>
                </c:pt>
                <c:pt idx="1236">
                  <c:v>1.1299999999999999</c:v>
                </c:pt>
                <c:pt idx="1237">
                  <c:v>1.36</c:v>
                </c:pt>
                <c:pt idx="1238">
                  <c:v>1.08</c:v>
                </c:pt>
                <c:pt idx="1239">
                  <c:v>0.98</c:v>
                </c:pt>
                <c:pt idx="1240">
                  <c:v>1.3</c:v>
                </c:pt>
                <c:pt idx="1241">
                  <c:v>1.38</c:v>
                </c:pt>
                <c:pt idx="1242">
                  <c:v>1.3</c:v>
                </c:pt>
                <c:pt idx="1243">
                  <c:v>1.26</c:v>
                </c:pt>
                <c:pt idx="1244">
                  <c:v>0.72</c:v>
                </c:pt>
                <c:pt idx="1245">
                  <c:v>0.98</c:v>
                </c:pt>
                <c:pt idx="1246">
                  <c:v>1.01</c:v>
                </c:pt>
                <c:pt idx="1247">
                  <c:v>1.28</c:v>
                </c:pt>
                <c:pt idx="1248">
                  <c:v>1.1299999999999999</c:v>
                </c:pt>
                <c:pt idx="1249">
                  <c:v>1.06</c:v>
                </c:pt>
                <c:pt idx="1250">
                  <c:v>0.99</c:v>
                </c:pt>
                <c:pt idx="1251">
                  <c:v>1.07</c:v>
                </c:pt>
                <c:pt idx="1252">
                  <c:v>1.17</c:v>
                </c:pt>
                <c:pt idx="1253">
                  <c:v>1.22</c:v>
                </c:pt>
                <c:pt idx="1254">
                  <c:v>1.25</c:v>
                </c:pt>
                <c:pt idx="1255">
                  <c:v>1.1599999999999999</c:v>
                </c:pt>
                <c:pt idx="1256">
                  <c:v>1.29</c:v>
                </c:pt>
                <c:pt idx="1257">
                  <c:v>1.24</c:v>
                </c:pt>
                <c:pt idx="1258">
                  <c:v>1.3</c:v>
                </c:pt>
                <c:pt idx="1259">
                  <c:v>0.88</c:v>
                </c:pt>
                <c:pt idx="1260">
                  <c:v>1.08</c:v>
                </c:pt>
                <c:pt idx="1261">
                  <c:v>1.08</c:v>
                </c:pt>
                <c:pt idx="1262">
                  <c:v>1.25</c:v>
                </c:pt>
                <c:pt idx="1263">
                  <c:v>1.22</c:v>
                </c:pt>
                <c:pt idx="1264">
                  <c:v>1.19</c:v>
                </c:pt>
                <c:pt idx="1265">
                  <c:v>1.19</c:v>
                </c:pt>
                <c:pt idx="1266">
                  <c:v>1.32</c:v>
                </c:pt>
                <c:pt idx="1267">
                  <c:v>1.53</c:v>
                </c:pt>
                <c:pt idx="1268">
                  <c:v>1.02</c:v>
                </c:pt>
                <c:pt idx="1269">
                  <c:v>1.04</c:v>
                </c:pt>
                <c:pt idx="1270">
                  <c:v>0.77</c:v>
                </c:pt>
                <c:pt idx="1271">
                  <c:v>1.01</c:v>
                </c:pt>
                <c:pt idx="1272">
                  <c:v>1.18</c:v>
                </c:pt>
                <c:pt idx="1273">
                  <c:v>1.74</c:v>
                </c:pt>
                <c:pt idx="1274">
                  <c:v>1.21</c:v>
                </c:pt>
                <c:pt idx="1275">
                  <c:v>1.17</c:v>
                </c:pt>
                <c:pt idx="1276">
                  <c:v>0.71</c:v>
                </c:pt>
                <c:pt idx="1277">
                  <c:v>1.0900000000000001</c:v>
                </c:pt>
                <c:pt idx="1278">
                  <c:v>1.1200000000000001</c:v>
                </c:pt>
                <c:pt idx="1279">
                  <c:v>1.05</c:v>
                </c:pt>
                <c:pt idx="1280">
                  <c:v>1.1000000000000001</c:v>
                </c:pt>
                <c:pt idx="1281">
                  <c:v>1.1499999999999999</c:v>
                </c:pt>
                <c:pt idx="1282">
                  <c:v>1.1399999999999999</c:v>
                </c:pt>
                <c:pt idx="1283">
                  <c:v>1.03</c:v>
                </c:pt>
                <c:pt idx="1284">
                  <c:v>1.03</c:v>
                </c:pt>
                <c:pt idx="1285">
                  <c:v>1.23</c:v>
                </c:pt>
                <c:pt idx="1286">
                  <c:v>1.35</c:v>
                </c:pt>
                <c:pt idx="1287">
                  <c:v>1.1299999999999999</c:v>
                </c:pt>
                <c:pt idx="1288">
                  <c:v>1.36</c:v>
                </c:pt>
                <c:pt idx="1289">
                  <c:v>0.61</c:v>
                </c:pt>
                <c:pt idx="1290">
                  <c:v>1.23</c:v>
                </c:pt>
                <c:pt idx="1291">
                  <c:v>1.1599999999999999</c:v>
                </c:pt>
                <c:pt idx="1292">
                  <c:v>1.28</c:v>
                </c:pt>
                <c:pt idx="1293">
                  <c:v>1.1399999999999999</c:v>
                </c:pt>
                <c:pt idx="1294">
                  <c:v>1.07</c:v>
                </c:pt>
                <c:pt idx="1295">
                  <c:v>1.18</c:v>
                </c:pt>
                <c:pt idx="1296">
                  <c:v>1.24</c:v>
                </c:pt>
                <c:pt idx="1297">
                  <c:v>1.1599999999999999</c:v>
                </c:pt>
                <c:pt idx="1298">
                  <c:v>1.43</c:v>
                </c:pt>
                <c:pt idx="1299">
                  <c:v>1.1599999999999999</c:v>
                </c:pt>
                <c:pt idx="1300">
                  <c:v>1.19</c:v>
                </c:pt>
                <c:pt idx="1301">
                  <c:v>1.32</c:v>
                </c:pt>
                <c:pt idx="1302">
                  <c:v>1.1000000000000001</c:v>
                </c:pt>
                <c:pt idx="1303">
                  <c:v>1.1399999999999999</c:v>
                </c:pt>
                <c:pt idx="1304">
                  <c:v>0.88</c:v>
                </c:pt>
                <c:pt idx="1305">
                  <c:v>1.1200000000000001</c:v>
                </c:pt>
                <c:pt idx="1306">
                  <c:v>0.96</c:v>
                </c:pt>
                <c:pt idx="1307">
                  <c:v>1.36</c:v>
                </c:pt>
                <c:pt idx="1308">
                  <c:v>1.26</c:v>
                </c:pt>
                <c:pt idx="1309">
                  <c:v>1.34</c:v>
                </c:pt>
                <c:pt idx="1310">
                  <c:v>1.1599999999999999</c:v>
                </c:pt>
                <c:pt idx="1311">
                  <c:v>1.27</c:v>
                </c:pt>
                <c:pt idx="1312">
                  <c:v>1.54</c:v>
                </c:pt>
                <c:pt idx="1313">
                  <c:v>1.01</c:v>
                </c:pt>
                <c:pt idx="1314">
                  <c:v>1.05</c:v>
                </c:pt>
                <c:pt idx="1315">
                  <c:v>0.87</c:v>
                </c:pt>
                <c:pt idx="1316">
                  <c:v>1.1599999999999999</c:v>
                </c:pt>
                <c:pt idx="1317">
                  <c:v>1.1399999999999999</c:v>
                </c:pt>
                <c:pt idx="1318">
                  <c:v>1.43</c:v>
                </c:pt>
                <c:pt idx="1319">
                  <c:v>1.22</c:v>
                </c:pt>
                <c:pt idx="1320">
                  <c:v>1.42</c:v>
                </c:pt>
                <c:pt idx="1321">
                  <c:v>0.83</c:v>
                </c:pt>
                <c:pt idx="1322">
                  <c:v>1</c:v>
                </c:pt>
                <c:pt idx="1323">
                  <c:v>1.1599999999999999</c:v>
                </c:pt>
                <c:pt idx="1324">
                  <c:v>1.18</c:v>
                </c:pt>
                <c:pt idx="1325">
                  <c:v>1.03</c:v>
                </c:pt>
                <c:pt idx="1326">
                  <c:v>1.08</c:v>
                </c:pt>
                <c:pt idx="1327">
                  <c:v>1.19</c:v>
                </c:pt>
                <c:pt idx="1328">
                  <c:v>0.94</c:v>
                </c:pt>
                <c:pt idx="1329">
                  <c:v>1.05</c:v>
                </c:pt>
                <c:pt idx="1330">
                  <c:v>1.35</c:v>
                </c:pt>
                <c:pt idx="1331">
                  <c:v>1.08</c:v>
                </c:pt>
                <c:pt idx="1332">
                  <c:v>1.1299999999999999</c:v>
                </c:pt>
                <c:pt idx="1333">
                  <c:v>1.32</c:v>
                </c:pt>
                <c:pt idx="1334">
                  <c:v>0.57999999999999996</c:v>
                </c:pt>
                <c:pt idx="1335">
                  <c:v>1.23</c:v>
                </c:pt>
                <c:pt idx="1336">
                  <c:v>1.1100000000000001</c:v>
                </c:pt>
                <c:pt idx="1337">
                  <c:v>1.2</c:v>
                </c:pt>
                <c:pt idx="1338">
                  <c:v>1</c:v>
                </c:pt>
                <c:pt idx="1339">
                  <c:v>0.93</c:v>
                </c:pt>
                <c:pt idx="1340">
                  <c:v>1.18</c:v>
                </c:pt>
                <c:pt idx="1341">
                  <c:v>1.1399999999999999</c:v>
                </c:pt>
                <c:pt idx="1342">
                  <c:v>1.29</c:v>
                </c:pt>
                <c:pt idx="1343">
                  <c:v>1.42</c:v>
                </c:pt>
                <c:pt idx="1344">
                  <c:v>1.1299999999999999</c:v>
                </c:pt>
                <c:pt idx="1345">
                  <c:v>1.3</c:v>
                </c:pt>
                <c:pt idx="1346">
                  <c:v>1.02</c:v>
                </c:pt>
                <c:pt idx="1347">
                  <c:v>1.1200000000000001</c:v>
                </c:pt>
                <c:pt idx="1348">
                  <c:v>1.1599999999999999</c:v>
                </c:pt>
                <c:pt idx="1349">
                  <c:v>0.94</c:v>
                </c:pt>
                <c:pt idx="1350">
                  <c:v>1.35</c:v>
                </c:pt>
                <c:pt idx="1351">
                  <c:v>0.95</c:v>
                </c:pt>
                <c:pt idx="1352">
                  <c:v>1.1599999999999999</c:v>
                </c:pt>
                <c:pt idx="1353">
                  <c:v>1.03</c:v>
                </c:pt>
                <c:pt idx="1354">
                  <c:v>1.38</c:v>
                </c:pt>
                <c:pt idx="1355">
                  <c:v>1.1399999999999999</c:v>
                </c:pt>
                <c:pt idx="1356">
                  <c:v>0.99</c:v>
                </c:pt>
                <c:pt idx="1357">
                  <c:v>1.42</c:v>
                </c:pt>
                <c:pt idx="1358">
                  <c:v>1.07</c:v>
                </c:pt>
                <c:pt idx="1359">
                  <c:v>1.01</c:v>
                </c:pt>
                <c:pt idx="1360">
                  <c:v>0.87</c:v>
                </c:pt>
                <c:pt idx="1361">
                  <c:v>1.02</c:v>
                </c:pt>
                <c:pt idx="1362">
                  <c:v>1.0900000000000001</c:v>
                </c:pt>
                <c:pt idx="1363">
                  <c:v>1.4</c:v>
                </c:pt>
                <c:pt idx="1364">
                  <c:v>1.18</c:v>
                </c:pt>
                <c:pt idx="1365">
                  <c:v>1.43</c:v>
                </c:pt>
                <c:pt idx="1366">
                  <c:v>0.79</c:v>
                </c:pt>
                <c:pt idx="1367">
                  <c:v>1.01</c:v>
                </c:pt>
                <c:pt idx="1368">
                  <c:v>1.1200000000000001</c:v>
                </c:pt>
                <c:pt idx="1369">
                  <c:v>1.17</c:v>
                </c:pt>
                <c:pt idx="1370">
                  <c:v>0.91</c:v>
                </c:pt>
                <c:pt idx="1371">
                  <c:v>1.02</c:v>
                </c:pt>
                <c:pt idx="1372">
                  <c:v>1.17</c:v>
                </c:pt>
                <c:pt idx="1373">
                  <c:v>0.89</c:v>
                </c:pt>
                <c:pt idx="1374">
                  <c:v>1.02</c:v>
                </c:pt>
                <c:pt idx="1375">
                  <c:v>1.43</c:v>
                </c:pt>
                <c:pt idx="1376">
                  <c:v>1.4</c:v>
                </c:pt>
                <c:pt idx="1377">
                  <c:v>1.1100000000000001</c:v>
                </c:pt>
                <c:pt idx="1378">
                  <c:v>1.33</c:v>
                </c:pt>
                <c:pt idx="1379">
                  <c:v>0.71</c:v>
                </c:pt>
                <c:pt idx="1380">
                  <c:v>0.98</c:v>
                </c:pt>
                <c:pt idx="1381">
                  <c:v>1.04</c:v>
                </c:pt>
                <c:pt idx="1382">
                  <c:v>0.92</c:v>
                </c:pt>
                <c:pt idx="1383">
                  <c:v>0.98</c:v>
                </c:pt>
                <c:pt idx="1384">
                  <c:v>0.97</c:v>
                </c:pt>
                <c:pt idx="1385">
                  <c:v>1.1399999999999999</c:v>
                </c:pt>
                <c:pt idx="1386">
                  <c:v>0.92</c:v>
                </c:pt>
                <c:pt idx="1387">
                  <c:v>1.38</c:v>
                </c:pt>
                <c:pt idx="1388">
                  <c:v>1.21</c:v>
                </c:pt>
                <c:pt idx="1389">
                  <c:v>1.06</c:v>
                </c:pt>
                <c:pt idx="1390">
                  <c:v>1.17</c:v>
                </c:pt>
                <c:pt idx="1391">
                  <c:v>1.07</c:v>
                </c:pt>
                <c:pt idx="1392">
                  <c:v>1.2</c:v>
                </c:pt>
                <c:pt idx="1393">
                  <c:v>1.1299999999999999</c:v>
                </c:pt>
                <c:pt idx="1394">
                  <c:v>0.88</c:v>
                </c:pt>
                <c:pt idx="1395">
                  <c:v>1.57</c:v>
                </c:pt>
                <c:pt idx="1396">
                  <c:v>1.04</c:v>
                </c:pt>
                <c:pt idx="1397">
                  <c:v>1.23</c:v>
                </c:pt>
                <c:pt idx="1398">
                  <c:v>1.28</c:v>
                </c:pt>
                <c:pt idx="1399">
                  <c:v>1.39</c:v>
                </c:pt>
                <c:pt idx="1400">
                  <c:v>1.21</c:v>
                </c:pt>
                <c:pt idx="1401">
                  <c:v>1.32</c:v>
                </c:pt>
                <c:pt idx="1402">
                  <c:v>1.36</c:v>
                </c:pt>
                <c:pt idx="1403">
                  <c:v>1.08</c:v>
                </c:pt>
                <c:pt idx="1404">
                  <c:v>0.96</c:v>
                </c:pt>
                <c:pt idx="1405">
                  <c:v>0.73</c:v>
                </c:pt>
                <c:pt idx="1406">
                  <c:v>1.02</c:v>
                </c:pt>
                <c:pt idx="1407">
                  <c:v>1.1499999999999999</c:v>
                </c:pt>
                <c:pt idx="1408">
                  <c:v>1.47</c:v>
                </c:pt>
                <c:pt idx="1409">
                  <c:v>1.21</c:v>
                </c:pt>
                <c:pt idx="1410">
                  <c:v>1.44</c:v>
                </c:pt>
                <c:pt idx="1411">
                  <c:v>0.56000000000000005</c:v>
                </c:pt>
                <c:pt idx="1412">
                  <c:v>1.05</c:v>
                </c:pt>
                <c:pt idx="1413">
                  <c:v>1.3</c:v>
                </c:pt>
                <c:pt idx="1414">
                  <c:v>1.01</c:v>
                </c:pt>
                <c:pt idx="1415">
                  <c:v>1.02</c:v>
                </c:pt>
                <c:pt idx="1416">
                  <c:v>1.04</c:v>
                </c:pt>
                <c:pt idx="1417">
                  <c:v>1.37</c:v>
                </c:pt>
                <c:pt idx="1418">
                  <c:v>0.95</c:v>
                </c:pt>
                <c:pt idx="1419">
                  <c:v>1.04</c:v>
                </c:pt>
                <c:pt idx="1420">
                  <c:v>1.34</c:v>
                </c:pt>
                <c:pt idx="1421">
                  <c:v>1.46</c:v>
                </c:pt>
                <c:pt idx="1422">
                  <c:v>1.32</c:v>
                </c:pt>
                <c:pt idx="1423">
                  <c:v>1.31</c:v>
                </c:pt>
                <c:pt idx="1424">
                  <c:v>0.59</c:v>
                </c:pt>
                <c:pt idx="1425">
                  <c:v>1.28</c:v>
                </c:pt>
                <c:pt idx="1426">
                  <c:v>1.06</c:v>
                </c:pt>
                <c:pt idx="1427">
                  <c:v>1.24</c:v>
                </c:pt>
                <c:pt idx="1428">
                  <c:v>1.1000000000000001</c:v>
                </c:pt>
                <c:pt idx="1429">
                  <c:v>0.99</c:v>
                </c:pt>
                <c:pt idx="1430">
                  <c:v>1.1299999999999999</c:v>
                </c:pt>
                <c:pt idx="1431">
                  <c:v>1.1000000000000001</c:v>
                </c:pt>
                <c:pt idx="1432">
                  <c:v>1.01</c:v>
                </c:pt>
                <c:pt idx="1433">
                  <c:v>1.4</c:v>
                </c:pt>
                <c:pt idx="1434">
                  <c:v>1.19</c:v>
                </c:pt>
                <c:pt idx="1435">
                  <c:v>1.1499999999999999</c:v>
                </c:pt>
                <c:pt idx="1436">
                  <c:v>1.25</c:v>
                </c:pt>
                <c:pt idx="1437">
                  <c:v>1.38</c:v>
                </c:pt>
                <c:pt idx="1438">
                  <c:v>1.33</c:v>
                </c:pt>
                <c:pt idx="1439">
                  <c:v>0.84</c:v>
                </c:pt>
                <c:pt idx="1440">
                  <c:v>1.28</c:v>
                </c:pt>
                <c:pt idx="1441">
                  <c:v>1.06</c:v>
                </c:pt>
                <c:pt idx="1442">
                  <c:v>1.32</c:v>
                </c:pt>
                <c:pt idx="1443">
                  <c:v>1.27</c:v>
                </c:pt>
                <c:pt idx="1444">
                  <c:v>1.36</c:v>
                </c:pt>
                <c:pt idx="1445">
                  <c:v>1.1399999999999999</c:v>
                </c:pt>
                <c:pt idx="1446">
                  <c:v>1.32</c:v>
                </c:pt>
                <c:pt idx="1447">
                  <c:v>1.4</c:v>
                </c:pt>
                <c:pt idx="1448">
                  <c:v>1.1399999999999999</c:v>
                </c:pt>
                <c:pt idx="1449">
                  <c:v>0.97</c:v>
                </c:pt>
                <c:pt idx="1450">
                  <c:v>0.75</c:v>
                </c:pt>
                <c:pt idx="1451">
                  <c:v>1.21</c:v>
                </c:pt>
                <c:pt idx="1452">
                  <c:v>1.17</c:v>
                </c:pt>
                <c:pt idx="1453">
                  <c:v>1.6</c:v>
                </c:pt>
                <c:pt idx="1454">
                  <c:v>1.1499999999999999</c:v>
                </c:pt>
                <c:pt idx="1455">
                  <c:v>1.4</c:v>
                </c:pt>
                <c:pt idx="1456">
                  <c:v>0.66</c:v>
                </c:pt>
                <c:pt idx="1457">
                  <c:v>1.0900000000000001</c:v>
                </c:pt>
                <c:pt idx="1458">
                  <c:v>1.07</c:v>
                </c:pt>
                <c:pt idx="1459">
                  <c:v>1.05</c:v>
                </c:pt>
                <c:pt idx="1460">
                  <c:v>1.1000000000000001</c:v>
                </c:pt>
                <c:pt idx="1461">
                  <c:v>1.07</c:v>
                </c:pt>
                <c:pt idx="1462">
                  <c:v>1.36</c:v>
                </c:pt>
                <c:pt idx="1463">
                  <c:v>0.98</c:v>
                </c:pt>
                <c:pt idx="1464">
                  <c:v>1.05</c:v>
                </c:pt>
                <c:pt idx="1465">
                  <c:v>1.33</c:v>
                </c:pt>
                <c:pt idx="1466">
                  <c:v>1.41</c:v>
                </c:pt>
                <c:pt idx="1467">
                  <c:v>1.2</c:v>
                </c:pt>
                <c:pt idx="1468">
                  <c:v>1.25</c:v>
                </c:pt>
                <c:pt idx="1469">
                  <c:v>0.75</c:v>
                </c:pt>
                <c:pt idx="1470">
                  <c:v>1.25</c:v>
                </c:pt>
                <c:pt idx="1471">
                  <c:v>1.23</c:v>
                </c:pt>
                <c:pt idx="1472">
                  <c:v>1.27</c:v>
                </c:pt>
                <c:pt idx="1473">
                  <c:v>1.1399999999999999</c:v>
                </c:pt>
                <c:pt idx="1474">
                  <c:v>1.03</c:v>
                </c:pt>
                <c:pt idx="1475">
                  <c:v>1.35</c:v>
                </c:pt>
                <c:pt idx="1476">
                  <c:v>1.21</c:v>
                </c:pt>
                <c:pt idx="1477">
                  <c:v>1.43</c:v>
                </c:pt>
                <c:pt idx="1478">
                  <c:v>1.42</c:v>
                </c:pt>
                <c:pt idx="1479">
                  <c:v>1.18</c:v>
                </c:pt>
                <c:pt idx="1480">
                  <c:v>1.29</c:v>
                </c:pt>
                <c:pt idx="1481">
                  <c:v>1.23</c:v>
                </c:pt>
                <c:pt idx="1482">
                  <c:v>1.1599999999999999</c:v>
                </c:pt>
                <c:pt idx="1483">
                  <c:v>1.29</c:v>
                </c:pt>
                <c:pt idx="1484">
                  <c:v>0.86</c:v>
                </c:pt>
                <c:pt idx="1485">
                  <c:v>1.04</c:v>
                </c:pt>
                <c:pt idx="1486">
                  <c:v>0.91</c:v>
                </c:pt>
                <c:pt idx="1487">
                  <c:v>1.28</c:v>
                </c:pt>
                <c:pt idx="1488">
                  <c:v>1.04</c:v>
                </c:pt>
                <c:pt idx="1489">
                  <c:v>1.33</c:v>
                </c:pt>
                <c:pt idx="1490">
                  <c:v>1.1399999999999999</c:v>
                </c:pt>
                <c:pt idx="1491">
                  <c:v>1.34</c:v>
                </c:pt>
                <c:pt idx="1492">
                  <c:v>1.39</c:v>
                </c:pt>
                <c:pt idx="1493">
                  <c:v>0.94</c:v>
                </c:pt>
                <c:pt idx="1494">
                  <c:v>1.03</c:v>
                </c:pt>
                <c:pt idx="1495">
                  <c:v>0.87</c:v>
                </c:pt>
                <c:pt idx="1496">
                  <c:v>0.98</c:v>
                </c:pt>
                <c:pt idx="1497">
                  <c:v>1.1299999999999999</c:v>
                </c:pt>
                <c:pt idx="1498">
                  <c:v>1.47</c:v>
                </c:pt>
                <c:pt idx="1499">
                  <c:v>1.1399999999999999</c:v>
                </c:pt>
                <c:pt idx="1500">
                  <c:v>1.38</c:v>
                </c:pt>
                <c:pt idx="1501">
                  <c:v>0.82</c:v>
                </c:pt>
                <c:pt idx="1502">
                  <c:v>1.1000000000000001</c:v>
                </c:pt>
                <c:pt idx="1503">
                  <c:v>1.1000000000000001</c:v>
                </c:pt>
                <c:pt idx="1504">
                  <c:v>1.04</c:v>
                </c:pt>
                <c:pt idx="1505">
                  <c:v>0.97</c:v>
                </c:pt>
                <c:pt idx="1506">
                  <c:v>0.9</c:v>
                </c:pt>
                <c:pt idx="1507">
                  <c:v>1.39</c:v>
                </c:pt>
                <c:pt idx="1508">
                  <c:v>0.88</c:v>
                </c:pt>
                <c:pt idx="1509">
                  <c:v>1.06</c:v>
                </c:pt>
                <c:pt idx="1510">
                  <c:v>1.36</c:v>
                </c:pt>
                <c:pt idx="1511">
                  <c:v>1.0900000000000001</c:v>
                </c:pt>
                <c:pt idx="1512">
                  <c:v>1.22</c:v>
                </c:pt>
                <c:pt idx="1513">
                  <c:v>1.29</c:v>
                </c:pt>
                <c:pt idx="1514">
                  <c:v>0.73</c:v>
                </c:pt>
                <c:pt idx="1515">
                  <c:v>1.25</c:v>
                </c:pt>
                <c:pt idx="1516">
                  <c:v>0.81</c:v>
                </c:pt>
                <c:pt idx="1517">
                  <c:v>1.23</c:v>
                </c:pt>
                <c:pt idx="1518">
                  <c:v>0.99</c:v>
                </c:pt>
                <c:pt idx="1519">
                  <c:v>0.9</c:v>
                </c:pt>
                <c:pt idx="1520">
                  <c:v>0.9</c:v>
                </c:pt>
                <c:pt idx="1521">
                  <c:v>1.06</c:v>
                </c:pt>
                <c:pt idx="1522">
                  <c:v>0.87</c:v>
                </c:pt>
                <c:pt idx="1523">
                  <c:v>1.1200000000000001</c:v>
                </c:pt>
                <c:pt idx="1524">
                  <c:v>1.1100000000000001</c:v>
                </c:pt>
                <c:pt idx="1525">
                  <c:v>1.08</c:v>
                </c:pt>
                <c:pt idx="1526">
                  <c:v>1.29</c:v>
                </c:pt>
                <c:pt idx="1527">
                  <c:v>1.0900000000000001</c:v>
                </c:pt>
                <c:pt idx="1528">
                  <c:v>1.31</c:v>
                </c:pt>
                <c:pt idx="1529">
                  <c:v>0.83</c:v>
                </c:pt>
                <c:pt idx="1530">
                  <c:v>1.44</c:v>
                </c:pt>
                <c:pt idx="1531">
                  <c:v>0.91</c:v>
                </c:pt>
                <c:pt idx="1532">
                  <c:v>1.3</c:v>
                </c:pt>
                <c:pt idx="1533">
                  <c:v>1.1200000000000001</c:v>
                </c:pt>
                <c:pt idx="1534">
                  <c:v>1.31</c:v>
                </c:pt>
                <c:pt idx="1535">
                  <c:v>1.1499999999999999</c:v>
                </c:pt>
                <c:pt idx="1536">
                  <c:v>1.25</c:v>
                </c:pt>
                <c:pt idx="1537">
                  <c:v>1.41</c:v>
                </c:pt>
                <c:pt idx="1538">
                  <c:v>0.97</c:v>
                </c:pt>
                <c:pt idx="1539">
                  <c:v>0.87</c:v>
                </c:pt>
                <c:pt idx="1540">
                  <c:v>0.85</c:v>
                </c:pt>
                <c:pt idx="1541">
                  <c:v>1.01</c:v>
                </c:pt>
                <c:pt idx="1542">
                  <c:v>0.97</c:v>
                </c:pt>
                <c:pt idx="1543">
                  <c:v>1.53</c:v>
                </c:pt>
                <c:pt idx="1544">
                  <c:v>1.1200000000000001</c:v>
                </c:pt>
                <c:pt idx="1545">
                  <c:v>1.27</c:v>
                </c:pt>
                <c:pt idx="1546">
                  <c:v>0.56000000000000005</c:v>
                </c:pt>
                <c:pt idx="1547">
                  <c:v>1.01</c:v>
                </c:pt>
                <c:pt idx="1548">
                  <c:v>1.07</c:v>
                </c:pt>
                <c:pt idx="1549">
                  <c:v>1.01</c:v>
                </c:pt>
                <c:pt idx="1550">
                  <c:v>1.01</c:v>
                </c:pt>
                <c:pt idx="1551">
                  <c:v>0.95</c:v>
                </c:pt>
                <c:pt idx="1552">
                  <c:v>1.1000000000000001</c:v>
                </c:pt>
                <c:pt idx="1553">
                  <c:v>0.91</c:v>
                </c:pt>
                <c:pt idx="1554">
                  <c:v>0.95</c:v>
                </c:pt>
                <c:pt idx="1555">
                  <c:v>1.22</c:v>
                </c:pt>
                <c:pt idx="1556">
                  <c:v>1.19</c:v>
                </c:pt>
                <c:pt idx="1557">
                  <c:v>1.0900000000000001</c:v>
                </c:pt>
                <c:pt idx="1558">
                  <c:v>1.21</c:v>
                </c:pt>
                <c:pt idx="1559">
                  <c:v>0.74</c:v>
                </c:pt>
                <c:pt idx="1560">
                  <c:v>1.27</c:v>
                </c:pt>
                <c:pt idx="1561">
                  <c:v>1.04</c:v>
                </c:pt>
                <c:pt idx="1562">
                  <c:v>1.19</c:v>
                </c:pt>
                <c:pt idx="1563">
                  <c:v>1.01</c:v>
                </c:pt>
                <c:pt idx="1564">
                  <c:v>0.96</c:v>
                </c:pt>
                <c:pt idx="1565">
                  <c:v>1.1399999999999999</c:v>
                </c:pt>
                <c:pt idx="1566">
                  <c:v>1.18</c:v>
                </c:pt>
                <c:pt idx="1567">
                  <c:v>1.1299999999999999</c:v>
                </c:pt>
                <c:pt idx="1568">
                  <c:v>1.28</c:v>
                </c:pt>
                <c:pt idx="1569">
                  <c:v>1.05</c:v>
                </c:pt>
                <c:pt idx="1570">
                  <c:v>1.1599999999999999</c:v>
                </c:pt>
                <c:pt idx="1571">
                  <c:v>1.22</c:v>
                </c:pt>
                <c:pt idx="1572">
                  <c:v>1.28</c:v>
                </c:pt>
                <c:pt idx="1573">
                  <c:v>1.0900000000000001</c:v>
                </c:pt>
                <c:pt idx="1574">
                  <c:v>0.83</c:v>
                </c:pt>
                <c:pt idx="1575">
                  <c:v>1.3</c:v>
                </c:pt>
                <c:pt idx="1576">
                  <c:v>0.98</c:v>
                </c:pt>
                <c:pt idx="1577">
                  <c:v>1.45</c:v>
                </c:pt>
                <c:pt idx="1578">
                  <c:v>1.19</c:v>
                </c:pt>
                <c:pt idx="1579">
                  <c:v>1.3</c:v>
                </c:pt>
                <c:pt idx="1580">
                  <c:v>1.1599999999999999</c:v>
                </c:pt>
                <c:pt idx="1581">
                  <c:v>1.31</c:v>
                </c:pt>
                <c:pt idx="1582">
                  <c:v>1.44</c:v>
                </c:pt>
                <c:pt idx="1583">
                  <c:v>0.87</c:v>
                </c:pt>
                <c:pt idx="1584">
                  <c:v>0.85</c:v>
                </c:pt>
                <c:pt idx="1585">
                  <c:v>0.79</c:v>
                </c:pt>
                <c:pt idx="1586">
                  <c:v>1.1299999999999999</c:v>
                </c:pt>
                <c:pt idx="1587">
                  <c:v>0.93</c:v>
                </c:pt>
                <c:pt idx="1588">
                  <c:v>1.32</c:v>
                </c:pt>
                <c:pt idx="1589">
                  <c:v>1.1000000000000001</c:v>
                </c:pt>
                <c:pt idx="1590">
                  <c:v>1.27</c:v>
                </c:pt>
                <c:pt idx="1591">
                  <c:v>0.5</c:v>
                </c:pt>
                <c:pt idx="1592">
                  <c:v>0.96</c:v>
                </c:pt>
                <c:pt idx="1593">
                  <c:v>1.1399999999999999</c:v>
                </c:pt>
                <c:pt idx="1594">
                  <c:v>0.99</c:v>
                </c:pt>
                <c:pt idx="1595">
                  <c:v>1.08</c:v>
                </c:pt>
                <c:pt idx="1596">
                  <c:v>1.08</c:v>
                </c:pt>
                <c:pt idx="1597">
                  <c:v>1.38</c:v>
                </c:pt>
                <c:pt idx="1598">
                  <c:v>0.99</c:v>
                </c:pt>
                <c:pt idx="1599">
                  <c:v>1</c:v>
                </c:pt>
                <c:pt idx="1600">
                  <c:v>1.32</c:v>
                </c:pt>
                <c:pt idx="1601">
                  <c:v>1.1599999999999999</c:v>
                </c:pt>
                <c:pt idx="1602">
                  <c:v>1.22</c:v>
                </c:pt>
                <c:pt idx="1603">
                  <c:v>1.26</c:v>
                </c:pt>
                <c:pt idx="1604">
                  <c:v>0.77</c:v>
                </c:pt>
                <c:pt idx="1605">
                  <c:v>1.29</c:v>
                </c:pt>
                <c:pt idx="1606">
                  <c:v>1.04</c:v>
                </c:pt>
                <c:pt idx="1607">
                  <c:v>1.25</c:v>
                </c:pt>
                <c:pt idx="1608">
                  <c:v>1.19</c:v>
                </c:pt>
                <c:pt idx="1609">
                  <c:v>1.07</c:v>
                </c:pt>
                <c:pt idx="1610">
                  <c:v>1.1499999999999999</c:v>
                </c:pt>
                <c:pt idx="1611">
                  <c:v>1.1299999999999999</c:v>
                </c:pt>
                <c:pt idx="1612">
                  <c:v>0.97</c:v>
                </c:pt>
                <c:pt idx="1613">
                  <c:v>1.23</c:v>
                </c:pt>
                <c:pt idx="1614">
                  <c:v>1.1299999999999999</c:v>
                </c:pt>
                <c:pt idx="1615">
                  <c:v>1.1100000000000001</c:v>
                </c:pt>
                <c:pt idx="1616">
                  <c:v>1.31</c:v>
                </c:pt>
                <c:pt idx="1617">
                  <c:v>1.19</c:v>
                </c:pt>
                <c:pt idx="1618">
                  <c:v>1.34</c:v>
                </c:pt>
                <c:pt idx="1619">
                  <c:v>0.81</c:v>
                </c:pt>
                <c:pt idx="1620">
                  <c:v>0.95</c:v>
                </c:pt>
                <c:pt idx="1621">
                  <c:v>0.98</c:v>
                </c:pt>
                <c:pt idx="1622">
                  <c:v>1.1100000000000001</c:v>
                </c:pt>
                <c:pt idx="1623">
                  <c:v>1.19</c:v>
                </c:pt>
                <c:pt idx="1624">
                  <c:v>1.08</c:v>
                </c:pt>
                <c:pt idx="1625">
                  <c:v>1.1599999999999999</c:v>
                </c:pt>
                <c:pt idx="1626">
                  <c:v>1.26</c:v>
                </c:pt>
                <c:pt idx="1627">
                  <c:v>1.45</c:v>
                </c:pt>
                <c:pt idx="1628">
                  <c:v>0.89</c:v>
                </c:pt>
                <c:pt idx="1629">
                  <c:v>1.01</c:v>
                </c:pt>
                <c:pt idx="1630">
                  <c:v>0.85</c:v>
                </c:pt>
                <c:pt idx="1631">
                  <c:v>1.1399999999999999</c:v>
                </c:pt>
                <c:pt idx="1632">
                  <c:v>1.1399999999999999</c:v>
                </c:pt>
                <c:pt idx="1633">
                  <c:v>1.5</c:v>
                </c:pt>
                <c:pt idx="1634">
                  <c:v>1.0900000000000001</c:v>
                </c:pt>
                <c:pt idx="1635">
                  <c:v>1.1000000000000001</c:v>
                </c:pt>
                <c:pt idx="1636">
                  <c:v>0.78</c:v>
                </c:pt>
                <c:pt idx="1637">
                  <c:v>1.18</c:v>
                </c:pt>
                <c:pt idx="1638">
                  <c:v>1.08</c:v>
                </c:pt>
                <c:pt idx="1639">
                  <c:v>1.0900000000000001</c:v>
                </c:pt>
                <c:pt idx="1640">
                  <c:v>1.06</c:v>
                </c:pt>
                <c:pt idx="1641">
                  <c:v>1.0900000000000001</c:v>
                </c:pt>
                <c:pt idx="1642">
                  <c:v>1.1100000000000001</c:v>
                </c:pt>
                <c:pt idx="1643">
                  <c:v>1</c:v>
                </c:pt>
                <c:pt idx="1644">
                  <c:v>0.97</c:v>
                </c:pt>
                <c:pt idx="1645">
                  <c:v>1.1299999999999999</c:v>
                </c:pt>
                <c:pt idx="1646">
                  <c:v>1.05</c:v>
                </c:pt>
                <c:pt idx="1647">
                  <c:v>1.08</c:v>
                </c:pt>
                <c:pt idx="1648">
                  <c:v>1.1299999999999999</c:v>
                </c:pt>
                <c:pt idx="1649">
                  <c:v>0.71</c:v>
                </c:pt>
                <c:pt idx="1650">
                  <c:v>0.99</c:v>
                </c:pt>
                <c:pt idx="1651">
                  <c:v>1.1599999999999999</c:v>
                </c:pt>
                <c:pt idx="1652">
                  <c:v>1.23</c:v>
                </c:pt>
                <c:pt idx="1653">
                  <c:v>1.18</c:v>
                </c:pt>
                <c:pt idx="1654">
                  <c:v>1.08</c:v>
                </c:pt>
                <c:pt idx="1655">
                  <c:v>1.34</c:v>
                </c:pt>
                <c:pt idx="1656">
                  <c:v>1.06</c:v>
                </c:pt>
                <c:pt idx="1657">
                  <c:v>1.44</c:v>
                </c:pt>
                <c:pt idx="1658">
                  <c:v>1.43</c:v>
                </c:pt>
                <c:pt idx="1659">
                  <c:v>1.0900000000000001</c:v>
                </c:pt>
                <c:pt idx="1660">
                  <c:v>1.27</c:v>
                </c:pt>
                <c:pt idx="1661">
                  <c:v>1.23</c:v>
                </c:pt>
                <c:pt idx="1662">
                  <c:v>1.05</c:v>
                </c:pt>
                <c:pt idx="1663">
                  <c:v>1.1000000000000001</c:v>
                </c:pt>
                <c:pt idx="1664">
                  <c:v>0.84</c:v>
                </c:pt>
                <c:pt idx="1665">
                  <c:v>1.0900000000000001</c:v>
                </c:pt>
                <c:pt idx="1666">
                  <c:v>0.83</c:v>
                </c:pt>
                <c:pt idx="1667">
                  <c:v>1.04</c:v>
                </c:pt>
                <c:pt idx="1668">
                  <c:v>1.01</c:v>
                </c:pt>
                <c:pt idx="1669">
                  <c:v>1.07</c:v>
                </c:pt>
                <c:pt idx="1670">
                  <c:v>1.1200000000000001</c:v>
                </c:pt>
                <c:pt idx="1671">
                  <c:v>0.93</c:v>
                </c:pt>
                <c:pt idx="1672">
                  <c:v>1.03</c:v>
                </c:pt>
                <c:pt idx="1673">
                  <c:v>0.73</c:v>
                </c:pt>
                <c:pt idx="1674">
                  <c:v>0.74</c:v>
                </c:pt>
                <c:pt idx="1675">
                  <c:v>0.69</c:v>
                </c:pt>
                <c:pt idx="1676">
                  <c:v>0.94</c:v>
                </c:pt>
                <c:pt idx="1677">
                  <c:v>0.79</c:v>
                </c:pt>
                <c:pt idx="1678">
                  <c:v>1.03</c:v>
                </c:pt>
                <c:pt idx="1679">
                  <c:v>1.08</c:v>
                </c:pt>
                <c:pt idx="1680">
                  <c:v>1.07</c:v>
                </c:pt>
                <c:pt idx="1681">
                  <c:v>0.62</c:v>
                </c:pt>
                <c:pt idx="1682">
                  <c:v>0.84</c:v>
                </c:pt>
                <c:pt idx="1683">
                  <c:v>0.94</c:v>
                </c:pt>
                <c:pt idx="1684">
                  <c:v>1.03</c:v>
                </c:pt>
                <c:pt idx="1685">
                  <c:v>0.84</c:v>
                </c:pt>
                <c:pt idx="1686">
                  <c:v>0.85</c:v>
                </c:pt>
                <c:pt idx="1687">
                  <c:v>0.96</c:v>
                </c:pt>
                <c:pt idx="1688">
                  <c:v>0.78</c:v>
                </c:pt>
                <c:pt idx="1689">
                  <c:v>0.93</c:v>
                </c:pt>
                <c:pt idx="1690">
                  <c:v>1.18</c:v>
                </c:pt>
                <c:pt idx="1691">
                  <c:v>0.95</c:v>
                </c:pt>
                <c:pt idx="1692">
                  <c:v>0.95</c:v>
                </c:pt>
                <c:pt idx="1693">
                  <c:v>1.19</c:v>
                </c:pt>
                <c:pt idx="1694">
                  <c:v>0.68</c:v>
                </c:pt>
                <c:pt idx="1695">
                  <c:v>0.97</c:v>
                </c:pt>
                <c:pt idx="1696">
                  <c:v>0.91</c:v>
                </c:pt>
                <c:pt idx="1697">
                  <c:v>0.91</c:v>
                </c:pt>
                <c:pt idx="1698">
                  <c:v>0.81</c:v>
                </c:pt>
                <c:pt idx="1699">
                  <c:v>0.78</c:v>
                </c:pt>
                <c:pt idx="1700">
                  <c:v>0.89</c:v>
                </c:pt>
                <c:pt idx="1701">
                  <c:v>0.83</c:v>
                </c:pt>
                <c:pt idx="1702">
                  <c:v>0.87</c:v>
                </c:pt>
                <c:pt idx="1703">
                  <c:v>1.1399999999999999</c:v>
                </c:pt>
                <c:pt idx="1704">
                  <c:v>0.92</c:v>
                </c:pt>
                <c:pt idx="1705">
                  <c:v>1.0900000000000001</c:v>
                </c:pt>
                <c:pt idx="1706">
                  <c:v>1.04</c:v>
                </c:pt>
                <c:pt idx="1707">
                  <c:v>1.0900000000000001</c:v>
                </c:pt>
                <c:pt idx="1708">
                  <c:v>0.95</c:v>
                </c:pt>
                <c:pt idx="1709">
                  <c:v>0.79</c:v>
                </c:pt>
                <c:pt idx="1710">
                  <c:v>1.26</c:v>
                </c:pt>
                <c:pt idx="1711">
                  <c:v>0.88</c:v>
                </c:pt>
                <c:pt idx="1712">
                  <c:v>1.21</c:v>
                </c:pt>
                <c:pt idx="1713">
                  <c:v>1.1200000000000001</c:v>
                </c:pt>
                <c:pt idx="1714">
                  <c:v>1.0900000000000001</c:v>
                </c:pt>
                <c:pt idx="1715">
                  <c:v>1.1299999999999999</c:v>
                </c:pt>
                <c:pt idx="1716">
                  <c:v>1.23</c:v>
                </c:pt>
                <c:pt idx="1717">
                  <c:v>1.21</c:v>
                </c:pt>
                <c:pt idx="1718">
                  <c:v>0.84</c:v>
                </c:pt>
                <c:pt idx="1719">
                  <c:v>0.81</c:v>
                </c:pt>
                <c:pt idx="1720">
                  <c:v>0.75</c:v>
                </c:pt>
                <c:pt idx="1721">
                  <c:v>0.93</c:v>
                </c:pt>
                <c:pt idx="1722">
                  <c:v>0.96</c:v>
                </c:pt>
                <c:pt idx="1723">
                  <c:v>1.44</c:v>
                </c:pt>
                <c:pt idx="1724">
                  <c:v>1.06</c:v>
                </c:pt>
                <c:pt idx="1725">
                  <c:v>1.1200000000000001</c:v>
                </c:pt>
                <c:pt idx="1726">
                  <c:v>0.54</c:v>
                </c:pt>
                <c:pt idx="1727">
                  <c:v>0.96</c:v>
                </c:pt>
                <c:pt idx="1728">
                  <c:v>1.1499999999999999</c:v>
                </c:pt>
                <c:pt idx="1729">
                  <c:v>1.03</c:v>
                </c:pt>
                <c:pt idx="1730">
                  <c:v>0.92</c:v>
                </c:pt>
                <c:pt idx="1731">
                  <c:v>0.92</c:v>
                </c:pt>
                <c:pt idx="1732">
                  <c:v>1.37</c:v>
                </c:pt>
                <c:pt idx="1733">
                  <c:v>0.88</c:v>
                </c:pt>
                <c:pt idx="1734">
                  <c:v>1.0900000000000001</c:v>
                </c:pt>
                <c:pt idx="1735">
                  <c:v>1.1599999999999999</c:v>
                </c:pt>
                <c:pt idx="1736">
                  <c:v>1.03</c:v>
                </c:pt>
                <c:pt idx="1737">
                  <c:v>1.23</c:v>
                </c:pt>
                <c:pt idx="1738">
                  <c:v>1.19</c:v>
                </c:pt>
                <c:pt idx="1739">
                  <c:v>0.72</c:v>
                </c:pt>
                <c:pt idx="1740">
                  <c:v>0.99</c:v>
                </c:pt>
                <c:pt idx="1741">
                  <c:v>1.1100000000000001</c:v>
                </c:pt>
                <c:pt idx="1742">
                  <c:v>1.1299999999999999</c:v>
                </c:pt>
                <c:pt idx="1743">
                  <c:v>0.96</c:v>
                </c:pt>
                <c:pt idx="1744">
                  <c:v>0.9</c:v>
                </c:pt>
                <c:pt idx="1745">
                  <c:v>1.24</c:v>
                </c:pt>
                <c:pt idx="1746">
                  <c:v>1.01</c:v>
                </c:pt>
                <c:pt idx="1747">
                  <c:v>1.28</c:v>
                </c:pt>
                <c:pt idx="1748">
                  <c:v>1.29</c:v>
                </c:pt>
                <c:pt idx="1749">
                  <c:v>1.06</c:v>
                </c:pt>
                <c:pt idx="1750">
                  <c:v>1.23</c:v>
                </c:pt>
                <c:pt idx="1751">
                  <c:v>1.1599999999999999</c:v>
                </c:pt>
                <c:pt idx="1752">
                  <c:v>1.1599999999999999</c:v>
                </c:pt>
                <c:pt idx="1753">
                  <c:v>1.31</c:v>
                </c:pt>
                <c:pt idx="1754">
                  <c:v>0.76</c:v>
                </c:pt>
                <c:pt idx="1755">
                  <c:v>1.39</c:v>
                </c:pt>
                <c:pt idx="1756">
                  <c:v>0.98</c:v>
                </c:pt>
                <c:pt idx="1757">
                  <c:v>1.42</c:v>
                </c:pt>
                <c:pt idx="1758">
                  <c:v>1.05</c:v>
                </c:pt>
                <c:pt idx="1759">
                  <c:v>1.23</c:v>
                </c:pt>
                <c:pt idx="1760">
                  <c:v>1.17</c:v>
                </c:pt>
                <c:pt idx="1761">
                  <c:v>1.1499999999999999</c:v>
                </c:pt>
                <c:pt idx="1762">
                  <c:v>1.24</c:v>
                </c:pt>
                <c:pt idx="1763">
                  <c:v>1.05</c:v>
                </c:pt>
                <c:pt idx="1764">
                  <c:v>1</c:v>
                </c:pt>
                <c:pt idx="1765">
                  <c:v>0.75</c:v>
                </c:pt>
                <c:pt idx="1766">
                  <c:v>1.02</c:v>
                </c:pt>
                <c:pt idx="1767">
                  <c:v>1.1399999999999999</c:v>
                </c:pt>
                <c:pt idx="1768">
                  <c:v>1.41</c:v>
                </c:pt>
                <c:pt idx="1769">
                  <c:v>1.1299999999999999</c:v>
                </c:pt>
                <c:pt idx="1770">
                  <c:v>1.29</c:v>
                </c:pt>
                <c:pt idx="1771">
                  <c:v>0.51</c:v>
                </c:pt>
                <c:pt idx="1772">
                  <c:v>1.1100000000000001</c:v>
                </c:pt>
                <c:pt idx="1773">
                  <c:v>1.0900000000000001</c:v>
                </c:pt>
                <c:pt idx="1774">
                  <c:v>1.1200000000000001</c:v>
                </c:pt>
                <c:pt idx="1775">
                  <c:v>1.04</c:v>
                </c:pt>
                <c:pt idx="1776">
                  <c:v>1.07</c:v>
                </c:pt>
                <c:pt idx="1777">
                  <c:v>1.1000000000000001</c:v>
                </c:pt>
                <c:pt idx="1778">
                  <c:v>0.95</c:v>
                </c:pt>
                <c:pt idx="1779">
                  <c:v>0.95</c:v>
                </c:pt>
                <c:pt idx="1780">
                  <c:v>1.31</c:v>
                </c:pt>
                <c:pt idx="1781">
                  <c:v>1.07</c:v>
                </c:pt>
                <c:pt idx="1782">
                  <c:v>1.0900000000000001</c:v>
                </c:pt>
                <c:pt idx="1783">
                  <c:v>1.27</c:v>
                </c:pt>
                <c:pt idx="1784">
                  <c:v>0.76</c:v>
                </c:pt>
                <c:pt idx="1785">
                  <c:v>1.27</c:v>
                </c:pt>
                <c:pt idx="1786">
                  <c:v>0.88</c:v>
                </c:pt>
                <c:pt idx="1787">
                  <c:v>1.1200000000000001</c:v>
                </c:pt>
                <c:pt idx="1788">
                  <c:v>0.87</c:v>
                </c:pt>
                <c:pt idx="1789">
                  <c:v>0.95</c:v>
                </c:pt>
                <c:pt idx="1790">
                  <c:v>1.32</c:v>
                </c:pt>
                <c:pt idx="1791">
                  <c:v>0.99</c:v>
                </c:pt>
                <c:pt idx="1792">
                  <c:v>1.43</c:v>
                </c:pt>
                <c:pt idx="1793">
                  <c:v>1.04</c:v>
                </c:pt>
                <c:pt idx="1794">
                  <c:v>1.03</c:v>
                </c:pt>
                <c:pt idx="1795">
                  <c:v>0.91</c:v>
                </c:pt>
                <c:pt idx="1796">
                  <c:v>1.19</c:v>
                </c:pt>
                <c:pt idx="1797">
                  <c:v>1.25</c:v>
                </c:pt>
                <c:pt idx="1798">
                  <c:v>1.0900000000000001</c:v>
                </c:pt>
                <c:pt idx="1799">
                  <c:v>0.82</c:v>
                </c:pt>
                <c:pt idx="1800">
                  <c:v>1.07</c:v>
                </c:pt>
                <c:pt idx="1801">
                  <c:v>0.92</c:v>
                </c:pt>
                <c:pt idx="1802">
                  <c:v>1.31</c:v>
                </c:pt>
                <c:pt idx="1803">
                  <c:v>1.23</c:v>
                </c:pt>
                <c:pt idx="1804">
                  <c:v>1.34</c:v>
                </c:pt>
                <c:pt idx="1805">
                  <c:v>1.19</c:v>
                </c:pt>
                <c:pt idx="1806">
                  <c:v>1.1000000000000001</c:v>
                </c:pt>
                <c:pt idx="1807">
                  <c:v>1.31</c:v>
                </c:pt>
                <c:pt idx="1808">
                  <c:v>0.81</c:v>
                </c:pt>
                <c:pt idx="1809">
                  <c:v>0.87</c:v>
                </c:pt>
                <c:pt idx="1810">
                  <c:v>0.68</c:v>
                </c:pt>
                <c:pt idx="1811">
                  <c:v>1.04</c:v>
                </c:pt>
                <c:pt idx="1812">
                  <c:v>0.93</c:v>
                </c:pt>
                <c:pt idx="1813">
                  <c:v>1.21</c:v>
                </c:pt>
                <c:pt idx="1814">
                  <c:v>1.02</c:v>
                </c:pt>
                <c:pt idx="1815">
                  <c:v>1.4</c:v>
                </c:pt>
                <c:pt idx="1816">
                  <c:v>0.62</c:v>
                </c:pt>
                <c:pt idx="1817">
                  <c:v>0.86</c:v>
                </c:pt>
                <c:pt idx="1818">
                  <c:v>1.1299999999999999</c:v>
                </c:pt>
                <c:pt idx="1819">
                  <c:v>1.03</c:v>
                </c:pt>
                <c:pt idx="1820">
                  <c:v>0.87</c:v>
                </c:pt>
                <c:pt idx="1821">
                  <c:v>0.98</c:v>
                </c:pt>
                <c:pt idx="1822">
                  <c:v>1.1399999999999999</c:v>
                </c:pt>
                <c:pt idx="1823">
                  <c:v>0.94</c:v>
                </c:pt>
                <c:pt idx="1824">
                  <c:v>1.1399999999999999</c:v>
                </c:pt>
                <c:pt idx="1825">
                  <c:v>1.39</c:v>
                </c:pt>
                <c:pt idx="1826">
                  <c:v>1.21</c:v>
                </c:pt>
                <c:pt idx="1827">
                  <c:v>1.1000000000000001</c:v>
                </c:pt>
                <c:pt idx="1828">
                  <c:v>1.18</c:v>
                </c:pt>
                <c:pt idx="1829">
                  <c:v>0.77</c:v>
                </c:pt>
                <c:pt idx="1830">
                  <c:v>1.25</c:v>
                </c:pt>
                <c:pt idx="1831">
                  <c:v>1.1100000000000001</c:v>
                </c:pt>
                <c:pt idx="1832">
                  <c:v>1.06</c:v>
                </c:pt>
                <c:pt idx="1833">
                  <c:v>0.91</c:v>
                </c:pt>
                <c:pt idx="1834">
                  <c:v>0.91</c:v>
                </c:pt>
                <c:pt idx="1835">
                  <c:v>1.29</c:v>
                </c:pt>
                <c:pt idx="1836">
                  <c:v>0.92</c:v>
                </c:pt>
                <c:pt idx="1837">
                  <c:v>1.53</c:v>
                </c:pt>
                <c:pt idx="1838">
                  <c:v>1.37</c:v>
                </c:pt>
                <c:pt idx="1839">
                  <c:v>1.03</c:v>
                </c:pt>
                <c:pt idx="1840">
                  <c:v>1.21</c:v>
                </c:pt>
                <c:pt idx="1841">
                  <c:v>1.1299999999999999</c:v>
                </c:pt>
                <c:pt idx="1842">
                  <c:v>1.1100000000000001</c:v>
                </c:pt>
                <c:pt idx="1843">
                  <c:v>1.1200000000000001</c:v>
                </c:pt>
                <c:pt idx="1844">
                  <c:v>0.89</c:v>
                </c:pt>
                <c:pt idx="1845">
                  <c:v>1.0900000000000001</c:v>
                </c:pt>
                <c:pt idx="1846">
                  <c:v>0.91</c:v>
                </c:pt>
                <c:pt idx="1847">
                  <c:v>1.34</c:v>
                </c:pt>
                <c:pt idx="1848">
                  <c:v>1.04</c:v>
                </c:pt>
                <c:pt idx="1849">
                  <c:v>1.39</c:v>
                </c:pt>
                <c:pt idx="1850">
                  <c:v>1.19</c:v>
                </c:pt>
                <c:pt idx="1851">
                  <c:v>1.08</c:v>
                </c:pt>
                <c:pt idx="1852">
                  <c:v>0.96</c:v>
                </c:pt>
                <c:pt idx="1853">
                  <c:v>0.86</c:v>
                </c:pt>
                <c:pt idx="1854">
                  <c:v>0.85</c:v>
                </c:pt>
                <c:pt idx="1855">
                  <c:v>0.71</c:v>
                </c:pt>
                <c:pt idx="1856">
                  <c:v>1.08</c:v>
                </c:pt>
                <c:pt idx="1857">
                  <c:v>0.93</c:v>
                </c:pt>
                <c:pt idx="1858">
                  <c:v>1.53</c:v>
                </c:pt>
                <c:pt idx="1859">
                  <c:v>0.97</c:v>
                </c:pt>
                <c:pt idx="1860">
                  <c:v>1.32</c:v>
                </c:pt>
                <c:pt idx="1861">
                  <c:v>0.73</c:v>
                </c:pt>
                <c:pt idx="1862">
                  <c:v>0.84</c:v>
                </c:pt>
                <c:pt idx="1863">
                  <c:v>0.98</c:v>
                </c:pt>
                <c:pt idx="1864">
                  <c:v>1</c:v>
                </c:pt>
                <c:pt idx="1865">
                  <c:v>0.88</c:v>
                </c:pt>
                <c:pt idx="1866">
                  <c:v>0.97</c:v>
                </c:pt>
                <c:pt idx="1867">
                  <c:v>0.96</c:v>
                </c:pt>
                <c:pt idx="1868">
                  <c:v>0.93</c:v>
                </c:pt>
                <c:pt idx="1869">
                  <c:v>0.98</c:v>
                </c:pt>
                <c:pt idx="1870">
                  <c:v>1.1499999999999999</c:v>
                </c:pt>
                <c:pt idx="1871">
                  <c:v>1.26</c:v>
                </c:pt>
                <c:pt idx="1872">
                  <c:v>0.94</c:v>
                </c:pt>
                <c:pt idx="1873">
                  <c:v>1.01</c:v>
                </c:pt>
                <c:pt idx="1874">
                  <c:v>0.62</c:v>
                </c:pt>
                <c:pt idx="1875">
                  <c:v>1.2</c:v>
                </c:pt>
                <c:pt idx="1876">
                  <c:v>1.1000000000000001</c:v>
                </c:pt>
                <c:pt idx="1877">
                  <c:v>1.05</c:v>
                </c:pt>
                <c:pt idx="1878">
                  <c:v>0.89</c:v>
                </c:pt>
                <c:pt idx="1879">
                  <c:v>0.86</c:v>
                </c:pt>
                <c:pt idx="1880">
                  <c:v>1.03</c:v>
                </c:pt>
                <c:pt idx="1881">
                  <c:v>0.83</c:v>
                </c:pt>
                <c:pt idx="1882">
                  <c:v>1.19</c:v>
                </c:pt>
                <c:pt idx="1883">
                  <c:v>1.37</c:v>
                </c:pt>
                <c:pt idx="1884">
                  <c:v>1</c:v>
                </c:pt>
                <c:pt idx="1885">
                  <c:v>1.19</c:v>
                </c:pt>
                <c:pt idx="1886">
                  <c:v>1.1599999999999999</c:v>
                </c:pt>
                <c:pt idx="1887">
                  <c:v>1.1200000000000001</c:v>
                </c:pt>
                <c:pt idx="1888">
                  <c:v>0.96</c:v>
                </c:pt>
                <c:pt idx="1889">
                  <c:v>0.86</c:v>
                </c:pt>
                <c:pt idx="1890">
                  <c:v>1.17</c:v>
                </c:pt>
                <c:pt idx="1891">
                  <c:v>0.91</c:v>
                </c:pt>
                <c:pt idx="1892">
                  <c:v>1.27</c:v>
                </c:pt>
                <c:pt idx="1893">
                  <c:v>1.18</c:v>
                </c:pt>
                <c:pt idx="1894">
                  <c:v>1.29</c:v>
                </c:pt>
                <c:pt idx="1895">
                  <c:v>1.1399999999999999</c:v>
                </c:pt>
                <c:pt idx="1896">
                  <c:v>0.88</c:v>
                </c:pt>
                <c:pt idx="1897">
                  <c:v>1.24</c:v>
                </c:pt>
                <c:pt idx="1898">
                  <c:v>0.68</c:v>
                </c:pt>
                <c:pt idx="1899">
                  <c:v>0.85</c:v>
                </c:pt>
                <c:pt idx="1900">
                  <c:v>0.73</c:v>
                </c:pt>
                <c:pt idx="1901">
                  <c:v>1.07</c:v>
                </c:pt>
                <c:pt idx="1902">
                  <c:v>0.89</c:v>
                </c:pt>
                <c:pt idx="1903">
                  <c:v>0.98</c:v>
                </c:pt>
                <c:pt idx="1904">
                  <c:v>1.05</c:v>
                </c:pt>
                <c:pt idx="1905">
                  <c:v>1.36</c:v>
                </c:pt>
                <c:pt idx="1906">
                  <c:v>0.74</c:v>
                </c:pt>
                <c:pt idx="1907">
                  <c:v>0.83</c:v>
                </c:pt>
                <c:pt idx="1908">
                  <c:v>1.08</c:v>
                </c:pt>
                <c:pt idx="1909">
                  <c:v>0.96</c:v>
                </c:pt>
                <c:pt idx="1910">
                  <c:v>0.95</c:v>
                </c:pt>
                <c:pt idx="1911">
                  <c:v>0.97</c:v>
                </c:pt>
                <c:pt idx="1912">
                  <c:v>1.0900000000000001</c:v>
                </c:pt>
                <c:pt idx="1913">
                  <c:v>0.94</c:v>
                </c:pt>
                <c:pt idx="1914">
                  <c:v>1.04</c:v>
                </c:pt>
                <c:pt idx="1915">
                  <c:v>1.27</c:v>
                </c:pt>
                <c:pt idx="1916">
                  <c:v>1.05</c:v>
                </c:pt>
                <c:pt idx="1917">
                  <c:v>1.04</c:v>
                </c:pt>
                <c:pt idx="1918">
                  <c:v>1.1000000000000001</c:v>
                </c:pt>
                <c:pt idx="1919">
                  <c:v>0.72</c:v>
                </c:pt>
                <c:pt idx="1920">
                  <c:v>0.94</c:v>
                </c:pt>
                <c:pt idx="1921">
                  <c:v>0.99</c:v>
                </c:pt>
                <c:pt idx="1922">
                  <c:v>0.9</c:v>
                </c:pt>
                <c:pt idx="1923">
                  <c:v>0.89</c:v>
                </c:pt>
                <c:pt idx="1924">
                  <c:v>0.92</c:v>
                </c:pt>
                <c:pt idx="1925">
                  <c:v>1.21</c:v>
                </c:pt>
                <c:pt idx="1926">
                  <c:v>1.04</c:v>
                </c:pt>
                <c:pt idx="1927">
                  <c:v>1.22</c:v>
                </c:pt>
                <c:pt idx="1928">
                  <c:v>1.35</c:v>
                </c:pt>
                <c:pt idx="1929">
                  <c:v>0.97</c:v>
                </c:pt>
                <c:pt idx="1930">
                  <c:v>1.2</c:v>
                </c:pt>
                <c:pt idx="1931">
                  <c:v>1.2</c:v>
                </c:pt>
                <c:pt idx="1932">
                  <c:v>1.1399999999999999</c:v>
                </c:pt>
                <c:pt idx="1933">
                  <c:v>1.07</c:v>
                </c:pt>
                <c:pt idx="1934">
                  <c:v>0.79</c:v>
                </c:pt>
                <c:pt idx="1935">
                  <c:v>1.25</c:v>
                </c:pt>
                <c:pt idx="1936">
                  <c:v>0.94</c:v>
                </c:pt>
                <c:pt idx="1937">
                  <c:v>1.19</c:v>
                </c:pt>
                <c:pt idx="1938">
                  <c:v>1.22</c:v>
                </c:pt>
                <c:pt idx="1939">
                  <c:v>1.33</c:v>
                </c:pt>
                <c:pt idx="1940">
                  <c:v>1.1399999999999999</c:v>
                </c:pt>
                <c:pt idx="1941">
                  <c:v>1.06</c:v>
                </c:pt>
                <c:pt idx="1942">
                  <c:v>1.38</c:v>
                </c:pt>
                <c:pt idx="1943">
                  <c:v>0.89</c:v>
                </c:pt>
                <c:pt idx="1944">
                  <c:v>1</c:v>
                </c:pt>
                <c:pt idx="1945">
                  <c:v>0.71</c:v>
                </c:pt>
                <c:pt idx="1946">
                  <c:v>1.1399999999999999</c:v>
                </c:pt>
                <c:pt idx="1947">
                  <c:v>1.26</c:v>
                </c:pt>
                <c:pt idx="1948">
                  <c:v>1.37</c:v>
                </c:pt>
                <c:pt idx="1949">
                  <c:v>1.08</c:v>
                </c:pt>
                <c:pt idx="1950">
                  <c:v>1.4</c:v>
                </c:pt>
                <c:pt idx="1951">
                  <c:v>0.7</c:v>
                </c:pt>
                <c:pt idx="1952">
                  <c:v>1.02</c:v>
                </c:pt>
                <c:pt idx="1953">
                  <c:v>0.95</c:v>
                </c:pt>
                <c:pt idx="1954">
                  <c:v>1.04</c:v>
                </c:pt>
                <c:pt idx="1955">
                  <c:v>1.06</c:v>
                </c:pt>
                <c:pt idx="1956">
                  <c:v>1.1000000000000001</c:v>
                </c:pt>
                <c:pt idx="1957">
                  <c:v>0.95</c:v>
                </c:pt>
                <c:pt idx="1958">
                  <c:v>0.98</c:v>
                </c:pt>
                <c:pt idx="1959">
                  <c:v>0.93</c:v>
                </c:pt>
                <c:pt idx="1960">
                  <c:v>1.32</c:v>
                </c:pt>
                <c:pt idx="1961">
                  <c:v>1.24</c:v>
                </c:pt>
                <c:pt idx="1962">
                  <c:v>0.93</c:v>
                </c:pt>
                <c:pt idx="1963">
                  <c:v>1.21</c:v>
                </c:pt>
                <c:pt idx="1964">
                  <c:v>0.75</c:v>
                </c:pt>
                <c:pt idx="1965">
                  <c:v>1.18</c:v>
                </c:pt>
                <c:pt idx="1966">
                  <c:v>1.21</c:v>
                </c:pt>
                <c:pt idx="1967">
                  <c:v>1.04</c:v>
                </c:pt>
                <c:pt idx="1968">
                  <c:v>1.02</c:v>
                </c:pt>
                <c:pt idx="1969">
                  <c:v>0.98</c:v>
                </c:pt>
                <c:pt idx="1970">
                  <c:v>1.1000000000000001</c:v>
                </c:pt>
                <c:pt idx="1971">
                  <c:v>1.1399999999999999</c:v>
                </c:pt>
                <c:pt idx="1972">
                  <c:v>1.45</c:v>
                </c:pt>
                <c:pt idx="1973">
                  <c:v>1.29</c:v>
                </c:pt>
                <c:pt idx="1974">
                  <c:v>1.02</c:v>
                </c:pt>
                <c:pt idx="1975">
                  <c:v>1.1399999999999999</c:v>
                </c:pt>
                <c:pt idx="1976">
                  <c:v>1.1499999999999999</c:v>
                </c:pt>
                <c:pt idx="1977">
                  <c:v>1.1599999999999999</c:v>
                </c:pt>
                <c:pt idx="1978">
                  <c:v>0.94</c:v>
                </c:pt>
                <c:pt idx="1979">
                  <c:v>0.87</c:v>
                </c:pt>
                <c:pt idx="1980">
                  <c:v>0.98</c:v>
                </c:pt>
                <c:pt idx="1981">
                  <c:v>0.86</c:v>
                </c:pt>
                <c:pt idx="1982">
                  <c:v>1.1599999999999999</c:v>
                </c:pt>
                <c:pt idx="1983">
                  <c:v>1.05</c:v>
                </c:pt>
                <c:pt idx="1984">
                  <c:v>1.1399999999999999</c:v>
                </c:pt>
                <c:pt idx="1985">
                  <c:v>1.1599999999999999</c:v>
                </c:pt>
                <c:pt idx="1986">
                  <c:v>0.85</c:v>
                </c:pt>
                <c:pt idx="1987">
                  <c:v>0.77</c:v>
                </c:pt>
                <c:pt idx="1988">
                  <c:v>0.8</c:v>
                </c:pt>
                <c:pt idx="1989">
                  <c:v>0.76</c:v>
                </c:pt>
                <c:pt idx="1990">
                  <c:v>0.66</c:v>
                </c:pt>
                <c:pt idx="1991">
                  <c:v>0.91</c:v>
                </c:pt>
                <c:pt idx="1992">
                  <c:v>0.78</c:v>
                </c:pt>
                <c:pt idx="1993">
                  <c:v>0.91</c:v>
                </c:pt>
                <c:pt idx="1994">
                  <c:v>1.06</c:v>
                </c:pt>
                <c:pt idx="1995">
                  <c:v>1.1499999999999999</c:v>
                </c:pt>
                <c:pt idx="1996">
                  <c:v>0.65</c:v>
                </c:pt>
                <c:pt idx="1997">
                  <c:v>0.77</c:v>
                </c:pt>
                <c:pt idx="1998">
                  <c:v>0.89</c:v>
                </c:pt>
                <c:pt idx="1999">
                  <c:v>0.81</c:v>
                </c:pt>
                <c:pt idx="2000">
                  <c:v>0.67</c:v>
                </c:pt>
                <c:pt idx="2001">
                  <c:v>0.83</c:v>
                </c:pt>
                <c:pt idx="2002">
                  <c:v>0.92</c:v>
                </c:pt>
                <c:pt idx="2003">
                  <c:v>0.89</c:v>
                </c:pt>
                <c:pt idx="2004">
                  <c:v>0.75</c:v>
                </c:pt>
                <c:pt idx="2005">
                  <c:v>1.24</c:v>
                </c:pt>
                <c:pt idx="2006">
                  <c:v>0.93</c:v>
                </c:pt>
                <c:pt idx="2007">
                  <c:v>0.9</c:v>
                </c:pt>
                <c:pt idx="2008">
                  <c:v>1.17</c:v>
                </c:pt>
                <c:pt idx="2009">
                  <c:v>0.61</c:v>
                </c:pt>
                <c:pt idx="2010">
                  <c:v>0.95</c:v>
                </c:pt>
                <c:pt idx="2011">
                  <c:v>1.1000000000000001</c:v>
                </c:pt>
                <c:pt idx="2012">
                  <c:v>0.81</c:v>
                </c:pt>
                <c:pt idx="2013">
                  <c:v>0.76</c:v>
                </c:pt>
                <c:pt idx="2014">
                  <c:v>0.77</c:v>
                </c:pt>
                <c:pt idx="2015">
                  <c:v>0.86</c:v>
                </c:pt>
                <c:pt idx="2016">
                  <c:v>0.76</c:v>
                </c:pt>
                <c:pt idx="2017">
                  <c:v>0.9</c:v>
                </c:pt>
                <c:pt idx="2018">
                  <c:v>1.1100000000000001</c:v>
                </c:pt>
                <c:pt idx="2019">
                  <c:v>0.89</c:v>
                </c:pt>
                <c:pt idx="2020">
                  <c:v>1</c:v>
                </c:pt>
                <c:pt idx="2021">
                  <c:v>0.86</c:v>
                </c:pt>
                <c:pt idx="2022">
                  <c:v>1.06</c:v>
                </c:pt>
                <c:pt idx="2023">
                  <c:v>0.89</c:v>
                </c:pt>
                <c:pt idx="2024">
                  <c:v>0.71</c:v>
                </c:pt>
                <c:pt idx="2025">
                  <c:v>1.02</c:v>
                </c:pt>
                <c:pt idx="2026">
                  <c:v>0.83</c:v>
                </c:pt>
                <c:pt idx="2027">
                  <c:v>1.1499999999999999</c:v>
                </c:pt>
                <c:pt idx="2028">
                  <c:v>1.04</c:v>
                </c:pt>
                <c:pt idx="2029">
                  <c:v>1.03</c:v>
                </c:pt>
                <c:pt idx="2030">
                  <c:v>1.1399999999999999</c:v>
                </c:pt>
                <c:pt idx="2031">
                  <c:v>1.05</c:v>
                </c:pt>
                <c:pt idx="2032">
                  <c:v>0.94</c:v>
                </c:pt>
                <c:pt idx="2033">
                  <c:v>0.84</c:v>
                </c:pt>
                <c:pt idx="2034">
                  <c:v>0.81</c:v>
                </c:pt>
                <c:pt idx="2035">
                  <c:v>0.68</c:v>
                </c:pt>
                <c:pt idx="2036">
                  <c:v>0.91</c:v>
                </c:pt>
                <c:pt idx="2037">
                  <c:v>0.9</c:v>
                </c:pt>
                <c:pt idx="2038">
                  <c:v>1.31</c:v>
                </c:pt>
                <c:pt idx="2039">
                  <c:v>0.92</c:v>
                </c:pt>
                <c:pt idx="2040">
                  <c:v>1.23</c:v>
                </c:pt>
                <c:pt idx="2041">
                  <c:v>0.65</c:v>
                </c:pt>
                <c:pt idx="2042">
                  <c:v>0.82</c:v>
                </c:pt>
                <c:pt idx="2043">
                  <c:v>0.9</c:v>
                </c:pt>
                <c:pt idx="2044">
                  <c:v>0.88</c:v>
                </c:pt>
                <c:pt idx="2045">
                  <c:v>0.85</c:v>
                </c:pt>
                <c:pt idx="2046">
                  <c:v>0.85</c:v>
                </c:pt>
                <c:pt idx="2047">
                  <c:v>0.89</c:v>
                </c:pt>
                <c:pt idx="2048">
                  <c:v>0.87</c:v>
                </c:pt>
                <c:pt idx="2049">
                  <c:v>0.66</c:v>
                </c:pt>
                <c:pt idx="2050">
                  <c:v>1.1599999999999999</c:v>
                </c:pt>
                <c:pt idx="2051">
                  <c:v>0.99</c:v>
                </c:pt>
                <c:pt idx="2052">
                  <c:v>0.89</c:v>
                </c:pt>
                <c:pt idx="2053">
                  <c:v>0.98</c:v>
                </c:pt>
                <c:pt idx="2054">
                  <c:v>0.69</c:v>
                </c:pt>
                <c:pt idx="2055">
                  <c:v>1.1399999999999999</c:v>
                </c:pt>
                <c:pt idx="2056">
                  <c:v>1.04</c:v>
                </c:pt>
                <c:pt idx="2057">
                  <c:v>1</c:v>
                </c:pt>
                <c:pt idx="2058">
                  <c:v>0.85</c:v>
                </c:pt>
                <c:pt idx="2059">
                  <c:v>0.81</c:v>
                </c:pt>
                <c:pt idx="2060">
                  <c:v>1.17</c:v>
                </c:pt>
                <c:pt idx="2061">
                  <c:v>0.91</c:v>
                </c:pt>
                <c:pt idx="2062">
                  <c:v>1.33</c:v>
                </c:pt>
                <c:pt idx="2063">
                  <c:v>1.22</c:v>
                </c:pt>
                <c:pt idx="2064">
                  <c:v>0.94</c:v>
                </c:pt>
                <c:pt idx="2065">
                  <c:v>1.1200000000000001</c:v>
                </c:pt>
                <c:pt idx="2066">
                  <c:v>1.02</c:v>
                </c:pt>
                <c:pt idx="2067">
                  <c:v>1.1000000000000001</c:v>
                </c:pt>
                <c:pt idx="2068">
                  <c:v>0.88</c:v>
                </c:pt>
                <c:pt idx="2069">
                  <c:v>0.74</c:v>
                </c:pt>
                <c:pt idx="2070">
                  <c:v>1.24</c:v>
                </c:pt>
                <c:pt idx="2071">
                  <c:v>0.89</c:v>
                </c:pt>
                <c:pt idx="2072">
                  <c:v>1.25</c:v>
                </c:pt>
                <c:pt idx="2073">
                  <c:v>1.0900000000000001</c:v>
                </c:pt>
                <c:pt idx="2074">
                  <c:v>1.22</c:v>
                </c:pt>
                <c:pt idx="2075">
                  <c:v>1.1499999999999999</c:v>
                </c:pt>
                <c:pt idx="2076">
                  <c:v>1.1000000000000001</c:v>
                </c:pt>
                <c:pt idx="2077">
                  <c:v>1.04</c:v>
                </c:pt>
                <c:pt idx="2078">
                  <c:v>0.9</c:v>
                </c:pt>
                <c:pt idx="2079">
                  <c:v>0.94</c:v>
                </c:pt>
                <c:pt idx="2080">
                  <c:v>0.7</c:v>
                </c:pt>
                <c:pt idx="2081">
                  <c:v>1.1100000000000001</c:v>
                </c:pt>
                <c:pt idx="2082">
                  <c:v>1.02</c:v>
                </c:pt>
                <c:pt idx="2083">
                  <c:v>0.99</c:v>
                </c:pt>
                <c:pt idx="2084">
                  <c:v>1.06</c:v>
                </c:pt>
                <c:pt idx="2085">
                  <c:v>1.26</c:v>
                </c:pt>
                <c:pt idx="2086">
                  <c:v>0.7</c:v>
                </c:pt>
                <c:pt idx="2087">
                  <c:v>0.9</c:v>
                </c:pt>
                <c:pt idx="2088">
                  <c:v>0.95</c:v>
                </c:pt>
                <c:pt idx="2089">
                  <c:v>0.88</c:v>
                </c:pt>
                <c:pt idx="2090">
                  <c:v>0.97</c:v>
                </c:pt>
                <c:pt idx="2091">
                  <c:v>0.85</c:v>
                </c:pt>
                <c:pt idx="2092">
                  <c:v>0.93</c:v>
                </c:pt>
                <c:pt idx="2093">
                  <c:v>0.88</c:v>
                </c:pt>
                <c:pt idx="2094">
                  <c:v>0.91</c:v>
                </c:pt>
                <c:pt idx="2095">
                  <c:v>1.21</c:v>
                </c:pt>
                <c:pt idx="2096">
                  <c:v>1.24</c:v>
                </c:pt>
                <c:pt idx="2097">
                  <c:v>0.92</c:v>
                </c:pt>
                <c:pt idx="2098">
                  <c:v>1.1599999999999999</c:v>
                </c:pt>
                <c:pt idx="2099">
                  <c:v>0.64</c:v>
                </c:pt>
                <c:pt idx="2100">
                  <c:v>1.19</c:v>
                </c:pt>
                <c:pt idx="2101">
                  <c:v>1.06</c:v>
                </c:pt>
                <c:pt idx="2102">
                  <c:v>1.04</c:v>
                </c:pt>
                <c:pt idx="2103">
                  <c:v>0.87</c:v>
                </c:pt>
                <c:pt idx="2104">
                  <c:v>0.83</c:v>
                </c:pt>
                <c:pt idx="2105">
                  <c:v>1.0900000000000001</c:v>
                </c:pt>
                <c:pt idx="2106">
                  <c:v>1.03</c:v>
                </c:pt>
                <c:pt idx="2107">
                  <c:v>1.1399999999999999</c:v>
                </c:pt>
                <c:pt idx="2108">
                  <c:v>1.45</c:v>
                </c:pt>
                <c:pt idx="2109">
                  <c:v>0.97</c:v>
                </c:pt>
                <c:pt idx="2110">
                  <c:v>1.3</c:v>
                </c:pt>
                <c:pt idx="2111">
                  <c:v>1.1000000000000001</c:v>
                </c:pt>
                <c:pt idx="2112">
                  <c:v>1.19</c:v>
                </c:pt>
                <c:pt idx="2113">
                  <c:v>0.93</c:v>
                </c:pt>
                <c:pt idx="2114">
                  <c:v>0.75</c:v>
                </c:pt>
                <c:pt idx="2115">
                  <c:v>1.08</c:v>
                </c:pt>
                <c:pt idx="2116">
                  <c:v>0.93</c:v>
                </c:pt>
                <c:pt idx="2117">
                  <c:v>1.18</c:v>
                </c:pt>
                <c:pt idx="2118">
                  <c:v>1.1499999999999999</c:v>
                </c:pt>
                <c:pt idx="2119">
                  <c:v>1.24</c:v>
                </c:pt>
                <c:pt idx="2120">
                  <c:v>1.1499999999999999</c:v>
                </c:pt>
                <c:pt idx="2121">
                  <c:v>1.1100000000000001</c:v>
                </c:pt>
                <c:pt idx="2122">
                  <c:v>1.19</c:v>
                </c:pt>
                <c:pt idx="2123">
                  <c:v>0.7</c:v>
                </c:pt>
                <c:pt idx="2124">
                  <c:v>1</c:v>
                </c:pt>
                <c:pt idx="2125">
                  <c:v>0.7</c:v>
                </c:pt>
                <c:pt idx="2126">
                  <c:v>1.18</c:v>
                </c:pt>
                <c:pt idx="2127">
                  <c:v>1.25</c:v>
                </c:pt>
                <c:pt idx="2128">
                  <c:v>1.29</c:v>
                </c:pt>
                <c:pt idx="2129">
                  <c:v>1.06</c:v>
                </c:pt>
                <c:pt idx="2130">
                  <c:v>1.27</c:v>
                </c:pt>
                <c:pt idx="2131">
                  <c:v>0.66</c:v>
                </c:pt>
                <c:pt idx="2132">
                  <c:v>0.98</c:v>
                </c:pt>
                <c:pt idx="2133">
                  <c:v>1.06</c:v>
                </c:pt>
                <c:pt idx="2134">
                  <c:v>0.9</c:v>
                </c:pt>
                <c:pt idx="2135">
                  <c:v>0.85</c:v>
                </c:pt>
                <c:pt idx="2136">
                  <c:v>0.87</c:v>
                </c:pt>
                <c:pt idx="2137">
                  <c:v>1.06</c:v>
                </c:pt>
                <c:pt idx="2138">
                  <c:v>0.88</c:v>
                </c:pt>
                <c:pt idx="2139">
                  <c:v>0.95</c:v>
                </c:pt>
                <c:pt idx="2140">
                  <c:v>1.26</c:v>
                </c:pt>
                <c:pt idx="2141">
                  <c:v>1.24</c:v>
                </c:pt>
                <c:pt idx="2142">
                  <c:v>1.04</c:v>
                </c:pt>
                <c:pt idx="2143">
                  <c:v>1.18</c:v>
                </c:pt>
                <c:pt idx="2144">
                  <c:v>0.74</c:v>
                </c:pt>
                <c:pt idx="2145">
                  <c:v>0.94</c:v>
                </c:pt>
                <c:pt idx="2146">
                  <c:v>1.0900000000000001</c:v>
                </c:pt>
                <c:pt idx="2147">
                  <c:v>1.05</c:v>
                </c:pt>
                <c:pt idx="2148">
                  <c:v>0.91</c:v>
                </c:pt>
                <c:pt idx="2149">
                  <c:v>0.88</c:v>
                </c:pt>
                <c:pt idx="2150">
                  <c:v>1.1599999999999999</c:v>
                </c:pt>
                <c:pt idx="2151">
                  <c:v>0.78</c:v>
                </c:pt>
                <c:pt idx="2152">
                  <c:v>1.39</c:v>
                </c:pt>
                <c:pt idx="2153">
                  <c:v>1.19</c:v>
                </c:pt>
                <c:pt idx="2154">
                  <c:v>1.04</c:v>
                </c:pt>
                <c:pt idx="2155">
                  <c:v>1.0900000000000001</c:v>
                </c:pt>
                <c:pt idx="2156">
                  <c:v>1.1599999999999999</c:v>
                </c:pt>
                <c:pt idx="2157">
                  <c:v>1.1100000000000001</c:v>
                </c:pt>
                <c:pt idx="2158">
                  <c:v>1.06</c:v>
                </c:pt>
                <c:pt idx="2159">
                  <c:v>0.79</c:v>
                </c:pt>
                <c:pt idx="2160">
                  <c:v>1.3</c:v>
                </c:pt>
                <c:pt idx="2161">
                  <c:v>0.95</c:v>
                </c:pt>
                <c:pt idx="2162">
                  <c:v>1.34</c:v>
                </c:pt>
                <c:pt idx="2163">
                  <c:v>1.1599999999999999</c:v>
                </c:pt>
                <c:pt idx="2164">
                  <c:v>1.27</c:v>
                </c:pt>
                <c:pt idx="2165">
                  <c:v>1.1599999999999999</c:v>
                </c:pt>
                <c:pt idx="2166">
                  <c:v>1.04</c:v>
                </c:pt>
                <c:pt idx="2167">
                  <c:v>1.1599999999999999</c:v>
                </c:pt>
                <c:pt idx="2168">
                  <c:v>0.73</c:v>
                </c:pt>
                <c:pt idx="2169">
                  <c:v>0.83</c:v>
                </c:pt>
                <c:pt idx="2170">
                  <c:v>0.72</c:v>
                </c:pt>
                <c:pt idx="2171">
                  <c:v>0.98</c:v>
                </c:pt>
                <c:pt idx="2172">
                  <c:v>0.99</c:v>
                </c:pt>
                <c:pt idx="2173">
                  <c:v>1.41</c:v>
                </c:pt>
                <c:pt idx="2174">
                  <c:v>1.07</c:v>
                </c:pt>
                <c:pt idx="2175">
                  <c:v>1.3</c:v>
                </c:pt>
                <c:pt idx="2176">
                  <c:v>0.72</c:v>
                </c:pt>
                <c:pt idx="2177">
                  <c:v>0.85</c:v>
                </c:pt>
                <c:pt idx="2178">
                  <c:v>0.96</c:v>
                </c:pt>
                <c:pt idx="2179">
                  <c:v>0.9</c:v>
                </c:pt>
                <c:pt idx="2180">
                  <c:v>1.01</c:v>
                </c:pt>
                <c:pt idx="2181">
                  <c:v>1.05</c:v>
                </c:pt>
                <c:pt idx="2182">
                  <c:v>0.94</c:v>
                </c:pt>
                <c:pt idx="2183">
                  <c:v>0.91</c:v>
                </c:pt>
                <c:pt idx="2184">
                  <c:v>0.96</c:v>
                </c:pt>
                <c:pt idx="2185">
                  <c:v>1.25</c:v>
                </c:pt>
                <c:pt idx="2186">
                  <c:v>1.28</c:v>
                </c:pt>
                <c:pt idx="2187">
                  <c:v>0.95</c:v>
                </c:pt>
                <c:pt idx="2188">
                  <c:v>1.2</c:v>
                </c:pt>
                <c:pt idx="2189">
                  <c:v>0.74</c:v>
                </c:pt>
                <c:pt idx="2190">
                  <c:v>1.1599999999999999</c:v>
                </c:pt>
                <c:pt idx="2191">
                  <c:v>1.1000000000000001</c:v>
                </c:pt>
                <c:pt idx="2192">
                  <c:v>1</c:v>
                </c:pt>
                <c:pt idx="2193">
                  <c:v>0.98</c:v>
                </c:pt>
                <c:pt idx="2194">
                  <c:v>0.96</c:v>
                </c:pt>
                <c:pt idx="2195">
                  <c:v>1.26</c:v>
                </c:pt>
                <c:pt idx="2196">
                  <c:v>1.1000000000000001</c:v>
                </c:pt>
                <c:pt idx="2197">
                  <c:v>1.39</c:v>
                </c:pt>
                <c:pt idx="2198">
                  <c:v>1.32</c:v>
                </c:pt>
                <c:pt idx="2199">
                  <c:v>1.01</c:v>
                </c:pt>
                <c:pt idx="2200">
                  <c:v>1.18</c:v>
                </c:pt>
                <c:pt idx="2201">
                  <c:v>1.1399999999999999</c:v>
                </c:pt>
                <c:pt idx="2202">
                  <c:v>1.2</c:v>
                </c:pt>
                <c:pt idx="2203">
                  <c:v>0.94</c:v>
                </c:pt>
                <c:pt idx="2204">
                  <c:v>0.75</c:v>
                </c:pt>
                <c:pt idx="2205">
                  <c:v>0.96</c:v>
                </c:pt>
                <c:pt idx="2206">
                  <c:v>0.92</c:v>
                </c:pt>
                <c:pt idx="2207">
                  <c:v>1.24</c:v>
                </c:pt>
                <c:pt idx="2208">
                  <c:v>1.17</c:v>
                </c:pt>
                <c:pt idx="2209">
                  <c:v>1.22</c:v>
                </c:pt>
                <c:pt idx="2210">
                  <c:v>1.1200000000000001</c:v>
                </c:pt>
                <c:pt idx="2211">
                  <c:v>1.0900000000000001</c:v>
                </c:pt>
                <c:pt idx="2212">
                  <c:v>1.1100000000000001</c:v>
                </c:pt>
                <c:pt idx="2213">
                  <c:v>0.64</c:v>
                </c:pt>
                <c:pt idx="2214">
                  <c:v>0.87</c:v>
                </c:pt>
                <c:pt idx="2215">
                  <c:v>0.62</c:v>
                </c:pt>
                <c:pt idx="2216">
                  <c:v>0.98</c:v>
                </c:pt>
                <c:pt idx="2217">
                  <c:v>0.98</c:v>
                </c:pt>
                <c:pt idx="2218">
                  <c:v>1.34</c:v>
                </c:pt>
                <c:pt idx="2219">
                  <c:v>1.05</c:v>
                </c:pt>
                <c:pt idx="2220">
                  <c:v>1.29</c:v>
                </c:pt>
                <c:pt idx="2221">
                  <c:v>0.56000000000000005</c:v>
                </c:pt>
                <c:pt idx="2222">
                  <c:v>0.86</c:v>
                </c:pt>
                <c:pt idx="2223">
                  <c:v>1.0900000000000001</c:v>
                </c:pt>
                <c:pt idx="2224">
                  <c:v>0.91</c:v>
                </c:pt>
                <c:pt idx="2225">
                  <c:v>1</c:v>
                </c:pt>
                <c:pt idx="2226">
                  <c:v>0.94</c:v>
                </c:pt>
                <c:pt idx="2227">
                  <c:v>1.1000000000000001</c:v>
                </c:pt>
                <c:pt idx="2228">
                  <c:v>0.84</c:v>
                </c:pt>
                <c:pt idx="2229">
                  <c:v>0.99</c:v>
                </c:pt>
                <c:pt idx="2230">
                  <c:v>1.23</c:v>
                </c:pt>
                <c:pt idx="2231">
                  <c:v>0.95</c:v>
                </c:pt>
                <c:pt idx="2232">
                  <c:v>1.06</c:v>
                </c:pt>
                <c:pt idx="2233">
                  <c:v>1.18</c:v>
                </c:pt>
                <c:pt idx="2234">
                  <c:v>0.72</c:v>
                </c:pt>
                <c:pt idx="2235">
                  <c:v>1.17</c:v>
                </c:pt>
                <c:pt idx="2236">
                  <c:v>1.1399999999999999</c:v>
                </c:pt>
                <c:pt idx="2237">
                  <c:v>1.03</c:v>
                </c:pt>
                <c:pt idx="2238">
                  <c:v>0.88</c:v>
                </c:pt>
                <c:pt idx="2239">
                  <c:v>0.89</c:v>
                </c:pt>
                <c:pt idx="2240">
                  <c:v>1.26</c:v>
                </c:pt>
                <c:pt idx="2241">
                  <c:v>1.0900000000000001</c:v>
                </c:pt>
                <c:pt idx="2242">
                  <c:v>1.35</c:v>
                </c:pt>
                <c:pt idx="2243">
                  <c:v>1.38</c:v>
                </c:pt>
                <c:pt idx="2244">
                  <c:v>1.03</c:v>
                </c:pt>
                <c:pt idx="2245">
                  <c:v>1.26</c:v>
                </c:pt>
                <c:pt idx="2246">
                  <c:v>1.06</c:v>
                </c:pt>
                <c:pt idx="2247">
                  <c:v>1.06</c:v>
                </c:pt>
                <c:pt idx="2248">
                  <c:v>1.06</c:v>
                </c:pt>
                <c:pt idx="2249">
                  <c:v>0.86</c:v>
                </c:pt>
                <c:pt idx="2250">
                  <c:v>1.32</c:v>
                </c:pt>
                <c:pt idx="2251">
                  <c:v>0.91</c:v>
                </c:pt>
                <c:pt idx="2252">
                  <c:v>1.2</c:v>
                </c:pt>
                <c:pt idx="2253">
                  <c:v>1.1100000000000001</c:v>
                </c:pt>
                <c:pt idx="2254">
                  <c:v>1.3</c:v>
                </c:pt>
                <c:pt idx="2255">
                  <c:v>1.1100000000000001</c:v>
                </c:pt>
                <c:pt idx="2256">
                  <c:v>0.86</c:v>
                </c:pt>
                <c:pt idx="2257">
                  <c:v>1.0900000000000001</c:v>
                </c:pt>
                <c:pt idx="2258">
                  <c:v>0.79</c:v>
                </c:pt>
                <c:pt idx="2259">
                  <c:v>0.95</c:v>
                </c:pt>
                <c:pt idx="2260">
                  <c:v>0.62</c:v>
                </c:pt>
                <c:pt idx="2261">
                  <c:v>0.97</c:v>
                </c:pt>
                <c:pt idx="2262">
                  <c:v>0.94</c:v>
                </c:pt>
                <c:pt idx="2263">
                  <c:v>0.96</c:v>
                </c:pt>
                <c:pt idx="2264">
                  <c:v>1.06</c:v>
                </c:pt>
                <c:pt idx="2265">
                  <c:v>1.33</c:v>
                </c:pt>
                <c:pt idx="2266">
                  <c:v>0.54</c:v>
                </c:pt>
                <c:pt idx="2267">
                  <c:v>0.88</c:v>
                </c:pt>
                <c:pt idx="2268">
                  <c:v>0.94</c:v>
                </c:pt>
                <c:pt idx="2269">
                  <c:v>1.03</c:v>
                </c:pt>
                <c:pt idx="2270">
                  <c:v>0.91</c:v>
                </c:pt>
                <c:pt idx="2271">
                  <c:v>0.93</c:v>
                </c:pt>
                <c:pt idx="2272">
                  <c:v>0.94</c:v>
                </c:pt>
                <c:pt idx="2273">
                  <c:v>0.85</c:v>
                </c:pt>
                <c:pt idx="2274">
                  <c:v>0.89</c:v>
                </c:pt>
                <c:pt idx="2275">
                  <c:v>1.24</c:v>
                </c:pt>
                <c:pt idx="2276">
                  <c:v>1.28</c:v>
                </c:pt>
                <c:pt idx="2277">
                  <c:v>0.93</c:v>
                </c:pt>
                <c:pt idx="2278">
                  <c:v>1.19</c:v>
                </c:pt>
                <c:pt idx="2279">
                  <c:v>0.76</c:v>
                </c:pt>
                <c:pt idx="2280">
                  <c:v>1.1299999999999999</c:v>
                </c:pt>
                <c:pt idx="2281">
                  <c:v>1.06</c:v>
                </c:pt>
                <c:pt idx="2282">
                  <c:v>0.86</c:v>
                </c:pt>
                <c:pt idx="2283">
                  <c:v>0.77</c:v>
                </c:pt>
                <c:pt idx="2284">
                  <c:v>0.85</c:v>
                </c:pt>
                <c:pt idx="2285">
                  <c:v>1.22</c:v>
                </c:pt>
                <c:pt idx="2286">
                  <c:v>0.89</c:v>
                </c:pt>
                <c:pt idx="2287">
                  <c:v>1.28</c:v>
                </c:pt>
                <c:pt idx="2288">
                  <c:v>1.2</c:v>
                </c:pt>
                <c:pt idx="2289">
                  <c:v>0.94</c:v>
                </c:pt>
                <c:pt idx="2290">
                  <c:v>1.0900000000000001</c:v>
                </c:pt>
                <c:pt idx="2291">
                  <c:v>1</c:v>
                </c:pt>
                <c:pt idx="2292">
                  <c:v>1.18</c:v>
                </c:pt>
                <c:pt idx="2293">
                  <c:v>0.92</c:v>
                </c:pt>
                <c:pt idx="2294">
                  <c:v>0.81</c:v>
                </c:pt>
                <c:pt idx="2295">
                  <c:v>1.4</c:v>
                </c:pt>
                <c:pt idx="2296">
                  <c:v>0.99</c:v>
                </c:pt>
                <c:pt idx="2297">
                  <c:v>1.27</c:v>
                </c:pt>
                <c:pt idx="2298">
                  <c:v>1.1399999999999999</c:v>
                </c:pt>
                <c:pt idx="2299">
                  <c:v>1.32</c:v>
                </c:pt>
                <c:pt idx="2300">
                  <c:v>1.08</c:v>
                </c:pt>
                <c:pt idx="2301">
                  <c:v>1.06</c:v>
                </c:pt>
                <c:pt idx="2302">
                  <c:v>1.1399999999999999</c:v>
                </c:pt>
                <c:pt idx="2303">
                  <c:v>0.8</c:v>
                </c:pt>
                <c:pt idx="2304">
                  <c:v>0.85</c:v>
                </c:pt>
                <c:pt idx="2305">
                  <c:v>0.69</c:v>
                </c:pt>
                <c:pt idx="2306">
                  <c:v>0.93</c:v>
                </c:pt>
                <c:pt idx="2307">
                  <c:v>0.93</c:v>
                </c:pt>
                <c:pt idx="2308">
                  <c:v>1.44</c:v>
                </c:pt>
                <c:pt idx="2309">
                  <c:v>1.04</c:v>
                </c:pt>
                <c:pt idx="2310">
                  <c:v>1.4</c:v>
                </c:pt>
                <c:pt idx="2311">
                  <c:v>0.69</c:v>
                </c:pt>
                <c:pt idx="2312">
                  <c:v>0.85</c:v>
                </c:pt>
                <c:pt idx="2313">
                  <c:v>1.08</c:v>
                </c:pt>
                <c:pt idx="2314">
                  <c:v>0.95</c:v>
                </c:pt>
                <c:pt idx="2315">
                  <c:v>1</c:v>
                </c:pt>
                <c:pt idx="2316">
                  <c:v>1.04</c:v>
                </c:pt>
                <c:pt idx="2317">
                  <c:v>1.07</c:v>
                </c:pt>
                <c:pt idx="2318">
                  <c:v>0.89</c:v>
                </c:pt>
                <c:pt idx="2319">
                  <c:v>0.93</c:v>
                </c:pt>
                <c:pt idx="2320">
                  <c:v>1.27</c:v>
                </c:pt>
                <c:pt idx="2321">
                  <c:v>1.19</c:v>
                </c:pt>
                <c:pt idx="2322">
                  <c:v>1.05</c:v>
                </c:pt>
                <c:pt idx="2323">
                  <c:v>1.1599999999999999</c:v>
                </c:pt>
                <c:pt idx="2324">
                  <c:v>0.71</c:v>
                </c:pt>
                <c:pt idx="2325">
                  <c:v>0.91</c:v>
                </c:pt>
                <c:pt idx="2326">
                  <c:v>1</c:v>
                </c:pt>
                <c:pt idx="2327">
                  <c:v>1</c:v>
                </c:pt>
                <c:pt idx="2328">
                  <c:v>1</c:v>
                </c:pt>
                <c:pt idx="2329">
                  <c:v>0.94</c:v>
                </c:pt>
                <c:pt idx="2330">
                  <c:v>1.1000000000000001</c:v>
                </c:pt>
                <c:pt idx="2331">
                  <c:v>1.08</c:v>
                </c:pt>
                <c:pt idx="2332">
                  <c:v>1.1000000000000001</c:v>
                </c:pt>
                <c:pt idx="2333">
                  <c:v>1.22</c:v>
                </c:pt>
                <c:pt idx="2334">
                  <c:v>1.07</c:v>
                </c:pt>
                <c:pt idx="2335">
                  <c:v>1.1200000000000001</c:v>
                </c:pt>
                <c:pt idx="2336">
                  <c:v>1.07</c:v>
                </c:pt>
                <c:pt idx="2337">
                  <c:v>1.21</c:v>
                </c:pt>
                <c:pt idx="2338">
                  <c:v>1.05</c:v>
                </c:pt>
                <c:pt idx="2339">
                  <c:v>0.81</c:v>
                </c:pt>
                <c:pt idx="2340">
                  <c:v>1.25</c:v>
                </c:pt>
                <c:pt idx="2341">
                  <c:v>0.96</c:v>
                </c:pt>
                <c:pt idx="2342">
                  <c:v>1.18</c:v>
                </c:pt>
                <c:pt idx="2343">
                  <c:v>1.23</c:v>
                </c:pt>
                <c:pt idx="2344">
                  <c:v>1.39</c:v>
                </c:pt>
                <c:pt idx="2345">
                  <c:v>1.0900000000000001</c:v>
                </c:pt>
                <c:pt idx="2346">
                  <c:v>1.07</c:v>
                </c:pt>
                <c:pt idx="2347">
                  <c:v>1.1200000000000001</c:v>
                </c:pt>
                <c:pt idx="2348">
                  <c:v>0.83</c:v>
                </c:pt>
                <c:pt idx="2349">
                  <c:v>0.89</c:v>
                </c:pt>
                <c:pt idx="2350">
                  <c:v>0.68</c:v>
                </c:pt>
                <c:pt idx="2351">
                  <c:v>1.1599999999999999</c:v>
                </c:pt>
                <c:pt idx="2352">
                  <c:v>1</c:v>
                </c:pt>
                <c:pt idx="2353">
                  <c:v>1.5</c:v>
                </c:pt>
                <c:pt idx="2354">
                  <c:v>1.04</c:v>
                </c:pt>
                <c:pt idx="2355">
                  <c:v>1.39</c:v>
                </c:pt>
                <c:pt idx="2356">
                  <c:v>0.7</c:v>
                </c:pt>
                <c:pt idx="2357">
                  <c:v>0.9</c:v>
                </c:pt>
                <c:pt idx="2358">
                  <c:v>0.96</c:v>
                </c:pt>
                <c:pt idx="2359">
                  <c:v>0.82</c:v>
                </c:pt>
                <c:pt idx="2360">
                  <c:v>1.06</c:v>
                </c:pt>
                <c:pt idx="2361">
                  <c:v>1.05</c:v>
                </c:pt>
                <c:pt idx="2362">
                  <c:v>0.93</c:v>
                </c:pt>
                <c:pt idx="2363">
                  <c:v>0.89</c:v>
                </c:pt>
                <c:pt idx="2364">
                  <c:v>0.9</c:v>
                </c:pt>
                <c:pt idx="2365">
                  <c:v>1.28</c:v>
                </c:pt>
                <c:pt idx="2366">
                  <c:v>1.27</c:v>
                </c:pt>
                <c:pt idx="2367">
                  <c:v>0.92</c:v>
                </c:pt>
                <c:pt idx="2368">
                  <c:v>1.18</c:v>
                </c:pt>
                <c:pt idx="2369">
                  <c:v>0.67</c:v>
                </c:pt>
                <c:pt idx="2370">
                  <c:v>0.91</c:v>
                </c:pt>
                <c:pt idx="2371">
                  <c:v>1.1599999999999999</c:v>
                </c:pt>
                <c:pt idx="2372">
                  <c:v>1.03</c:v>
                </c:pt>
                <c:pt idx="2373">
                  <c:v>1</c:v>
                </c:pt>
                <c:pt idx="2374">
                  <c:v>0.97</c:v>
                </c:pt>
                <c:pt idx="2375">
                  <c:v>1.1599999999999999</c:v>
                </c:pt>
                <c:pt idx="2376">
                  <c:v>1.1100000000000001</c:v>
                </c:pt>
                <c:pt idx="2377">
                  <c:v>1.38</c:v>
                </c:pt>
                <c:pt idx="2378">
                  <c:v>1.38</c:v>
                </c:pt>
                <c:pt idx="2379">
                  <c:v>1.02</c:v>
                </c:pt>
                <c:pt idx="2380">
                  <c:v>1.24</c:v>
                </c:pt>
                <c:pt idx="2381">
                  <c:v>1</c:v>
                </c:pt>
                <c:pt idx="2382">
                  <c:v>1.1399999999999999</c:v>
                </c:pt>
                <c:pt idx="2383">
                  <c:v>0.93</c:v>
                </c:pt>
                <c:pt idx="2384">
                  <c:v>0.8</c:v>
                </c:pt>
                <c:pt idx="2385">
                  <c:v>1.21</c:v>
                </c:pt>
                <c:pt idx="2386">
                  <c:v>0.95</c:v>
                </c:pt>
                <c:pt idx="2387">
                  <c:v>1.28</c:v>
                </c:pt>
                <c:pt idx="2388">
                  <c:v>1.1299999999999999</c:v>
                </c:pt>
                <c:pt idx="2389">
                  <c:v>1.25</c:v>
                </c:pt>
                <c:pt idx="2390">
                  <c:v>1.1000000000000001</c:v>
                </c:pt>
                <c:pt idx="2391">
                  <c:v>0.85</c:v>
                </c:pt>
                <c:pt idx="2392">
                  <c:v>1.1000000000000001</c:v>
                </c:pt>
                <c:pt idx="2393">
                  <c:v>0.97</c:v>
                </c:pt>
                <c:pt idx="2394">
                  <c:v>0.95</c:v>
                </c:pt>
                <c:pt idx="2395">
                  <c:v>0.73</c:v>
                </c:pt>
                <c:pt idx="2396">
                  <c:v>0.96</c:v>
                </c:pt>
                <c:pt idx="2397">
                  <c:v>0.97</c:v>
                </c:pt>
                <c:pt idx="2398">
                  <c:v>0.98</c:v>
                </c:pt>
                <c:pt idx="2399">
                  <c:v>1.08</c:v>
                </c:pt>
                <c:pt idx="2400">
                  <c:v>1.44</c:v>
                </c:pt>
                <c:pt idx="2401">
                  <c:v>0.74</c:v>
                </c:pt>
                <c:pt idx="2402">
                  <c:v>0.92</c:v>
                </c:pt>
                <c:pt idx="2403">
                  <c:v>1.05</c:v>
                </c:pt>
                <c:pt idx="2404">
                  <c:v>0.82</c:v>
                </c:pt>
                <c:pt idx="2405">
                  <c:v>0.95</c:v>
                </c:pt>
                <c:pt idx="2406">
                  <c:v>0.89</c:v>
                </c:pt>
                <c:pt idx="2407">
                  <c:v>1.08</c:v>
                </c:pt>
                <c:pt idx="2408">
                  <c:v>0.82</c:v>
                </c:pt>
                <c:pt idx="2409">
                  <c:v>0.83</c:v>
                </c:pt>
                <c:pt idx="2410">
                  <c:v>1.37</c:v>
                </c:pt>
                <c:pt idx="2411">
                  <c:v>1</c:v>
                </c:pt>
                <c:pt idx="2412">
                  <c:v>1.04</c:v>
                </c:pt>
                <c:pt idx="2413">
                  <c:v>1.17</c:v>
                </c:pt>
                <c:pt idx="2414">
                  <c:v>0.73</c:v>
                </c:pt>
                <c:pt idx="2415">
                  <c:v>0.91</c:v>
                </c:pt>
                <c:pt idx="2416">
                  <c:v>1.01</c:v>
                </c:pt>
                <c:pt idx="2417">
                  <c:v>0.8</c:v>
                </c:pt>
                <c:pt idx="2418">
                  <c:v>0.8</c:v>
                </c:pt>
                <c:pt idx="2419">
                  <c:v>0.86</c:v>
                </c:pt>
                <c:pt idx="2420">
                  <c:v>0.92</c:v>
                </c:pt>
                <c:pt idx="2421">
                  <c:v>1.01</c:v>
                </c:pt>
                <c:pt idx="2422">
                  <c:v>0.97</c:v>
                </c:pt>
                <c:pt idx="2423">
                  <c:v>1.2</c:v>
                </c:pt>
                <c:pt idx="2424">
                  <c:v>0.97</c:v>
                </c:pt>
                <c:pt idx="2425">
                  <c:v>1.08</c:v>
                </c:pt>
                <c:pt idx="2426">
                  <c:v>1.1499999999999999</c:v>
                </c:pt>
                <c:pt idx="2427">
                  <c:v>1.18</c:v>
                </c:pt>
                <c:pt idx="2428">
                  <c:v>1.04</c:v>
                </c:pt>
                <c:pt idx="2429">
                  <c:v>0.82</c:v>
                </c:pt>
                <c:pt idx="2430">
                  <c:v>1.39</c:v>
                </c:pt>
                <c:pt idx="2431">
                  <c:v>1.02</c:v>
                </c:pt>
                <c:pt idx="2432">
                  <c:v>1.25</c:v>
                </c:pt>
                <c:pt idx="2433">
                  <c:v>1.29</c:v>
                </c:pt>
                <c:pt idx="2434">
                  <c:v>1.08</c:v>
                </c:pt>
                <c:pt idx="2435">
                  <c:v>1.3</c:v>
                </c:pt>
                <c:pt idx="2436">
                  <c:v>1.32</c:v>
                </c:pt>
                <c:pt idx="2437">
                  <c:v>1.52</c:v>
                </c:pt>
                <c:pt idx="2438">
                  <c:v>0.88</c:v>
                </c:pt>
                <c:pt idx="2439">
                  <c:v>0.85</c:v>
                </c:pt>
                <c:pt idx="2440">
                  <c:v>0.83</c:v>
                </c:pt>
                <c:pt idx="2441">
                  <c:v>0.88</c:v>
                </c:pt>
                <c:pt idx="2442">
                  <c:v>0.92</c:v>
                </c:pt>
                <c:pt idx="2443">
                  <c:v>1.47</c:v>
                </c:pt>
                <c:pt idx="2444">
                  <c:v>1.26</c:v>
                </c:pt>
                <c:pt idx="2445">
                  <c:v>1.05</c:v>
                </c:pt>
                <c:pt idx="2446">
                  <c:v>0.84</c:v>
                </c:pt>
                <c:pt idx="2447">
                  <c:v>0.88</c:v>
                </c:pt>
                <c:pt idx="2448">
                  <c:v>1.32</c:v>
                </c:pt>
                <c:pt idx="2449">
                  <c:v>0.98</c:v>
                </c:pt>
                <c:pt idx="2450">
                  <c:v>0.87</c:v>
                </c:pt>
                <c:pt idx="2451">
                  <c:v>0.96</c:v>
                </c:pt>
                <c:pt idx="2452">
                  <c:v>1.36</c:v>
                </c:pt>
                <c:pt idx="2453">
                  <c:v>0.84</c:v>
                </c:pt>
                <c:pt idx="2454">
                  <c:v>1.03</c:v>
                </c:pt>
                <c:pt idx="2455">
                  <c:v>1.1399999999999999</c:v>
                </c:pt>
                <c:pt idx="2456">
                  <c:v>1.32</c:v>
                </c:pt>
                <c:pt idx="2457">
                  <c:v>1.25</c:v>
                </c:pt>
                <c:pt idx="2458">
                  <c:v>1.44</c:v>
                </c:pt>
                <c:pt idx="2459">
                  <c:v>0.92</c:v>
                </c:pt>
                <c:pt idx="2460">
                  <c:v>1.2</c:v>
                </c:pt>
                <c:pt idx="2461">
                  <c:v>1.1299999999999999</c:v>
                </c:pt>
                <c:pt idx="2462">
                  <c:v>1.28</c:v>
                </c:pt>
                <c:pt idx="2463">
                  <c:v>1.08</c:v>
                </c:pt>
                <c:pt idx="2464">
                  <c:v>1.04</c:v>
                </c:pt>
                <c:pt idx="2465">
                  <c:v>1.34</c:v>
                </c:pt>
                <c:pt idx="2466">
                  <c:v>0.77</c:v>
                </c:pt>
                <c:pt idx="2467">
                  <c:v>1.26</c:v>
                </c:pt>
                <c:pt idx="2468">
                  <c:v>1.24</c:v>
                </c:pt>
                <c:pt idx="2469">
                  <c:v>1.23</c:v>
                </c:pt>
                <c:pt idx="2470">
                  <c:v>1.1399999999999999</c:v>
                </c:pt>
                <c:pt idx="2471">
                  <c:v>1.1200000000000001</c:v>
                </c:pt>
                <c:pt idx="2472">
                  <c:v>1.34</c:v>
                </c:pt>
                <c:pt idx="2473">
                  <c:v>1.3</c:v>
                </c:pt>
                <c:pt idx="2474">
                  <c:v>1.01</c:v>
                </c:pt>
                <c:pt idx="2475">
                  <c:v>1.4</c:v>
                </c:pt>
                <c:pt idx="2476">
                  <c:v>1.19</c:v>
                </c:pt>
                <c:pt idx="2477">
                  <c:v>1.51</c:v>
                </c:pt>
                <c:pt idx="2478">
                  <c:v>1.62</c:v>
                </c:pt>
                <c:pt idx="2479">
                  <c:v>1.61</c:v>
                </c:pt>
                <c:pt idx="2480">
                  <c:v>1.53</c:v>
                </c:pt>
                <c:pt idx="2481">
                  <c:v>1.37</c:v>
                </c:pt>
                <c:pt idx="2482">
                  <c:v>1.75</c:v>
                </c:pt>
                <c:pt idx="2483">
                  <c:v>0.98</c:v>
                </c:pt>
                <c:pt idx="2484">
                  <c:v>0.95</c:v>
                </c:pt>
                <c:pt idx="2485">
                  <c:v>0.95</c:v>
                </c:pt>
                <c:pt idx="2486">
                  <c:v>1.1100000000000001</c:v>
                </c:pt>
                <c:pt idx="2487">
                  <c:v>1.07</c:v>
                </c:pt>
                <c:pt idx="2488">
                  <c:v>1.59</c:v>
                </c:pt>
                <c:pt idx="2489">
                  <c:v>1.29</c:v>
                </c:pt>
                <c:pt idx="2490">
                  <c:v>1.56</c:v>
                </c:pt>
                <c:pt idx="2491">
                  <c:v>0.92</c:v>
                </c:pt>
                <c:pt idx="2492">
                  <c:v>1.05</c:v>
                </c:pt>
                <c:pt idx="2493">
                  <c:v>1.41</c:v>
                </c:pt>
                <c:pt idx="2494">
                  <c:v>1.06</c:v>
                </c:pt>
                <c:pt idx="2495">
                  <c:v>1.29</c:v>
                </c:pt>
                <c:pt idx="2496">
                  <c:v>1.29</c:v>
                </c:pt>
                <c:pt idx="2497">
                  <c:v>1.39</c:v>
                </c:pt>
                <c:pt idx="2498">
                  <c:v>1.07</c:v>
                </c:pt>
                <c:pt idx="2499">
                  <c:v>1.23</c:v>
                </c:pt>
                <c:pt idx="2500">
                  <c:v>1.61</c:v>
                </c:pt>
                <c:pt idx="2501">
                  <c:v>1.35</c:v>
                </c:pt>
                <c:pt idx="2502">
                  <c:v>1.32</c:v>
                </c:pt>
                <c:pt idx="2503">
                  <c:v>1.53</c:v>
                </c:pt>
                <c:pt idx="2504">
                  <c:v>0.97</c:v>
                </c:pt>
                <c:pt idx="2505">
                  <c:v>1.25</c:v>
                </c:pt>
                <c:pt idx="2506">
                  <c:v>1.65</c:v>
                </c:pt>
                <c:pt idx="2507">
                  <c:v>1.37</c:v>
                </c:pt>
                <c:pt idx="2508">
                  <c:v>1.32</c:v>
                </c:pt>
                <c:pt idx="2509">
                  <c:v>1.25</c:v>
                </c:pt>
                <c:pt idx="2510">
                  <c:v>1.68</c:v>
                </c:pt>
                <c:pt idx="2511">
                  <c:v>1.3</c:v>
                </c:pt>
                <c:pt idx="2512">
                  <c:v>1.71</c:v>
                </c:pt>
                <c:pt idx="2513">
                  <c:v>1.7</c:v>
                </c:pt>
                <c:pt idx="2514">
                  <c:v>1.37</c:v>
                </c:pt>
                <c:pt idx="2515">
                  <c:v>1.61</c:v>
                </c:pt>
                <c:pt idx="2516">
                  <c:v>1.27</c:v>
                </c:pt>
                <c:pt idx="2517">
                  <c:v>1.49</c:v>
                </c:pt>
                <c:pt idx="2518">
                  <c:v>1.36</c:v>
                </c:pt>
                <c:pt idx="2519">
                  <c:v>1.08</c:v>
                </c:pt>
                <c:pt idx="2520">
                  <c:v>1.47</c:v>
                </c:pt>
                <c:pt idx="2521">
                  <c:v>1.26</c:v>
                </c:pt>
                <c:pt idx="2522">
                  <c:v>1.51</c:v>
                </c:pt>
                <c:pt idx="2523">
                  <c:v>1.66</c:v>
                </c:pt>
                <c:pt idx="2524">
                  <c:v>1.67</c:v>
                </c:pt>
                <c:pt idx="2525">
                  <c:v>1.55</c:v>
                </c:pt>
                <c:pt idx="2526">
                  <c:v>1.42</c:v>
                </c:pt>
                <c:pt idx="2527">
                  <c:v>1.74</c:v>
                </c:pt>
                <c:pt idx="2528">
                  <c:v>1.1499999999999999</c:v>
                </c:pt>
                <c:pt idx="2529">
                  <c:v>1.28</c:v>
                </c:pt>
                <c:pt idx="2530">
                  <c:v>1.04</c:v>
                </c:pt>
                <c:pt idx="2531">
                  <c:v>1.22</c:v>
                </c:pt>
                <c:pt idx="2532">
                  <c:v>1.44</c:v>
                </c:pt>
                <c:pt idx="2533">
                  <c:v>1.65</c:v>
                </c:pt>
                <c:pt idx="2534">
                  <c:v>1.36</c:v>
                </c:pt>
                <c:pt idx="2535">
                  <c:v>1.61</c:v>
                </c:pt>
                <c:pt idx="2536">
                  <c:v>1.03</c:v>
                </c:pt>
                <c:pt idx="2537">
                  <c:v>1.28</c:v>
                </c:pt>
                <c:pt idx="2538">
                  <c:v>1.44</c:v>
                </c:pt>
                <c:pt idx="2539">
                  <c:v>1.33</c:v>
                </c:pt>
                <c:pt idx="2540">
                  <c:v>1.46</c:v>
                </c:pt>
                <c:pt idx="2541">
                  <c:v>1.48</c:v>
                </c:pt>
                <c:pt idx="2542">
                  <c:v>1.41</c:v>
                </c:pt>
                <c:pt idx="2543">
                  <c:v>1.22</c:v>
                </c:pt>
                <c:pt idx="2544">
                  <c:v>1.27</c:v>
                </c:pt>
                <c:pt idx="2545">
                  <c:v>1.49</c:v>
                </c:pt>
                <c:pt idx="2546">
                  <c:v>1.39</c:v>
                </c:pt>
                <c:pt idx="2547">
                  <c:v>1.33</c:v>
                </c:pt>
                <c:pt idx="2548">
                  <c:v>1.59</c:v>
                </c:pt>
                <c:pt idx="2549">
                  <c:v>1.17</c:v>
                </c:pt>
                <c:pt idx="2550">
                  <c:v>1.27</c:v>
                </c:pt>
                <c:pt idx="2551">
                  <c:v>1.69</c:v>
                </c:pt>
                <c:pt idx="2552">
                  <c:v>1.37</c:v>
                </c:pt>
                <c:pt idx="2553">
                  <c:v>1.39</c:v>
                </c:pt>
                <c:pt idx="2554">
                  <c:v>1.39</c:v>
                </c:pt>
                <c:pt idx="2555">
                  <c:v>1.78</c:v>
                </c:pt>
                <c:pt idx="2556">
                  <c:v>1.54</c:v>
                </c:pt>
                <c:pt idx="2557">
                  <c:v>1.81</c:v>
                </c:pt>
                <c:pt idx="2558">
                  <c:v>1.82</c:v>
                </c:pt>
                <c:pt idx="2559">
                  <c:v>1.37</c:v>
                </c:pt>
                <c:pt idx="2560">
                  <c:v>1.65</c:v>
                </c:pt>
                <c:pt idx="2561">
                  <c:v>1.31</c:v>
                </c:pt>
                <c:pt idx="2562">
                  <c:v>1.52</c:v>
                </c:pt>
                <c:pt idx="2563">
                  <c:v>1.36</c:v>
                </c:pt>
                <c:pt idx="2564">
                  <c:v>1.1599999999999999</c:v>
                </c:pt>
                <c:pt idx="2565">
                  <c:v>1.1499999999999999</c:v>
                </c:pt>
                <c:pt idx="2566">
                  <c:v>1.1499999999999999</c:v>
                </c:pt>
                <c:pt idx="2567">
                  <c:v>1.3</c:v>
                </c:pt>
                <c:pt idx="2568">
                  <c:v>1.33</c:v>
                </c:pt>
                <c:pt idx="2569">
                  <c:v>1.5</c:v>
                </c:pt>
                <c:pt idx="2570">
                  <c:v>1.44</c:v>
                </c:pt>
                <c:pt idx="2571">
                  <c:v>1.1599999999999999</c:v>
                </c:pt>
                <c:pt idx="2572">
                  <c:v>1.48</c:v>
                </c:pt>
                <c:pt idx="2573">
                  <c:v>1.26</c:v>
                </c:pt>
                <c:pt idx="2574">
                  <c:v>1.04</c:v>
                </c:pt>
                <c:pt idx="2575">
                  <c:v>0.94</c:v>
                </c:pt>
                <c:pt idx="2576">
                  <c:v>1.17</c:v>
                </c:pt>
                <c:pt idx="2577">
                  <c:v>1.19</c:v>
                </c:pt>
                <c:pt idx="2578">
                  <c:v>1.5</c:v>
                </c:pt>
                <c:pt idx="2579">
                  <c:v>1.38</c:v>
                </c:pt>
                <c:pt idx="2580">
                  <c:v>1.38</c:v>
                </c:pt>
                <c:pt idx="2581">
                  <c:v>0.84</c:v>
                </c:pt>
                <c:pt idx="2582">
                  <c:v>1.0900000000000001</c:v>
                </c:pt>
                <c:pt idx="2583">
                  <c:v>1.43</c:v>
                </c:pt>
                <c:pt idx="2584">
                  <c:v>1.21</c:v>
                </c:pt>
                <c:pt idx="2585">
                  <c:v>1.27</c:v>
                </c:pt>
                <c:pt idx="2586">
                  <c:v>1.2</c:v>
                </c:pt>
                <c:pt idx="2587">
                  <c:v>1.42</c:v>
                </c:pt>
                <c:pt idx="2588">
                  <c:v>1.05</c:v>
                </c:pt>
                <c:pt idx="2589">
                  <c:v>1.1399999999999999</c:v>
                </c:pt>
                <c:pt idx="2590">
                  <c:v>1.56</c:v>
                </c:pt>
                <c:pt idx="2591">
                  <c:v>1.1100000000000001</c:v>
                </c:pt>
                <c:pt idx="2592">
                  <c:v>1.35</c:v>
                </c:pt>
                <c:pt idx="2593">
                  <c:v>1.58</c:v>
                </c:pt>
                <c:pt idx="2594">
                  <c:v>0.95</c:v>
                </c:pt>
                <c:pt idx="2595">
                  <c:v>0.99</c:v>
                </c:pt>
                <c:pt idx="2596">
                  <c:v>1.27</c:v>
                </c:pt>
                <c:pt idx="2597">
                  <c:v>1.1200000000000001</c:v>
                </c:pt>
                <c:pt idx="2598">
                  <c:v>1.1499999999999999</c:v>
                </c:pt>
                <c:pt idx="2599">
                  <c:v>1.1399999999999999</c:v>
                </c:pt>
                <c:pt idx="2600">
                  <c:v>1.32</c:v>
                </c:pt>
                <c:pt idx="2601">
                  <c:v>1.4</c:v>
                </c:pt>
                <c:pt idx="2602">
                  <c:v>1.35</c:v>
                </c:pt>
                <c:pt idx="2603">
                  <c:v>1.51</c:v>
                </c:pt>
                <c:pt idx="2604">
                  <c:v>1.26</c:v>
                </c:pt>
                <c:pt idx="2605">
                  <c:v>1.41</c:v>
                </c:pt>
                <c:pt idx="2606">
                  <c:v>1.02</c:v>
                </c:pt>
                <c:pt idx="2607">
                  <c:v>1.39</c:v>
                </c:pt>
                <c:pt idx="2608">
                  <c:v>1.31</c:v>
                </c:pt>
                <c:pt idx="2609">
                  <c:v>1.1000000000000001</c:v>
                </c:pt>
                <c:pt idx="2610">
                  <c:v>1.42</c:v>
                </c:pt>
                <c:pt idx="2611">
                  <c:v>1.1399999999999999</c:v>
                </c:pt>
                <c:pt idx="2612">
                  <c:v>1.29</c:v>
                </c:pt>
                <c:pt idx="2613">
                  <c:v>1.51</c:v>
                </c:pt>
                <c:pt idx="2614">
                  <c:v>1.52</c:v>
                </c:pt>
                <c:pt idx="2615">
                  <c:v>1.29</c:v>
                </c:pt>
                <c:pt idx="2616">
                  <c:v>1.38</c:v>
                </c:pt>
                <c:pt idx="2617">
                  <c:v>1.55</c:v>
                </c:pt>
                <c:pt idx="2618">
                  <c:v>1.23</c:v>
                </c:pt>
                <c:pt idx="2619">
                  <c:v>1.04</c:v>
                </c:pt>
                <c:pt idx="2620">
                  <c:v>0.9</c:v>
                </c:pt>
                <c:pt idx="2621">
                  <c:v>1.1499999999999999</c:v>
                </c:pt>
                <c:pt idx="2622">
                  <c:v>1.2</c:v>
                </c:pt>
                <c:pt idx="2623">
                  <c:v>1.61</c:v>
                </c:pt>
                <c:pt idx="2624">
                  <c:v>1.32</c:v>
                </c:pt>
                <c:pt idx="2625">
                  <c:v>1.56</c:v>
                </c:pt>
                <c:pt idx="2626">
                  <c:v>0.83</c:v>
                </c:pt>
                <c:pt idx="2627">
                  <c:v>1.1000000000000001</c:v>
                </c:pt>
                <c:pt idx="2628">
                  <c:v>1.36</c:v>
                </c:pt>
                <c:pt idx="2629">
                  <c:v>1.22</c:v>
                </c:pt>
                <c:pt idx="2630">
                  <c:v>1.26</c:v>
                </c:pt>
                <c:pt idx="2631">
                  <c:v>1.19</c:v>
                </c:pt>
                <c:pt idx="2632">
                  <c:v>1.38</c:v>
                </c:pt>
                <c:pt idx="2633">
                  <c:v>1.02</c:v>
                </c:pt>
                <c:pt idx="2634">
                  <c:v>1.05</c:v>
                </c:pt>
                <c:pt idx="2635">
                  <c:v>1.59</c:v>
                </c:pt>
                <c:pt idx="2636">
                  <c:v>1.39</c:v>
                </c:pt>
                <c:pt idx="2637">
                  <c:v>1.28</c:v>
                </c:pt>
                <c:pt idx="2638">
                  <c:v>1.48</c:v>
                </c:pt>
                <c:pt idx="2639">
                  <c:v>0.99</c:v>
                </c:pt>
                <c:pt idx="2640">
                  <c:v>1.1399999999999999</c:v>
                </c:pt>
                <c:pt idx="2641">
                  <c:v>1.53</c:v>
                </c:pt>
                <c:pt idx="2642">
                  <c:v>1.32</c:v>
                </c:pt>
                <c:pt idx="2643">
                  <c:v>1.03</c:v>
                </c:pt>
                <c:pt idx="2644">
                  <c:v>0.86</c:v>
                </c:pt>
                <c:pt idx="2645">
                  <c:v>1.54</c:v>
                </c:pt>
                <c:pt idx="2646">
                  <c:v>1.39</c:v>
                </c:pt>
                <c:pt idx="2647">
                  <c:v>1.77</c:v>
                </c:pt>
                <c:pt idx="2648">
                  <c:v>1.69</c:v>
                </c:pt>
                <c:pt idx="2649">
                  <c:v>1.3</c:v>
                </c:pt>
                <c:pt idx="2650">
                  <c:v>1.53</c:v>
                </c:pt>
                <c:pt idx="2651">
                  <c:v>1.17</c:v>
                </c:pt>
                <c:pt idx="2652">
                  <c:v>1.36</c:v>
                </c:pt>
                <c:pt idx="2653">
                  <c:v>1.23</c:v>
                </c:pt>
                <c:pt idx="2654">
                  <c:v>1.07</c:v>
                </c:pt>
                <c:pt idx="2655">
                  <c:v>1.1100000000000001</c:v>
                </c:pt>
                <c:pt idx="2656">
                  <c:v>1.2</c:v>
                </c:pt>
                <c:pt idx="2657">
                  <c:v>1.49</c:v>
                </c:pt>
                <c:pt idx="2658">
                  <c:v>1.46</c:v>
                </c:pt>
                <c:pt idx="2659">
                  <c:v>1.5</c:v>
                </c:pt>
                <c:pt idx="2660">
                  <c:v>1.28</c:v>
                </c:pt>
                <c:pt idx="2661">
                  <c:v>1.1200000000000001</c:v>
                </c:pt>
                <c:pt idx="2662">
                  <c:v>1.56</c:v>
                </c:pt>
                <c:pt idx="2663">
                  <c:v>1.38</c:v>
                </c:pt>
                <c:pt idx="2664">
                  <c:v>1.27</c:v>
                </c:pt>
                <c:pt idx="2665">
                  <c:v>0.93</c:v>
                </c:pt>
                <c:pt idx="2666">
                  <c:v>1.26</c:v>
                </c:pt>
                <c:pt idx="2667">
                  <c:v>1.39</c:v>
                </c:pt>
                <c:pt idx="2668">
                  <c:v>1.53</c:v>
                </c:pt>
                <c:pt idx="2669">
                  <c:v>1.26</c:v>
                </c:pt>
                <c:pt idx="2670">
                  <c:v>1.46</c:v>
                </c:pt>
                <c:pt idx="2671">
                  <c:v>0.94</c:v>
                </c:pt>
                <c:pt idx="2672">
                  <c:v>1.28</c:v>
                </c:pt>
                <c:pt idx="2673">
                  <c:v>1.35</c:v>
                </c:pt>
                <c:pt idx="2674">
                  <c:v>1.25</c:v>
                </c:pt>
                <c:pt idx="2675">
                  <c:v>1.42</c:v>
                </c:pt>
                <c:pt idx="2676">
                  <c:v>1.41</c:v>
                </c:pt>
                <c:pt idx="2677">
                  <c:v>1.41</c:v>
                </c:pt>
                <c:pt idx="2678">
                  <c:v>1.1100000000000001</c:v>
                </c:pt>
                <c:pt idx="2679">
                  <c:v>1.06</c:v>
                </c:pt>
                <c:pt idx="2680">
                  <c:v>1.58</c:v>
                </c:pt>
                <c:pt idx="2681">
                  <c:v>1.42</c:v>
                </c:pt>
                <c:pt idx="2682">
                  <c:v>1.37</c:v>
                </c:pt>
                <c:pt idx="2683">
                  <c:v>1.42</c:v>
                </c:pt>
                <c:pt idx="2684">
                  <c:v>1.02</c:v>
                </c:pt>
                <c:pt idx="2685">
                  <c:v>1.27</c:v>
                </c:pt>
                <c:pt idx="2686">
                  <c:v>1.66</c:v>
                </c:pt>
                <c:pt idx="2687">
                  <c:v>1.02</c:v>
                </c:pt>
                <c:pt idx="2688">
                  <c:v>1.04</c:v>
                </c:pt>
                <c:pt idx="2689">
                  <c:v>0.98</c:v>
                </c:pt>
                <c:pt idx="2690">
                  <c:v>1.46</c:v>
                </c:pt>
                <c:pt idx="2691">
                  <c:v>1.51</c:v>
                </c:pt>
                <c:pt idx="2692">
                  <c:v>1.67</c:v>
                </c:pt>
                <c:pt idx="2693">
                  <c:v>1.78</c:v>
                </c:pt>
                <c:pt idx="2694">
                  <c:v>1.26</c:v>
                </c:pt>
                <c:pt idx="2695">
                  <c:v>1.59</c:v>
                </c:pt>
                <c:pt idx="2696">
                  <c:v>1.31</c:v>
                </c:pt>
                <c:pt idx="2697">
                  <c:v>1.21</c:v>
                </c:pt>
                <c:pt idx="2698">
                  <c:v>1.27</c:v>
                </c:pt>
                <c:pt idx="2699">
                  <c:v>1.1599999999999999</c:v>
                </c:pt>
                <c:pt idx="2700">
                  <c:v>0.92</c:v>
                </c:pt>
                <c:pt idx="2701">
                  <c:v>0.89</c:v>
                </c:pt>
                <c:pt idx="2702">
                  <c:v>1.1299999999999999</c:v>
                </c:pt>
                <c:pt idx="2703">
                  <c:v>1.0900000000000001</c:v>
                </c:pt>
                <c:pt idx="2704">
                  <c:v>1.18</c:v>
                </c:pt>
                <c:pt idx="2705">
                  <c:v>1.1499999999999999</c:v>
                </c:pt>
                <c:pt idx="2706">
                  <c:v>1.04</c:v>
                </c:pt>
                <c:pt idx="2707">
                  <c:v>1.08</c:v>
                </c:pt>
                <c:pt idx="2708">
                  <c:v>0.73</c:v>
                </c:pt>
                <c:pt idx="2709">
                  <c:v>0.73</c:v>
                </c:pt>
                <c:pt idx="2710">
                  <c:v>0.71</c:v>
                </c:pt>
                <c:pt idx="2711">
                  <c:v>0.95</c:v>
                </c:pt>
                <c:pt idx="2712">
                  <c:v>0.82</c:v>
                </c:pt>
                <c:pt idx="2713">
                  <c:v>1.1299999999999999</c:v>
                </c:pt>
                <c:pt idx="2714">
                  <c:v>0.99</c:v>
                </c:pt>
                <c:pt idx="2715">
                  <c:v>1.38</c:v>
                </c:pt>
                <c:pt idx="2716">
                  <c:v>0.7</c:v>
                </c:pt>
                <c:pt idx="2717">
                  <c:v>0.76</c:v>
                </c:pt>
                <c:pt idx="2718">
                  <c:v>0.9</c:v>
                </c:pt>
                <c:pt idx="2719">
                  <c:v>0.92</c:v>
                </c:pt>
                <c:pt idx="2720">
                  <c:v>1.05</c:v>
                </c:pt>
                <c:pt idx="2721">
                  <c:v>0.91</c:v>
                </c:pt>
                <c:pt idx="2722">
                  <c:v>0.9</c:v>
                </c:pt>
                <c:pt idx="2723">
                  <c:v>0.82</c:v>
                </c:pt>
                <c:pt idx="2724">
                  <c:v>0.86</c:v>
                </c:pt>
                <c:pt idx="2725">
                  <c:v>1.41</c:v>
                </c:pt>
                <c:pt idx="2726">
                  <c:v>0.83</c:v>
                </c:pt>
                <c:pt idx="2727">
                  <c:v>0.87</c:v>
                </c:pt>
                <c:pt idx="2728">
                  <c:v>1.17</c:v>
                </c:pt>
                <c:pt idx="2729">
                  <c:v>0.75</c:v>
                </c:pt>
                <c:pt idx="2730">
                  <c:v>1.2</c:v>
                </c:pt>
                <c:pt idx="2731">
                  <c:v>0.97</c:v>
                </c:pt>
                <c:pt idx="2732">
                  <c:v>1.02</c:v>
                </c:pt>
                <c:pt idx="2733">
                  <c:v>0.83</c:v>
                </c:pt>
                <c:pt idx="2734">
                  <c:v>0.8</c:v>
                </c:pt>
                <c:pt idx="2735">
                  <c:v>1.1399999999999999</c:v>
                </c:pt>
                <c:pt idx="2736">
                  <c:v>1.1000000000000001</c:v>
                </c:pt>
                <c:pt idx="2737">
                  <c:v>1.34</c:v>
                </c:pt>
                <c:pt idx="2738">
                  <c:v>1.24</c:v>
                </c:pt>
                <c:pt idx="2739">
                  <c:v>0.94</c:v>
                </c:pt>
                <c:pt idx="2740">
                  <c:v>1.03</c:v>
                </c:pt>
                <c:pt idx="2741">
                  <c:v>1.01</c:v>
                </c:pt>
                <c:pt idx="2742">
                  <c:v>1.05</c:v>
                </c:pt>
                <c:pt idx="2743">
                  <c:v>0.87</c:v>
                </c:pt>
                <c:pt idx="2744">
                  <c:v>0.88</c:v>
                </c:pt>
                <c:pt idx="2745">
                  <c:v>0.97</c:v>
                </c:pt>
                <c:pt idx="2746">
                  <c:v>0.88</c:v>
                </c:pt>
                <c:pt idx="2747">
                  <c:v>1.26</c:v>
                </c:pt>
                <c:pt idx="2748">
                  <c:v>1.02</c:v>
                </c:pt>
                <c:pt idx="2749">
                  <c:v>1.27</c:v>
                </c:pt>
                <c:pt idx="2750">
                  <c:v>1</c:v>
                </c:pt>
                <c:pt idx="2751">
                  <c:v>1.1100000000000001</c:v>
                </c:pt>
                <c:pt idx="2752">
                  <c:v>1.36</c:v>
                </c:pt>
                <c:pt idx="2753">
                  <c:v>0.74</c:v>
                </c:pt>
                <c:pt idx="2754">
                  <c:v>0.74</c:v>
                </c:pt>
                <c:pt idx="2755">
                  <c:v>0.72</c:v>
                </c:pt>
                <c:pt idx="2756">
                  <c:v>1.07</c:v>
                </c:pt>
                <c:pt idx="2757">
                  <c:v>0.8</c:v>
                </c:pt>
                <c:pt idx="2758">
                  <c:v>1.43</c:v>
                </c:pt>
                <c:pt idx="2759">
                  <c:v>0.98</c:v>
                </c:pt>
                <c:pt idx="2760">
                  <c:v>1.41</c:v>
                </c:pt>
                <c:pt idx="2761">
                  <c:v>0.7</c:v>
                </c:pt>
                <c:pt idx="2762">
                  <c:v>0.78</c:v>
                </c:pt>
                <c:pt idx="2763">
                  <c:v>0.91</c:v>
                </c:pt>
                <c:pt idx="2764">
                  <c:v>0.96</c:v>
                </c:pt>
                <c:pt idx="2765">
                  <c:v>1.0900000000000001</c:v>
                </c:pt>
                <c:pt idx="2766">
                  <c:v>0.8</c:v>
                </c:pt>
                <c:pt idx="2767">
                  <c:v>0.9</c:v>
                </c:pt>
                <c:pt idx="2768">
                  <c:v>0.8</c:v>
                </c:pt>
                <c:pt idx="2769">
                  <c:v>0.82</c:v>
                </c:pt>
                <c:pt idx="2770">
                  <c:v>1.35</c:v>
                </c:pt>
                <c:pt idx="2771">
                  <c:v>1.1399999999999999</c:v>
                </c:pt>
                <c:pt idx="2772">
                  <c:v>0.89</c:v>
                </c:pt>
                <c:pt idx="2773">
                  <c:v>1.1599999999999999</c:v>
                </c:pt>
                <c:pt idx="2774">
                  <c:v>0.68</c:v>
                </c:pt>
                <c:pt idx="2775">
                  <c:v>0.96</c:v>
                </c:pt>
                <c:pt idx="2776">
                  <c:v>1.01</c:v>
                </c:pt>
                <c:pt idx="2777">
                  <c:v>1.07</c:v>
                </c:pt>
                <c:pt idx="2778">
                  <c:v>0.89</c:v>
                </c:pt>
                <c:pt idx="2779">
                  <c:v>0.8</c:v>
                </c:pt>
                <c:pt idx="2780">
                  <c:v>1.2</c:v>
                </c:pt>
                <c:pt idx="2781">
                  <c:v>1.05</c:v>
                </c:pt>
                <c:pt idx="2782">
                  <c:v>1.17</c:v>
                </c:pt>
                <c:pt idx="2783">
                  <c:v>1.3</c:v>
                </c:pt>
                <c:pt idx="2784">
                  <c:v>0.97</c:v>
                </c:pt>
                <c:pt idx="2785">
                  <c:v>1.1100000000000001</c:v>
                </c:pt>
                <c:pt idx="2786">
                  <c:v>1.1299999999999999</c:v>
                </c:pt>
                <c:pt idx="2787">
                  <c:v>0.99</c:v>
                </c:pt>
                <c:pt idx="2788">
                  <c:v>0.89</c:v>
                </c:pt>
                <c:pt idx="2789">
                  <c:v>0.83</c:v>
                </c:pt>
                <c:pt idx="2790">
                  <c:v>1.03</c:v>
                </c:pt>
                <c:pt idx="2791">
                  <c:v>0.88</c:v>
                </c:pt>
                <c:pt idx="2792">
                  <c:v>1.23</c:v>
                </c:pt>
                <c:pt idx="2793">
                  <c:v>0.92</c:v>
                </c:pt>
                <c:pt idx="2794">
                  <c:v>1.23</c:v>
                </c:pt>
                <c:pt idx="2795">
                  <c:v>1.01</c:v>
                </c:pt>
                <c:pt idx="2796">
                  <c:v>0.95</c:v>
                </c:pt>
                <c:pt idx="2797">
                  <c:v>1.21</c:v>
                </c:pt>
                <c:pt idx="2798">
                  <c:v>0.71</c:v>
                </c:pt>
                <c:pt idx="2799">
                  <c:v>0.7</c:v>
                </c:pt>
                <c:pt idx="2800">
                  <c:v>0.66</c:v>
                </c:pt>
                <c:pt idx="2801">
                  <c:v>0.84</c:v>
                </c:pt>
                <c:pt idx="2802">
                  <c:v>0.86</c:v>
                </c:pt>
                <c:pt idx="2803">
                  <c:v>1.1399999999999999</c:v>
                </c:pt>
                <c:pt idx="2804">
                  <c:v>1.01</c:v>
                </c:pt>
                <c:pt idx="2805">
                  <c:v>1.39</c:v>
                </c:pt>
                <c:pt idx="2806">
                  <c:v>0.68</c:v>
                </c:pt>
                <c:pt idx="2807">
                  <c:v>0.74</c:v>
                </c:pt>
                <c:pt idx="2808">
                  <c:v>0.9</c:v>
                </c:pt>
                <c:pt idx="2809">
                  <c:v>0.73</c:v>
                </c:pt>
                <c:pt idx="2810">
                  <c:v>0.94</c:v>
                </c:pt>
                <c:pt idx="2811">
                  <c:v>0.82</c:v>
                </c:pt>
                <c:pt idx="2812">
                  <c:v>0.92</c:v>
                </c:pt>
                <c:pt idx="2813">
                  <c:v>0.79</c:v>
                </c:pt>
                <c:pt idx="2814">
                  <c:v>0.87</c:v>
                </c:pt>
                <c:pt idx="2815">
                  <c:v>1.36</c:v>
                </c:pt>
                <c:pt idx="2816">
                  <c:v>0.92</c:v>
                </c:pt>
                <c:pt idx="2817">
                  <c:v>0.88</c:v>
                </c:pt>
                <c:pt idx="2818">
                  <c:v>1.1599999999999999</c:v>
                </c:pt>
                <c:pt idx="2819">
                  <c:v>0.66</c:v>
                </c:pt>
                <c:pt idx="2820">
                  <c:v>0.97</c:v>
                </c:pt>
                <c:pt idx="2821">
                  <c:v>0.94</c:v>
                </c:pt>
                <c:pt idx="2822">
                  <c:v>0.95</c:v>
                </c:pt>
                <c:pt idx="2823">
                  <c:v>0.88</c:v>
                </c:pt>
                <c:pt idx="2824">
                  <c:v>0.85</c:v>
                </c:pt>
                <c:pt idx="2825">
                  <c:v>1.18</c:v>
                </c:pt>
                <c:pt idx="2826">
                  <c:v>0.81</c:v>
                </c:pt>
                <c:pt idx="2827">
                  <c:v>1.5</c:v>
                </c:pt>
                <c:pt idx="2828">
                  <c:v>1.1399999999999999</c:v>
                </c:pt>
                <c:pt idx="2829">
                  <c:v>0.93</c:v>
                </c:pt>
                <c:pt idx="2830">
                  <c:v>0.96</c:v>
                </c:pt>
                <c:pt idx="2831">
                  <c:v>1.17</c:v>
                </c:pt>
                <c:pt idx="2832">
                  <c:v>1.03</c:v>
                </c:pt>
                <c:pt idx="2833">
                  <c:v>0.87</c:v>
                </c:pt>
                <c:pt idx="2834">
                  <c:v>0.79</c:v>
                </c:pt>
                <c:pt idx="2835">
                  <c:v>1.1100000000000001</c:v>
                </c:pt>
                <c:pt idx="2836">
                  <c:v>0.93</c:v>
                </c:pt>
                <c:pt idx="2837">
                  <c:v>1.2</c:v>
                </c:pt>
                <c:pt idx="2838">
                  <c:v>1.05</c:v>
                </c:pt>
                <c:pt idx="2839">
                  <c:v>1.2</c:v>
                </c:pt>
                <c:pt idx="2840">
                  <c:v>0.97</c:v>
                </c:pt>
                <c:pt idx="2841">
                  <c:v>1.1100000000000001</c:v>
                </c:pt>
                <c:pt idx="2842">
                  <c:v>1.2</c:v>
                </c:pt>
                <c:pt idx="2843">
                  <c:v>1.01</c:v>
                </c:pt>
                <c:pt idx="2844">
                  <c:v>0.94</c:v>
                </c:pt>
                <c:pt idx="2845">
                  <c:v>0.65</c:v>
                </c:pt>
                <c:pt idx="2846">
                  <c:v>0.96</c:v>
                </c:pt>
                <c:pt idx="2847">
                  <c:v>0.91</c:v>
                </c:pt>
                <c:pt idx="2848">
                  <c:v>1.05</c:v>
                </c:pt>
                <c:pt idx="2849">
                  <c:v>0.93</c:v>
                </c:pt>
                <c:pt idx="2850">
                  <c:v>1.37</c:v>
                </c:pt>
                <c:pt idx="2851">
                  <c:v>0.7</c:v>
                </c:pt>
                <c:pt idx="2852">
                  <c:v>0.9</c:v>
                </c:pt>
                <c:pt idx="2853">
                  <c:v>0.91</c:v>
                </c:pt>
                <c:pt idx="2854">
                  <c:v>1.05</c:v>
                </c:pt>
                <c:pt idx="2855">
                  <c:v>1.1399999999999999</c:v>
                </c:pt>
                <c:pt idx="2856">
                  <c:v>0.99</c:v>
                </c:pt>
                <c:pt idx="2857">
                  <c:v>0.91</c:v>
                </c:pt>
                <c:pt idx="2858">
                  <c:v>0.82</c:v>
                </c:pt>
                <c:pt idx="2859">
                  <c:v>0.83</c:v>
                </c:pt>
                <c:pt idx="2860">
                  <c:v>1.3</c:v>
                </c:pt>
                <c:pt idx="2861">
                  <c:v>1.1100000000000001</c:v>
                </c:pt>
                <c:pt idx="2862">
                  <c:v>0.89</c:v>
                </c:pt>
                <c:pt idx="2863">
                  <c:v>1.03</c:v>
                </c:pt>
                <c:pt idx="2864">
                  <c:v>0.92</c:v>
                </c:pt>
                <c:pt idx="2865">
                  <c:v>1.26</c:v>
                </c:pt>
                <c:pt idx="2866">
                  <c:v>1.1599999999999999</c:v>
                </c:pt>
                <c:pt idx="2867">
                  <c:v>1.06</c:v>
                </c:pt>
                <c:pt idx="2868">
                  <c:v>0.95</c:v>
                </c:pt>
                <c:pt idx="2869">
                  <c:v>0.96</c:v>
                </c:pt>
                <c:pt idx="2870">
                  <c:v>1.35</c:v>
                </c:pt>
                <c:pt idx="2871">
                  <c:v>1.1299999999999999</c:v>
                </c:pt>
                <c:pt idx="2872">
                  <c:v>1.53</c:v>
                </c:pt>
                <c:pt idx="2873">
                  <c:v>1.29</c:v>
                </c:pt>
                <c:pt idx="2874">
                  <c:v>0.98</c:v>
                </c:pt>
                <c:pt idx="2875">
                  <c:v>1.1000000000000001</c:v>
                </c:pt>
                <c:pt idx="2876">
                  <c:v>1.1499999999999999</c:v>
                </c:pt>
                <c:pt idx="2877">
                  <c:v>1.02</c:v>
                </c:pt>
                <c:pt idx="2878">
                  <c:v>0.88</c:v>
                </c:pt>
                <c:pt idx="2879">
                  <c:v>0.88</c:v>
                </c:pt>
                <c:pt idx="2880">
                  <c:v>0.95</c:v>
                </c:pt>
                <c:pt idx="2881">
                  <c:v>0.88</c:v>
                </c:pt>
                <c:pt idx="2882">
                  <c:v>1.1299999999999999</c:v>
                </c:pt>
                <c:pt idx="2883">
                  <c:v>0.92</c:v>
                </c:pt>
                <c:pt idx="2884">
                  <c:v>1.19</c:v>
                </c:pt>
                <c:pt idx="2885">
                  <c:v>0.97</c:v>
                </c:pt>
                <c:pt idx="2886">
                  <c:v>0.82</c:v>
                </c:pt>
                <c:pt idx="2887">
                  <c:v>0.73</c:v>
                </c:pt>
                <c:pt idx="2888">
                  <c:v>0.75</c:v>
                </c:pt>
                <c:pt idx="2889">
                  <c:v>0.66</c:v>
                </c:pt>
                <c:pt idx="2890">
                  <c:v>0.62</c:v>
                </c:pt>
                <c:pt idx="2891">
                  <c:v>0.93</c:v>
                </c:pt>
                <c:pt idx="2892">
                  <c:v>0.68</c:v>
                </c:pt>
                <c:pt idx="2893">
                  <c:v>0.78</c:v>
                </c:pt>
                <c:pt idx="2894">
                  <c:v>1.01</c:v>
                </c:pt>
                <c:pt idx="2895">
                  <c:v>1.22</c:v>
                </c:pt>
                <c:pt idx="2896">
                  <c:v>0.63</c:v>
                </c:pt>
                <c:pt idx="2897">
                  <c:v>0.69</c:v>
                </c:pt>
                <c:pt idx="2898">
                  <c:v>0.88</c:v>
                </c:pt>
                <c:pt idx="2899">
                  <c:v>0.94</c:v>
                </c:pt>
                <c:pt idx="2900">
                  <c:v>0.79</c:v>
                </c:pt>
                <c:pt idx="2901">
                  <c:v>0.83</c:v>
                </c:pt>
                <c:pt idx="2902">
                  <c:v>0.9</c:v>
                </c:pt>
                <c:pt idx="2903">
                  <c:v>0.78</c:v>
                </c:pt>
                <c:pt idx="2904">
                  <c:v>0.6</c:v>
                </c:pt>
                <c:pt idx="2905">
                  <c:v>1.27</c:v>
                </c:pt>
                <c:pt idx="2906">
                  <c:v>0.93</c:v>
                </c:pt>
                <c:pt idx="2907">
                  <c:v>0.88</c:v>
                </c:pt>
                <c:pt idx="2908">
                  <c:v>1.1399999999999999</c:v>
                </c:pt>
                <c:pt idx="2909">
                  <c:v>0.74</c:v>
                </c:pt>
                <c:pt idx="2910">
                  <c:v>0.96</c:v>
                </c:pt>
                <c:pt idx="2911">
                  <c:v>0.87</c:v>
                </c:pt>
                <c:pt idx="2912">
                  <c:v>0.77</c:v>
                </c:pt>
                <c:pt idx="2913">
                  <c:v>0.74</c:v>
                </c:pt>
                <c:pt idx="2914">
                  <c:v>0.75</c:v>
                </c:pt>
                <c:pt idx="2915">
                  <c:v>0.98</c:v>
                </c:pt>
                <c:pt idx="2916">
                  <c:v>0.77</c:v>
                </c:pt>
                <c:pt idx="2917">
                  <c:v>0.99</c:v>
                </c:pt>
                <c:pt idx="2918">
                  <c:v>1.1200000000000001</c:v>
                </c:pt>
                <c:pt idx="2919">
                  <c:v>0.85</c:v>
                </c:pt>
                <c:pt idx="2920">
                  <c:v>0.98</c:v>
                </c:pt>
                <c:pt idx="2921">
                  <c:v>0.86</c:v>
                </c:pt>
                <c:pt idx="2922">
                  <c:v>0.95</c:v>
                </c:pt>
                <c:pt idx="2923">
                  <c:v>0.88</c:v>
                </c:pt>
                <c:pt idx="2924">
                  <c:v>0.79</c:v>
                </c:pt>
                <c:pt idx="2925">
                  <c:v>1.1399999999999999</c:v>
                </c:pt>
                <c:pt idx="2926">
                  <c:v>0.95</c:v>
                </c:pt>
                <c:pt idx="2927">
                  <c:v>1.08</c:v>
                </c:pt>
                <c:pt idx="2928">
                  <c:v>0.97</c:v>
                </c:pt>
                <c:pt idx="2929">
                  <c:v>1.24</c:v>
                </c:pt>
                <c:pt idx="2930">
                  <c:v>1.01</c:v>
                </c:pt>
                <c:pt idx="2931">
                  <c:v>1.03</c:v>
                </c:pt>
                <c:pt idx="2932">
                  <c:v>0.98</c:v>
                </c:pt>
                <c:pt idx="2933">
                  <c:v>0.8</c:v>
                </c:pt>
                <c:pt idx="2934">
                  <c:v>0.75</c:v>
                </c:pt>
                <c:pt idx="2935">
                  <c:v>0.68</c:v>
                </c:pt>
                <c:pt idx="2936">
                  <c:v>0.94</c:v>
                </c:pt>
                <c:pt idx="2937">
                  <c:v>0.88</c:v>
                </c:pt>
                <c:pt idx="2938">
                  <c:v>1.35</c:v>
                </c:pt>
                <c:pt idx="2939">
                  <c:v>0.96</c:v>
                </c:pt>
                <c:pt idx="2940">
                  <c:v>1.42</c:v>
                </c:pt>
                <c:pt idx="2941">
                  <c:v>0.62</c:v>
                </c:pt>
                <c:pt idx="2942">
                  <c:v>0.76</c:v>
                </c:pt>
                <c:pt idx="2943">
                  <c:v>1.01</c:v>
                </c:pt>
                <c:pt idx="2944">
                  <c:v>0.88</c:v>
                </c:pt>
                <c:pt idx="2945">
                  <c:v>1.04</c:v>
                </c:pt>
                <c:pt idx="2946">
                  <c:v>0.93</c:v>
                </c:pt>
                <c:pt idx="2947">
                  <c:v>1.04</c:v>
                </c:pt>
                <c:pt idx="2948">
                  <c:v>0.86</c:v>
                </c:pt>
                <c:pt idx="2949">
                  <c:v>0.86</c:v>
                </c:pt>
                <c:pt idx="2950">
                  <c:v>1.3</c:v>
                </c:pt>
                <c:pt idx="2951">
                  <c:v>1.04</c:v>
                </c:pt>
                <c:pt idx="2952">
                  <c:v>0.98</c:v>
                </c:pt>
                <c:pt idx="2953">
                  <c:v>1.03</c:v>
                </c:pt>
                <c:pt idx="2954">
                  <c:v>0.76</c:v>
                </c:pt>
                <c:pt idx="2955">
                  <c:v>1.25</c:v>
                </c:pt>
                <c:pt idx="2956">
                  <c:v>1.06</c:v>
                </c:pt>
                <c:pt idx="2957">
                  <c:v>1.01</c:v>
                </c:pt>
                <c:pt idx="2958">
                  <c:v>0.89</c:v>
                </c:pt>
                <c:pt idx="2959">
                  <c:v>0.87</c:v>
                </c:pt>
                <c:pt idx="2960">
                  <c:v>1.32</c:v>
                </c:pt>
                <c:pt idx="2961">
                  <c:v>1.03</c:v>
                </c:pt>
                <c:pt idx="2962">
                  <c:v>1.33</c:v>
                </c:pt>
                <c:pt idx="2963">
                  <c:v>1.31</c:v>
                </c:pt>
                <c:pt idx="2964">
                  <c:v>0.99</c:v>
                </c:pt>
                <c:pt idx="2965">
                  <c:v>1.1200000000000001</c:v>
                </c:pt>
                <c:pt idx="2966">
                  <c:v>1.04</c:v>
                </c:pt>
                <c:pt idx="2967">
                  <c:v>1.07</c:v>
                </c:pt>
                <c:pt idx="2968">
                  <c:v>0.97</c:v>
                </c:pt>
                <c:pt idx="2969">
                  <c:v>0.77</c:v>
                </c:pt>
                <c:pt idx="2970">
                  <c:v>1.17</c:v>
                </c:pt>
                <c:pt idx="2971">
                  <c:v>0.92</c:v>
                </c:pt>
                <c:pt idx="2972">
                  <c:v>1.32</c:v>
                </c:pt>
                <c:pt idx="2973">
                  <c:v>1.0900000000000001</c:v>
                </c:pt>
                <c:pt idx="2974">
                  <c:v>1.35</c:v>
                </c:pt>
                <c:pt idx="2975">
                  <c:v>1.17</c:v>
                </c:pt>
                <c:pt idx="2976">
                  <c:v>1.0900000000000001</c:v>
                </c:pt>
                <c:pt idx="2977">
                  <c:v>1.2</c:v>
                </c:pt>
                <c:pt idx="2978">
                  <c:v>1.01</c:v>
                </c:pt>
                <c:pt idx="2979">
                  <c:v>0.98</c:v>
                </c:pt>
                <c:pt idx="2980">
                  <c:v>0.73</c:v>
                </c:pt>
                <c:pt idx="2981">
                  <c:v>1.1299999999999999</c:v>
                </c:pt>
                <c:pt idx="2982">
                  <c:v>1.06</c:v>
                </c:pt>
                <c:pt idx="2983">
                  <c:v>1.42</c:v>
                </c:pt>
                <c:pt idx="2984">
                  <c:v>1.03</c:v>
                </c:pt>
                <c:pt idx="2985">
                  <c:v>1.43</c:v>
                </c:pt>
                <c:pt idx="2986">
                  <c:v>0.7</c:v>
                </c:pt>
                <c:pt idx="2987">
                  <c:v>0.98</c:v>
                </c:pt>
                <c:pt idx="2988">
                  <c:v>1</c:v>
                </c:pt>
                <c:pt idx="2989">
                  <c:v>0.96</c:v>
                </c:pt>
                <c:pt idx="2990">
                  <c:v>1.1399999999999999</c:v>
                </c:pt>
                <c:pt idx="2991">
                  <c:v>0.97</c:v>
                </c:pt>
                <c:pt idx="2992">
                  <c:v>1.01</c:v>
                </c:pt>
                <c:pt idx="2993">
                  <c:v>0.85</c:v>
                </c:pt>
                <c:pt idx="2994">
                  <c:v>0.85</c:v>
                </c:pt>
                <c:pt idx="2995">
                  <c:v>1.42</c:v>
                </c:pt>
                <c:pt idx="2996">
                  <c:v>1.26</c:v>
                </c:pt>
                <c:pt idx="2997">
                  <c:v>0.99</c:v>
                </c:pt>
                <c:pt idx="2998">
                  <c:v>1.22</c:v>
                </c:pt>
                <c:pt idx="2999">
                  <c:v>0.7</c:v>
                </c:pt>
                <c:pt idx="3000">
                  <c:v>1.25</c:v>
                </c:pt>
                <c:pt idx="3001">
                  <c:v>1.21</c:v>
                </c:pt>
                <c:pt idx="3002">
                  <c:v>1.07</c:v>
                </c:pt>
                <c:pt idx="3003">
                  <c:v>0.91</c:v>
                </c:pt>
                <c:pt idx="3004">
                  <c:v>0.92</c:v>
                </c:pt>
                <c:pt idx="3005">
                  <c:v>1.1299999999999999</c:v>
                </c:pt>
                <c:pt idx="3006">
                  <c:v>1.17</c:v>
                </c:pt>
                <c:pt idx="3007">
                  <c:v>1.01</c:v>
                </c:pt>
                <c:pt idx="3008">
                  <c:v>1.44</c:v>
                </c:pt>
                <c:pt idx="3009">
                  <c:v>1</c:v>
                </c:pt>
                <c:pt idx="3010">
                  <c:v>1.23</c:v>
                </c:pt>
                <c:pt idx="3011">
                  <c:v>1.22</c:v>
                </c:pt>
                <c:pt idx="3012">
                  <c:v>1.17</c:v>
                </c:pt>
                <c:pt idx="3013">
                  <c:v>0.91</c:v>
                </c:pt>
                <c:pt idx="3014">
                  <c:v>0.84</c:v>
                </c:pt>
                <c:pt idx="3015">
                  <c:v>1.27</c:v>
                </c:pt>
                <c:pt idx="3016">
                  <c:v>0.92</c:v>
                </c:pt>
                <c:pt idx="3017">
                  <c:v>1.31</c:v>
                </c:pt>
                <c:pt idx="3018">
                  <c:v>1</c:v>
                </c:pt>
                <c:pt idx="3019">
                  <c:v>1.31</c:v>
                </c:pt>
                <c:pt idx="3020">
                  <c:v>1.1399999999999999</c:v>
                </c:pt>
                <c:pt idx="3021">
                  <c:v>1.1000000000000001</c:v>
                </c:pt>
                <c:pt idx="3022">
                  <c:v>1.33</c:v>
                </c:pt>
                <c:pt idx="3023">
                  <c:v>1.03</c:v>
                </c:pt>
                <c:pt idx="3024">
                  <c:v>0.95</c:v>
                </c:pt>
                <c:pt idx="3025">
                  <c:v>0.74</c:v>
                </c:pt>
                <c:pt idx="3026">
                  <c:v>1.1000000000000001</c:v>
                </c:pt>
                <c:pt idx="3027">
                  <c:v>0.86</c:v>
                </c:pt>
                <c:pt idx="3028">
                  <c:v>1.41</c:v>
                </c:pt>
                <c:pt idx="3029">
                  <c:v>1.1100000000000001</c:v>
                </c:pt>
                <c:pt idx="3030">
                  <c:v>1.42</c:v>
                </c:pt>
                <c:pt idx="3031">
                  <c:v>0.7</c:v>
                </c:pt>
                <c:pt idx="3032">
                  <c:v>0.86</c:v>
                </c:pt>
                <c:pt idx="3033">
                  <c:v>1.02</c:v>
                </c:pt>
                <c:pt idx="3034">
                  <c:v>0.85</c:v>
                </c:pt>
                <c:pt idx="3035">
                  <c:v>0.98</c:v>
                </c:pt>
                <c:pt idx="3036">
                  <c:v>0.91</c:v>
                </c:pt>
                <c:pt idx="3037">
                  <c:v>1.05</c:v>
                </c:pt>
                <c:pt idx="3038">
                  <c:v>0.84</c:v>
                </c:pt>
                <c:pt idx="3039">
                  <c:v>0.94</c:v>
                </c:pt>
                <c:pt idx="3040">
                  <c:v>1.29</c:v>
                </c:pt>
                <c:pt idx="3041">
                  <c:v>1.19</c:v>
                </c:pt>
                <c:pt idx="3042">
                  <c:v>1.01</c:v>
                </c:pt>
                <c:pt idx="3043">
                  <c:v>1.18</c:v>
                </c:pt>
                <c:pt idx="3044">
                  <c:v>0.67</c:v>
                </c:pt>
                <c:pt idx="3045">
                  <c:v>1.26</c:v>
                </c:pt>
                <c:pt idx="3046">
                  <c:v>1.02</c:v>
                </c:pt>
                <c:pt idx="3047">
                  <c:v>1.08</c:v>
                </c:pt>
                <c:pt idx="3048">
                  <c:v>0.89</c:v>
                </c:pt>
                <c:pt idx="3049">
                  <c:v>0.91</c:v>
                </c:pt>
                <c:pt idx="3050">
                  <c:v>1.31</c:v>
                </c:pt>
                <c:pt idx="3051">
                  <c:v>0.94</c:v>
                </c:pt>
                <c:pt idx="3052">
                  <c:v>1.49</c:v>
                </c:pt>
                <c:pt idx="3053">
                  <c:v>1.31</c:v>
                </c:pt>
                <c:pt idx="3054">
                  <c:v>1</c:v>
                </c:pt>
                <c:pt idx="3055">
                  <c:v>1.1399999999999999</c:v>
                </c:pt>
                <c:pt idx="3056">
                  <c:v>1.25</c:v>
                </c:pt>
                <c:pt idx="3057">
                  <c:v>1.21</c:v>
                </c:pt>
                <c:pt idx="3058">
                  <c:v>0.97</c:v>
                </c:pt>
                <c:pt idx="3059">
                  <c:v>0.85</c:v>
                </c:pt>
                <c:pt idx="3060">
                  <c:v>1.24</c:v>
                </c:pt>
                <c:pt idx="3061">
                  <c:v>1.04</c:v>
                </c:pt>
                <c:pt idx="3062">
                  <c:v>1.26</c:v>
                </c:pt>
                <c:pt idx="3063">
                  <c:v>1.1200000000000001</c:v>
                </c:pt>
                <c:pt idx="3064">
                  <c:v>1.4</c:v>
                </c:pt>
                <c:pt idx="3065">
                  <c:v>1.22</c:v>
                </c:pt>
                <c:pt idx="3066">
                  <c:v>0.97</c:v>
                </c:pt>
                <c:pt idx="3067">
                  <c:v>1.38</c:v>
                </c:pt>
                <c:pt idx="3068">
                  <c:v>0.92</c:v>
                </c:pt>
                <c:pt idx="3069">
                  <c:v>0.87</c:v>
                </c:pt>
                <c:pt idx="3070">
                  <c:v>0.8</c:v>
                </c:pt>
                <c:pt idx="3071">
                  <c:v>0.97</c:v>
                </c:pt>
                <c:pt idx="3072">
                  <c:v>1</c:v>
                </c:pt>
                <c:pt idx="3073">
                  <c:v>1.72</c:v>
                </c:pt>
                <c:pt idx="3074">
                  <c:v>1.18</c:v>
                </c:pt>
                <c:pt idx="3075">
                  <c:v>1.48</c:v>
                </c:pt>
                <c:pt idx="3076">
                  <c:v>0.7</c:v>
                </c:pt>
                <c:pt idx="3077">
                  <c:v>0.95</c:v>
                </c:pt>
                <c:pt idx="3078">
                  <c:v>1.21</c:v>
                </c:pt>
                <c:pt idx="3079">
                  <c:v>1.1200000000000001</c:v>
                </c:pt>
                <c:pt idx="3080">
                  <c:v>1.19</c:v>
                </c:pt>
                <c:pt idx="3081">
                  <c:v>1.06</c:v>
                </c:pt>
                <c:pt idx="3082">
                  <c:v>1.21</c:v>
                </c:pt>
                <c:pt idx="3083">
                  <c:v>0.92</c:v>
                </c:pt>
                <c:pt idx="3084">
                  <c:v>0.93</c:v>
                </c:pt>
                <c:pt idx="3085">
                  <c:v>1.53</c:v>
                </c:pt>
                <c:pt idx="3086">
                  <c:v>1.32</c:v>
                </c:pt>
                <c:pt idx="3087">
                  <c:v>1.17</c:v>
                </c:pt>
                <c:pt idx="3088">
                  <c:v>1.36</c:v>
                </c:pt>
                <c:pt idx="3089">
                  <c:v>0.86</c:v>
                </c:pt>
                <c:pt idx="3090">
                  <c:v>1.29</c:v>
                </c:pt>
                <c:pt idx="3091">
                  <c:v>1.1100000000000001</c:v>
                </c:pt>
                <c:pt idx="3092">
                  <c:v>0.97</c:v>
                </c:pt>
                <c:pt idx="3093">
                  <c:v>0.93</c:v>
                </c:pt>
                <c:pt idx="3094">
                  <c:v>0.97</c:v>
                </c:pt>
                <c:pt idx="3095">
                  <c:v>1.43</c:v>
                </c:pt>
                <c:pt idx="3096">
                  <c:v>1.17</c:v>
                </c:pt>
                <c:pt idx="3097">
                  <c:v>1.49</c:v>
                </c:pt>
                <c:pt idx="3098">
                  <c:v>1.43</c:v>
                </c:pt>
                <c:pt idx="3099">
                  <c:v>1.03</c:v>
                </c:pt>
                <c:pt idx="3100">
                  <c:v>1.19</c:v>
                </c:pt>
                <c:pt idx="3101">
                  <c:v>1.17</c:v>
                </c:pt>
                <c:pt idx="3102">
                  <c:v>1.23</c:v>
                </c:pt>
                <c:pt idx="3103">
                  <c:v>1.08</c:v>
                </c:pt>
                <c:pt idx="3104">
                  <c:v>0.92</c:v>
                </c:pt>
                <c:pt idx="3105">
                  <c:v>1.03</c:v>
                </c:pt>
                <c:pt idx="3106">
                  <c:v>1.06</c:v>
                </c:pt>
                <c:pt idx="3107">
                  <c:v>1.42</c:v>
                </c:pt>
                <c:pt idx="3108">
                  <c:v>1.1200000000000001</c:v>
                </c:pt>
                <c:pt idx="3109">
                  <c:v>1.35</c:v>
                </c:pt>
                <c:pt idx="3110">
                  <c:v>1.2</c:v>
                </c:pt>
                <c:pt idx="3111">
                  <c:v>1.18</c:v>
                </c:pt>
                <c:pt idx="3112">
                  <c:v>1.33</c:v>
                </c:pt>
                <c:pt idx="3113">
                  <c:v>0.99</c:v>
                </c:pt>
                <c:pt idx="3114">
                  <c:v>0.92</c:v>
                </c:pt>
                <c:pt idx="3115">
                  <c:v>0.88</c:v>
                </c:pt>
                <c:pt idx="3116">
                  <c:v>1</c:v>
                </c:pt>
                <c:pt idx="3117">
                  <c:v>1.05</c:v>
                </c:pt>
                <c:pt idx="3118">
                  <c:v>1.24</c:v>
                </c:pt>
                <c:pt idx="3119">
                  <c:v>1.1000000000000001</c:v>
                </c:pt>
                <c:pt idx="3120">
                  <c:v>1.46</c:v>
                </c:pt>
                <c:pt idx="3121">
                  <c:v>0.8</c:v>
                </c:pt>
                <c:pt idx="3122">
                  <c:v>1.08</c:v>
                </c:pt>
                <c:pt idx="3123">
                  <c:v>1.26</c:v>
                </c:pt>
                <c:pt idx="3124">
                  <c:v>1.1000000000000001</c:v>
                </c:pt>
                <c:pt idx="3125">
                  <c:v>1.27</c:v>
                </c:pt>
                <c:pt idx="3126">
                  <c:v>0.98</c:v>
                </c:pt>
                <c:pt idx="3127">
                  <c:v>1.26</c:v>
                </c:pt>
                <c:pt idx="3128">
                  <c:v>0.96</c:v>
                </c:pt>
                <c:pt idx="3129">
                  <c:v>1</c:v>
                </c:pt>
                <c:pt idx="3130">
                  <c:v>1.54</c:v>
                </c:pt>
                <c:pt idx="3131">
                  <c:v>1.19</c:v>
                </c:pt>
                <c:pt idx="3132">
                  <c:v>1.05</c:v>
                </c:pt>
                <c:pt idx="3133">
                  <c:v>1.32</c:v>
                </c:pt>
                <c:pt idx="3134">
                  <c:v>0.89</c:v>
                </c:pt>
                <c:pt idx="3135">
                  <c:v>1.03</c:v>
                </c:pt>
                <c:pt idx="3136">
                  <c:v>1.35</c:v>
                </c:pt>
                <c:pt idx="3137">
                  <c:v>1.1399999999999999</c:v>
                </c:pt>
                <c:pt idx="3138">
                  <c:v>0.98</c:v>
                </c:pt>
                <c:pt idx="3139">
                  <c:v>0.96</c:v>
                </c:pt>
                <c:pt idx="3140">
                  <c:v>1.35</c:v>
                </c:pt>
                <c:pt idx="3141">
                  <c:v>1.35</c:v>
                </c:pt>
                <c:pt idx="3142">
                  <c:v>1.27</c:v>
                </c:pt>
                <c:pt idx="3143">
                  <c:v>1.74</c:v>
                </c:pt>
                <c:pt idx="3144">
                  <c:v>1.1100000000000001</c:v>
                </c:pt>
                <c:pt idx="3145">
                  <c:v>1.45</c:v>
                </c:pt>
                <c:pt idx="3146">
                  <c:v>1.18</c:v>
                </c:pt>
                <c:pt idx="3147">
                  <c:v>1.1499999999999999</c:v>
                </c:pt>
                <c:pt idx="3148">
                  <c:v>1.1299999999999999</c:v>
                </c:pt>
                <c:pt idx="3149">
                  <c:v>0.97</c:v>
                </c:pt>
                <c:pt idx="3150">
                  <c:v>1.22</c:v>
                </c:pt>
                <c:pt idx="3151">
                  <c:v>1.04</c:v>
                </c:pt>
                <c:pt idx="3152">
                  <c:v>1.46</c:v>
                </c:pt>
                <c:pt idx="3153">
                  <c:v>1.38</c:v>
                </c:pt>
                <c:pt idx="3154">
                  <c:v>1.49</c:v>
                </c:pt>
                <c:pt idx="3155">
                  <c:v>1.2</c:v>
                </c:pt>
                <c:pt idx="3156">
                  <c:v>1.17</c:v>
                </c:pt>
                <c:pt idx="3157">
                  <c:v>1.51</c:v>
                </c:pt>
                <c:pt idx="3158">
                  <c:v>1.33</c:v>
                </c:pt>
                <c:pt idx="3159">
                  <c:v>1.21</c:v>
                </c:pt>
                <c:pt idx="3160">
                  <c:v>0.9</c:v>
                </c:pt>
                <c:pt idx="3161">
                  <c:v>1.1299999999999999</c:v>
                </c:pt>
                <c:pt idx="3162">
                  <c:v>1.29</c:v>
                </c:pt>
                <c:pt idx="3163">
                  <c:v>1.58</c:v>
                </c:pt>
                <c:pt idx="3164">
                  <c:v>1.1100000000000001</c:v>
                </c:pt>
                <c:pt idx="3165">
                  <c:v>1.49</c:v>
                </c:pt>
                <c:pt idx="3166">
                  <c:v>0.82</c:v>
                </c:pt>
                <c:pt idx="3167">
                  <c:v>1.19</c:v>
                </c:pt>
                <c:pt idx="3168">
                  <c:v>1.08</c:v>
                </c:pt>
                <c:pt idx="3169">
                  <c:v>0.98</c:v>
                </c:pt>
                <c:pt idx="3170">
                  <c:v>1.24</c:v>
                </c:pt>
                <c:pt idx="3171">
                  <c:v>1.04</c:v>
                </c:pt>
                <c:pt idx="3172">
                  <c:v>1.0900000000000001</c:v>
                </c:pt>
                <c:pt idx="3173">
                  <c:v>0.96</c:v>
                </c:pt>
                <c:pt idx="3174">
                  <c:v>1</c:v>
                </c:pt>
                <c:pt idx="3175">
                  <c:v>1.52</c:v>
                </c:pt>
                <c:pt idx="3176">
                  <c:v>1.28</c:v>
                </c:pt>
                <c:pt idx="3177">
                  <c:v>1.06</c:v>
                </c:pt>
                <c:pt idx="3178">
                  <c:v>1.22</c:v>
                </c:pt>
                <c:pt idx="3179">
                  <c:v>0.87</c:v>
                </c:pt>
                <c:pt idx="3180">
                  <c:v>1.35</c:v>
                </c:pt>
                <c:pt idx="3181">
                  <c:v>1.36</c:v>
                </c:pt>
                <c:pt idx="3182">
                  <c:v>1.1100000000000001</c:v>
                </c:pt>
                <c:pt idx="3183">
                  <c:v>0.89</c:v>
                </c:pt>
                <c:pt idx="3184">
                  <c:v>0.92</c:v>
                </c:pt>
                <c:pt idx="3185">
                  <c:v>1.5</c:v>
                </c:pt>
                <c:pt idx="3186">
                  <c:v>1.19</c:v>
                </c:pt>
                <c:pt idx="3187">
                  <c:v>1.63</c:v>
                </c:pt>
                <c:pt idx="3188">
                  <c:v>1.76</c:v>
                </c:pt>
                <c:pt idx="3189">
                  <c:v>1.08</c:v>
                </c:pt>
                <c:pt idx="3190">
                  <c:v>1.49</c:v>
                </c:pt>
                <c:pt idx="3191">
                  <c:v>1.26</c:v>
                </c:pt>
                <c:pt idx="3192">
                  <c:v>1.23</c:v>
                </c:pt>
                <c:pt idx="3193">
                  <c:v>1.04</c:v>
                </c:pt>
                <c:pt idx="3194">
                  <c:v>0.95</c:v>
                </c:pt>
                <c:pt idx="3195">
                  <c:v>1.29</c:v>
                </c:pt>
                <c:pt idx="3196">
                  <c:v>1.02</c:v>
                </c:pt>
                <c:pt idx="3197">
                  <c:v>1.41</c:v>
                </c:pt>
                <c:pt idx="3198">
                  <c:v>1.17</c:v>
                </c:pt>
                <c:pt idx="3199">
                  <c:v>1.52</c:v>
                </c:pt>
                <c:pt idx="3200">
                  <c:v>1.23</c:v>
                </c:pt>
                <c:pt idx="3201">
                  <c:v>1.24</c:v>
                </c:pt>
                <c:pt idx="3202">
                  <c:v>1.49</c:v>
                </c:pt>
                <c:pt idx="3203">
                  <c:v>1.1200000000000001</c:v>
                </c:pt>
                <c:pt idx="3204">
                  <c:v>1.07</c:v>
                </c:pt>
                <c:pt idx="3205">
                  <c:v>0.89</c:v>
                </c:pt>
                <c:pt idx="3206">
                  <c:v>1.18</c:v>
                </c:pt>
                <c:pt idx="3207">
                  <c:v>1.1299999999999999</c:v>
                </c:pt>
                <c:pt idx="3208">
                  <c:v>1.55</c:v>
                </c:pt>
                <c:pt idx="3209">
                  <c:v>1.1299999999999999</c:v>
                </c:pt>
                <c:pt idx="3210">
                  <c:v>1.5</c:v>
                </c:pt>
                <c:pt idx="3211">
                  <c:v>0.86</c:v>
                </c:pt>
                <c:pt idx="3212">
                  <c:v>1.06</c:v>
                </c:pt>
                <c:pt idx="3213">
                  <c:v>1.1100000000000001</c:v>
                </c:pt>
                <c:pt idx="3214">
                  <c:v>1.03</c:v>
                </c:pt>
                <c:pt idx="3215">
                  <c:v>1.3</c:v>
                </c:pt>
                <c:pt idx="3216">
                  <c:v>1.0900000000000001</c:v>
                </c:pt>
                <c:pt idx="3217">
                  <c:v>1.1100000000000001</c:v>
                </c:pt>
                <c:pt idx="3218">
                  <c:v>0.97</c:v>
                </c:pt>
                <c:pt idx="3219">
                  <c:v>0.97</c:v>
                </c:pt>
                <c:pt idx="3220">
                  <c:v>1.57</c:v>
                </c:pt>
                <c:pt idx="3221">
                  <c:v>1.3</c:v>
                </c:pt>
                <c:pt idx="3222">
                  <c:v>1.08</c:v>
                </c:pt>
                <c:pt idx="3223">
                  <c:v>1.36</c:v>
                </c:pt>
                <c:pt idx="3224">
                  <c:v>0.83</c:v>
                </c:pt>
                <c:pt idx="3225">
                  <c:v>1.35</c:v>
                </c:pt>
                <c:pt idx="3226">
                  <c:v>1.24</c:v>
                </c:pt>
                <c:pt idx="3227">
                  <c:v>1.17</c:v>
                </c:pt>
                <c:pt idx="3228">
                  <c:v>0.99</c:v>
                </c:pt>
                <c:pt idx="3229">
                  <c:v>1.02</c:v>
                </c:pt>
                <c:pt idx="3230">
                  <c:v>1.51</c:v>
                </c:pt>
                <c:pt idx="3231">
                  <c:v>1.32</c:v>
                </c:pt>
                <c:pt idx="3232">
                  <c:v>1.67</c:v>
                </c:pt>
                <c:pt idx="3233">
                  <c:v>1.67</c:v>
                </c:pt>
                <c:pt idx="3234">
                  <c:v>1.1100000000000001</c:v>
                </c:pt>
                <c:pt idx="3235">
                  <c:v>1.39</c:v>
                </c:pt>
                <c:pt idx="3236">
                  <c:v>1.17</c:v>
                </c:pt>
                <c:pt idx="3237">
                  <c:v>1.3</c:v>
                </c:pt>
                <c:pt idx="3238">
                  <c:v>1.07</c:v>
                </c:pt>
                <c:pt idx="3239">
                  <c:v>0.98</c:v>
                </c:pt>
                <c:pt idx="3240">
                  <c:v>1.08</c:v>
                </c:pt>
                <c:pt idx="3241">
                  <c:v>1.08</c:v>
                </c:pt>
                <c:pt idx="3242">
                  <c:v>1.4</c:v>
                </c:pt>
                <c:pt idx="3243">
                  <c:v>1.39</c:v>
                </c:pt>
                <c:pt idx="3244">
                  <c:v>1.49</c:v>
                </c:pt>
                <c:pt idx="3245">
                  <c:v>1.25</c:v>
                </c:pt>
                <c:pt idx="3246">
                  <c:v>1.28</c:v>
                </c:pt>
                <c:pt idx="3247">
                  <c:v>1.46</c:v>
                </c:pt>
                <c:pt idx="3248">
                  <c:v>0.84</c:v>
                </c:pt>
                <c:pt idx="3249">
                  <c:v>0.95</c:v>
                </c:pt>
                <c:pt idx="3250">
                  <c:v>0.93</c:v>
                </c:pt>
                <c:pt idx="3251">
                  <c:v>1.26</c:v>
                </c:pt>
                <c:pt idx="3252">
                  <c:v>0.97</c:v>
                </c:pt>
                <c:pt idx="3253">
                  <c:v>1.17</c:v>
                </c:pt>
                <c:pt idx="3254">
                  <c:v>1.1499999999999999</c:v>
                </c:pt>
                <c:pt idx="3255">
                  <c:v>1.5</c:v>
                </c:pt>
                <c:pt idx="3256">
                  <c:v>0.9</c:v>
                </c:pt>
                <c:pt idx="3257">
                  <c:v>0.95</c:v>
                </c:pt>
                <c:pt idx="3258">
                  <c:v>1.29</c:v>
                </c:pt>
                <c:pt idx="3259">
                  <c:v>1.03</c:v>
                </c:pt>
                <c:pt idx="3260">
                  <c:v>1.34</c:v>
                </c:pt>
                <c:pt idx="3261">
                  <c:v>0.84</c:v>
                </c:pt>
                <c:pt idx="3262">
                  <c:v>1.29</c:v>
                </c:pt>
                <c:pt idx="3263">
                  <c:v>0.99</c:v>
                </c:pt>
                <c:pt idx="3264">
                  <c:v>1.01</c:v>
                </c:pt>
                <c:pt idx="3265">
                  <c:v>1.58</c:v>
                </c:pt>
                <c:pt idx="3266">
                  <c:v>1.1000000000000001</c:v>
                </c:pt>
                <c:pt idx="3267">
                  <c:v>1.19</c:v>
                </c:pt>
                <c:pt idx="3268">
                  <c:v>1.38</c:v>
                </c:pt>
                <c:pt idx="3269">
                  <c:v>0.91</c:v>
                </c:pt>
                <c:pt idx="3270">
                  <c:v>1.04</c:v>
                </c:pt>
                <c:pt idx="3271">
                  <c:v>1.4</c:v>
                </c:pt>
                <c:pt idx="3272">
                  <c:v>1.19</c:v>
                </c:pt>
                <c:pt idx="3273">
                  <c:v>1.03</c:v>
                </c:pt>
                <c:pt idx="3274">
                  <c:v>1</c:v>
                </c:pt>
                <c:pt idx="3275">
                  <c:v>1.51</c:v>
                </c:pt>
                <c:pt idx="3276">
                  <c:v>1.36</c:v>
                </c:pt>
                <c:pt idx="3277">
                  <c:v>1.55</c:v>
                </c:pt>
                <c:pt idx="3278">
                  <c:v>1.72</c:v>
                </c:pt>
                <c:pt idx="3279">
                  <c:v>1.17</c:v>
                </c:pt>
                <c:pt idx="3280">
                  <c:v>1.5</c:v>
                </c:pt>
                <c:pt idx="3281">
                  <c:v>1.21</c:v>
                </c:pt>
                <c:pt idx="3282">
                  <c:v>1.21</c:v>
                </c:pt>
                <c:pt idx="3283">
                  <c:v>1.21</c:v>
                </c:pt>
                <c:pt idx="3284">
                  <c:v>0.97</c:v>
                </c:pt>
                <c:pt idx="3285">
                  <c:v>1.2</c:v>
                </c:pt>
                <c:pt idx="3286">
                  <c:v>1.07</c:v>
                </c:pt>
                <c:pt idx="3287">
                  <c:v>1.2</c:v>
                </c:pt>
                <c:pt idx="3288">
                  <c:v>1.26</c:v>
                </c:pt>
                <c:pt idx="3289">
                  <c:v>1.52</c:v>
                </c:pt>
                <c:pt idx="3290">
                  <c:v>1.19</c:v>
                </c:pt>
                <c:pt idx="3291">
                  <c:v>1.27</c:v>
                </c:pt>
                <c:pt idx="3292">
                  <c:v>1.5</c:v>
                </c:pt>
                <c:pt idx="3293">
                  <c:v>0.83</c:v>
                </c:pt>
                <c:pt idx="3294">
                  <c:v>0.95</c:v>
                </c:pt>
                <c:pt idx="3295">
                  <c:v>0.9</c:v>
                </c:pt>
                <c:pt idx="3296">
                  <c:v>1.0900000000000001</c:v>
                </c:pt>
                <c:pt idx="3297">
                  <c:v>1.03</c:v>
                </c:pt>
                <c:pt idx="3298">
                  <c:v>1.27</c:v>
                </c:pt>
                <c:pt idx="3299">
                  <c:v>1.1399999999999999</c:v>
                </c:pt>
                <c:pt idx="3300">
                  <c:v>1.51</c:v>
                </c:pt>
                <c:pt idx="3301">
                  <c:v>0.86</c:v>
                </c:pt>
                <c:pt idx="3302">
                  <c:v>0.94</c:v>
                </c:pt>
                <c:pt idx="3303">
                  <c:v>1.26</c:v>
                </c:pt>
                <c:pt idx="3304">
                  <c:v>1.04</c:v>
                </c:pt>
                <c:pt idx="3305">
                  <c:v>1.29</c:v>
                </c:pt>
                <c:pt idx="3306">
                  <c:v>0.9</c:v>
                </c:pt>
                <c:pt idx="3307">
                  <c:v>1.29</c:v>
                </c:pt>
                <c:pt idx="3308">
                  <c:v>0.97</c:v>
                </c:pt>
                <c:pt idx="3309">
                  <c:v>0.99</c:v>
                </c:pt>
                <c:pt idx="3310">
                  <c:v>1.57</c:v>
                </c:pt>
                <c:pt idx="3311">
                  <c:v>1.3</c:v>
                </c:pt>
                <c:pt idx="3312">
                  <c:v>1.19</c:v>
                </c:pt>
                <c:pt idx="3313">
                  <c:v>1.33</c:v>
                </c:pt>
                <c:pt idx="3314">
                  <c:v>0.93</c:v>
                </c:pt>
                <c:pt idx="3315">
                  <c:v>1.33</c:v>
                </c:pt>
                <c:pt idx="3316">
                  <c:v>1.28</c:v>
                </c:pt>
                <c:pt idx="3317">
                  <c:v>1.1399999999999999</c:v>
                </c:pt>
                <c:pt idx="3318">
                  <c:v>1.01</c:v>
                </c:pt>
                <c:pt idx="3319">
                  <c:v>0.98</c:v>
                </c:pt>
                <c:pt idx="3320">
                  <c:v>1.4</c:v>
                </c:pt>
                <c:pt idx="3321">
                  <c:v>1.33</c:v>
                </c:pt>
                <c:pt idx="3322">
                  <c:v>1.34</c:v>
                </c:pt>
                <c:pt idx="3323">
                  <c:v>1.6</c:v>
                </c:pt>
                <c:pt idx="3324">
                  <c:v>1.1599999999999999</c:v>
                </c:pt>
                <c:pt idx="3325">
                  <c:v>1.31</c:v>
                </c:pt>
                <c:pt idx="3326">
                  <c:v>1.27</c:v>
                </c:pt>
                <c:pt idx="3327">
                  <c:v>1.2</c:v>
                </c:pt>
                <c:pt idx="3328">
                  <c:v>1.19</c:v>
                </c:pt>
                <c:pt idx="3329">
                  <c:v>0.94</c:v>
                </c:pt>
                <c:pt idx="3330">
                  <c:v>1.22</c:v>
                </c:pt>
                <c:pt idx="3331">
                  <c:v>1.08</c:v>
                </c:pt>
                <c:pt idx="3332">
                  <c:v>1.34</c:v>
                </c:pt>
                <c:pt idx="3333">
                  <c:v>1.31</c:v>
                </c:pt>
                <c:pt idx="3334">
                  <c:v>1.46</c:v>
                </c:pt>
                <c:pt idx="3335">
                  <c:v>1.1399999999999999</c:v>
                </c:pt>
                <c:pt idx="3336">
                  <c:v>1.26</c:v>
                </c:pt>
                <c:pt idx="3337">
                  <c:v>1.67</c:v>
                </c:pt>
                <c:pt idx="3338">
                  <c:v>1.08</c:v>
                </c:pt>
                <c:pt idx="3339">
                  <c:v>1.08</c:v>
                </c:pt>
                <c:pt idx="3340">
                  <c:v>0.9</c:v>
                </c:pt>
                <c:pt idx="3341">
                  <c:v>1.1499999999999999</c:v>
                </c:pt>
                <c:pt idx="3342">
                  <c:v>1.22</c:v>
                </c:pt>
                <c:pt idx="3343">
                  <c:v>1.67</c:v>
                </c:pt>
                <c:pt idx="3344">
                  <c:v>1.1299999999999999</c:v>
                </c:pt>
                <c:pt idx="3345">
                  <c:v>1.49</c:v>
                </c:pt>
                <c:pt idx="3346">
                  <c:v>0.86</c:v>
                </c:pt>
                <c:pt idx="3347">
                  <c:v>1.01</c:v>
                </c:pt>
                <c:pt idx="3348">
                  <c:v>1.3</c:v>
                </c:pt>
                <c:pt idx="3349">
                  <c:v>1.1399999999999999</c:v>
                </c:pt>
                <c:pt idx="3350">
                  <c:v>1.33</c:v>
                </c:pt>
                <c:pt idx="3351">
                  <c:v>1.04</c:v>
                </c:pt>
                <c:pt idx="3352">
                  <c:v>1.31</c:v>
                </c:pt>
                <c:pt idx="3353">
                  <c:v>0.99</c:v>
                </c:pt>
                <c:pt idx="3354">
                  <c:v>1.02</c:v>
                </c:pt>
                <c:pt idx="3355">
                  <c:v>1.56</c:v>
                </c:pt>
                <c:pt idx="3356">
                  <c:v>1.29</c:v>
                </c:pt>
                <c:pt idx="3357">
                  <c:v>1.2</c:v>
                </c:pt>
                <c:pt idx="3358">
                  <c:v>1.34</c:v>
                </c:pt>
                <c:pt idx="3359">
                  <c:v>0.98</c:v>
                </c:pt>
                <c:pt idx="3360">
                  <c:v>1.32</c:v>
                </c:pt>
                <c:pt idx="3361">
                  <c:v>1.38</c:v>
                </c:pt>
                <c:pt idx="3362">
                  <c:v>1.18</c:v>
                </c:pt>
                <c:pt idx="3363">
                  <c:v>1.02</c:v>
                </c:pt>
                <c:pt idx="3364">
                  <c:v>1.02</c:v>
                </c:pt>
                <c:pt idx="3365">
                  <c:v>1.43</c:v>
                </c:pt>
                <c:pt idx="3366">
                  <c:v>1.37</c:v>
                </c:pt>
                <c:pt idx="3367">
                  <c:v>1.65</c:v>
                </c:pt>
                <c:pt idx="3368">
                  <c:v>1.66</c:v>
                </c:pt>
                <c:pt idx="3369">
                  <c:v>1.17</c:v>
                </c:pt>
                <c:pt idx="3370">
                  <c:v>1.43</c:v>
                </c:pt>
                <c:pt idx="3371">
                  <c:v>1.25</c:v>
                </c:pt>
                <c:pt idx="3372">
                  <c:v>1.18</c:v>
                </c:pt>
                <c:pt idx="3373">
                  <c:v>1.2</c:v>
                </c:pt>
                <c:pt idx="3374">
                  <c:v>0.95</c:v>
                </c:pt>
                <c:pt idx="3375">
                  <c:v>1.38</c:v>
                </c:pt>
                <c:pt idx="3376">
                  <c:v>1.07</c:v>
                </c:pt>
                <c:pt idx="3377">
                  <c:v>1.4</c:v>
                </c:pt>
                <c:pt idx="3378">
                  <c:v>1.46</c:v>
                </c:pt>
                <c:pt idx="3379">
                  <c:v>1.48</c:v>
                </c:pt>
                <c:pt idx="3380">
                  <c:v>1.1499999999999999</c:v>
                </c:pt>
                <c:pt idx="3381">
                  <c:v>1.22</c:v>
                </c:pt>
                <c:pt idx="3382">
                  <c:v>1.66</c:v>
                </c:pt>
                <c:pt idx="3383">
                  <c:v>1.24</c:v>
                </c:pt>
                <c:pt idx="3384">
                  <c:v>1.1499999999999999</c:v>
                </c:pt>
                <c:pt idx="3385">
                  <c:v>0.82</c:v>
                </c:pt>
                <c:pt idx="3386">
                  <c:v>1.1499999999999999</c:v>
                </c:pt>
                <c:pt idx="3387">
                  <c:v>1.18</c:v>
                </c:pt>
                <c:pt idx="3388">
                  <c:v>1.6</c:v>
                </c:pt>
                <c:pt idx="3389">
                  <c:v>1.2</c:v>
                </c:pt>
                <c:pt idx="3390">
                  <c:v>1.53</c:v>
                </c:pt>
                <c:pt idx="3391">
                  <c:v>0.8</c:v>
                </c:pt>
                <c:pt idx="3392">
                  <c:v>1.1200000000000001</c:v>
                </c:pt>
                <c:pt idx="3393">
                  <c:v>1.26</c:v>
                </c:pt>
                <c:pt idx="3394">
                  <c:v>1.01</c:v>
                </c:pt>
                <c:pt idx="3395">
                  <c:v>1.24</c:v>
                </c:pt>
                <c:pt idx="3396">
                  <c:v>1.08</c:v>
                </c:pt>
                <c:pt idx="3397">
                  <c:v>1.26</c:v>
                </c:pt>
                <c:pt idx="3398">
                  <c:v>0.99</c:v>
                </c:pt>
                <c:pt idx="3399">
                  <c:v>0.93</c:v>
                </c:pt>
                <c:pt idx="3400">
                  <c:v>1.55</c:v>
                </c:pt>
                <c:pt idx="3401">
                  <c:v>1.35</c:v>
                </c:pt>
                <c:pt idx="3402">
                  <c:v>1.17</c:v>
                </c:pt>
                <c:pt idx="3403">
                  <c:v>1.36</c:v>
                </c:pt>
                <c:pt idx="3404">
                  <c:v>0.89</c:v>
                </c:pt>
                <c:pt idx="3405">
                  <c:v>0.91</c:v>
                </c:pt>
                <c:pt idx="3406">
                  <c:v>1.26</c:v>
                </c:pt>
                <c:pt idx="3407">
                  <c:v>1.1399999999999999</c:v>
                </c:pt>
                <c:pt idx="3408">
                  <c:v>1.04</c:v>
                </c:pt>
                <c:pt idx="3409">
                  <c:v>1.01</c:v>
                </c:pt>
                <c:pt idx="3410">
                  <c:v>1.36</c:v>
                </c:pt>
                <c:pt idx="3411">
                  <c:v>1.1599999999999999</c:v>
                </c:pt>
                <c:pt idx="3412">
                  <c:v>1.24</c:v>
                </c:pt>
                <c:pt idx="3413">
                  <c:v>1.6</c:v>
                </c:pt>
                <c:pt idx="3414">
                  <c:v>1.1599999999999999</c:v>
                </c:pt>
                <c:pt idx="3415">
                  <c:v>1.44</c:v>
                </c:pt>
                <c:pt idx="3416">
                  <c:v>1.2</c:v>
                </c:pt>
                <c:pt idx="3417">
                  <c:v>1.25</c:v>
                </c:pt>
                <c:pt idx="3418">
                  <c:v>1.18</c:v>
                </c:pt>
                <c:pt idx="3419">
                  <c:v>0.84</c:v>
                </c:pt>
                <c:pt idx="3420">
                  <c:v>1.05</c:v>
                </c:pt>
                <c:pt idx="3421">
                  <c:v>1.0900000000000001</c:v>
                </c:pt>
                <c:pt idx="3422">
                  <c:v>1.41</c:v>
                </c:pt>
                <c:pt idx="3423">
                  <c:v>1.41</c:v>
                </c:pt>
                <c:pt idx="3424">
                  <c:v>1.42</c:v>
                </c:pt>
                <c:pt idx="3425">
                  <c:v>1.18</c:v>
                </c:pt>
                <c:pt idx="3426">
                  <c:v>1.19</c:v>
                </c:pt>
                <c:pt idx="3427">
                  <c:v>1.61</c:v>
                </c:pt>
                <c:pt idx="3428">
                  <c:v>1.27</c:v>
                </c:pt>
                <c:pt idx="3429">
                  <c:v>1.18</c:v>
                </c:pt>
                <c:pt idx="3430">
                  <c:v>0.9</c:v>
                </c:pt>
                <c:pt idx="3431">
                  <c:v>1.1599999999999999</c:v>
                </c:pt>
                <c:pt idx="3432">
                  <c:v>1.1299999999999999</c:v>
                </c:pt>
                <c:pt idx="3433">
                  <c:v>1.64</c:v>
                </c:pt>
                <c:pt idx="3434">
                  <c:v>1.1399999999999999</c:v>
                </c:pt>
                <c:pt idx="3435">
                  <c:v>1.37</c:v>
                </c:pt>
                <c:pt idx="3436">
                  <c:v>0.92</c:v>
                </c:pt>
                <c:pt idx="3437">
                  <c:v>1.18</c:v>
                </c:pt>
                <c:pt idx="3438">
                  <c:v>1.23</c:v>
                </c:pt>
                <c:pt idx="3439">
                  <c:v>0.92</c:v>
                </c:pt>
                <c:pt idx="3440">
                  <c:v>1.28</c:v>
                </c:pt>
                <c:pt idx="3441">
                  <c:v>1.0900000000000001</c:v>
                </c:pt>
                <c:pt idx="3442">
                  <c:v>1.23</c:v>
                </c:pt>
                <c:pt idx="3443">
                  <c:v>1.02</c:v>
                </c:pt>
                <c:pt idx="3444">
                  <c:v>0.98</c:v>
                </c:pt>
                <c:pt idx="3445">
                  <c:v>1.25</c:v>
                </c:pt>
                <c:pt idx="3446">
                  <c:v>1.27</c:v>
                </c:pt>
                <c:pt idx="3447">
                  <c:v>1.1599999999999999</c:v>
                </c:pt>
                <c:pt idx="3448">
                  <c:v>1.17</c:v>
                </c:pt>
                <c:pt idx="3449">
                  <c:v>0.77</c:v>
                </c:pt>
                <c:pt idx="3450">
                  <c:v>1.31</c:v>
                </c:pt>
                <c:pt idx="3451">
                  <c:v>1.36</c:v>
                </c:pt>
                <c:pt idx="3452">
                  <c:v>1.1399999999999999</c:v>
                </c:pt>
                <c:pt idx="3453">
                  <c:v>1.04</c:v>
                </c:pt>
                <c:pt idx="3454">
                  <c:v>1</c:v>
                </c:pt>
                <c:pt idx="3455">
                  <c:v>1.46</c:v>
                </c:pt>
                <c:pt idx="3456">
                  <c:v>1.24</c:v>
                </c:pt>
                <c:pt idx="3457">
                  <c:v>1.59</c:v>
                </c:pt>
                <c:pt idx="3458">
                  <c:v>1.44</c:v>
                </c:pt>
                <c:pt idx="3459">
                  <c:v>1.1499999999999999</c:v>
                </c:pt>
                <c:pt idx="3460">
                  <c:v>1.31</c:v>
                </c:pt>
                <c:pt idx="3461">
                  <c:v>1.05</c:v>
                </c:pt>
                <c:pt idx="3462">
                  <c:v>1.1399999999999999</c:v>
                </c:pt>
                <c:pt idx="3463">
                  <c:v>1.17</c:v>
                </c:pt>
                <c:pt idx="3464">
                  <c:v>0.91</c:v>
                </c:pt>
                <c:pt idx="3465">
                  <c:v>1.24</c:v>
                </c:pt>
                <c:pt idx="3466">
                  <c:v>0.99</c:v>
                </c:pt>
                <c:pt idx="3467">
                  <c:v>1.2</c:v>
                </c:pt>
                <c:pt idx="3468">
                  <c:v>1.27</c:v>
                </c:pt>
                <c:pt idx="3469">
                  <c:v>1.46</c:v>
                </c:pt>
                <c:pt idx="3470">
                  <c:v>1.1599999999999999</c:v>
                </c:pt>
                <c:pt idx="3471">
                  <c:v>0.95</c:v>
                </c:pt>
                <c:pt idx="3472">
                  <c:v>0.87</c:v>
                </c:pt>
                <c:pt idx="3473">
                  <c:v>1.03</c:v>
                </c:pt>
                <c:pt idx="3474">
                  <c:v>0.95</c:v>
                </c:pt>
                <c:pt idx="3475">
                  <c:v>0.87</c:v>
                </c:pt>
                <c:pt idx="3476">
                  <c:v>1.1499999999999999</c:v>
                </c:pt>
                <c:pt idx="3477">
                  <c:v>1.03</c:v>
                </c:pt>
                <c:pt idx="3478">
                  <c:v>1.55</c:v>
                </c:pt>
                <c:pt idx="3479">
                  <c:v>1.17</c:v>
                </c:pt>
                <c:pt idx="3480">
                  <c:v>1.45</c:v>
                </c:pt>
                <c:pt idx="3481">
                  <c:v>0.85</c:v>
                </c:pt>
                <c:pt idx="3482">
                  <c:v>1.01</c:v>
                </c:pt>
                <c:pt idx="3483">
                  <c:v>1.06</c:v>
                </c:pt>
                <c:pt idx="3484">
                  <c:v>1.02</c:v>
                </c:pt>
                <c:pt idx="3485">
                  <c:v>1.1100000000000001</c:v>
                </c:pt>
                <c:pt idx="3486">
                  <c:v>0.95</c:v>
                </c:pt>
                <c:pt idx="3487">
                  <c:v>1.08</c:v>
                </c:pt>
                <c:pt idx="3488">
                  <c:v>0.93</c:v>
                </c:pt>
                <c:pt idx="3489">
                  <c:v>0.92</c:v>
                </c:pt>
                <c:pt idx="3490">
                  <c:v>1.51</c:v>
                </c:pt>
                <c:pt idx="3491">
                  <c:v>1.3</c:v>
                </c:pt>
                <c:pt idx="3492">
                  <c:v>1.03</c:v>
                </c:pt>
                <c:pt idx="3493">
                  <c:v>1.29</c:v>
                </c:pt>
                <c:pt idx="3494">
                  <c:v>0.77</c:v>
                </c:pt>
                <c:pt idx="3495">
                  <c:v>0.94</c:v>
                </c:pt>
                <c:pt idx="3496">
                  <c:v>1.08</c:v>
                </c:pt>
                <c:pt idx="3497">
                  <c:v>0.9</c:v>
                </c:pt>
                <c:pt idx="3498">
                  <c:v>0.87</c:v>
                </c:pt>
                <c:pt idx="3499">
                  <c:v>0.9</c:v>
                </c:pt>
                <c:pt idx="3500">
                  <c:v>0.97</c:v>
                </c:pt>
                <c:pt idx="3501">
                  <c:v>1.03</c:v>
                </c:pt>
                <c:pt idx="3502">
                  <c:v>1.03</c:v>
                </c:pt>
                <c:pt idx="3503">
                  <c:v>1.36</c:v>
                </c:pt>
                <c:pt idx="3504">
                  <c:v>1.03</c:v>
                </c:pt>
                <c:pt idx="3505">
                  <c:v>1.19</c:v>
                </c:pt>
                <c:pt idx="3506">
                  <c:v>1.06</c:v>
                </c:pt>
                <c:pt idx="3507">
                  <c:v>1.21</c:v>
                </c:pt>
                <c:pt idx="3508">
                  <c:v>1.02</c:v>
                </c:pt>
                <c:pt idx="3509">
                  <c:v>0.84</c:v>
                </c:pt>
                <c:pt idx="3510">
                  <c:v>1.1200000000000001</c:v>
                </c:pt>
                <c:pt idx="3511">
                  <c:v>1.04</c:v>
                </c:pt>
                <c:pt idx="3512">
                  <c:v>1.1399999999999999</c:v>
                </c:pt>
                <c:pt idx="3513">
                  <c:v>1.22</c:v>
                </c:pt>
                <c:pt idx="3514">
                  <c:v>1.43</c:v>
                </c:pt>
                <c:pt idx="3515">
                  <c:v>1.1100000000000001</c:v>
                </c:pt>
                <c:pt idx="3516">
                  <c:v>1.19</c:v>
                </c:pt>
                <c:pt idx="3517">
                  <c:v>1.39</c:v>
                </c:pt>
                <c:pt idx="3518">
                  <c:v>1.02</c:v>
                </c:pt>
                <c:pt idx="3519">
                  <c:v>0.97</c:v>
                </c:pt>
                <c:pt idx="3520">
                  <c:v>0.81</c:v>
                </c:pt>
                <c:pt idx="3521">
                  <c:v>1.04</c:v>
                </c:pt>
                <c:pt idx="3522">
                  <c:v>1.03</c:v>
                </c:pt>
                <c:pt idx="3523">
                  <c:v>1.25</c:v>
                </c:pt>
                <c:pt idx="3524">
                  <c:v>1.1599999999999999</c:v>
                </c:pt>
                <c:pt idx="3525">
                  <c:v>1.46</c:v>
                </c:pt>
                <c:pt idx="3526">
                  <c:v>0.8</c:v>
                </c:pt>
                <c:pt idx="3527">
                  <c:v>1</c:v>
                </c:pt>
                <c:pt idx="3528">
                  <c:v>1.2</c:v>
                </c:pt>
                <c:pt idx="3529">
                  <c:v>1</c:v>
                </c:pt>
                <c:pt idx="3530">
                  <c:v>1.17</c:v>
                </c:pt>
                <c:pt idx="3531">
                  <c:v>0.96</c:v>
                </c:pt>
                <c:pt idx="3532">
                  <c:v>1.24</c:v>
                </c:pt>
                <c:pt idx="3533">
                  <c:v>0.95</c:v>
                </c:pt>
                <c:pt idx="3534">
                  <c:v>0.95</c:v>
                </c:pt>
                <c:pt idx="3535">
                  <c:v>1.5</c:v>
                </c:pt>
                <c:pt idx="3536">
                  <c:v>1.0900000000000001</c:v>
                </c:pt>
                <c:pt idx="3537">
                  <c:v>1.1200000000000001</c:v>
                </c:pt>
                <c:pt idx="3538">
                  <c:v>1.24</c:v>
                </c:pt>
                <c:pt idx="3539">
                  <c:v>0.74</c:v>
                </c:pt>
                <c:pt idx="3540">
                  <c:v>1.05</c:v>
                </c:pt>
                <c:pt idx="3541">
                  <c:v>1.21</c:v>
                </c:pt>
                <c:pt idx="3542">
                  <c:v>1.0900000000000001</c:v>
                </c:pt>
                <c:pt idx="3543">
                  <c:v>0.98</c:v>
                </c:pt>
                <c:pt idx="3544">
                  <c:v>0.98</c:v>
                </c:pt>
                <c:pt idx="3545">
                  <c:v>1.37</c:v>
                </c:pt>
                <c:pt idx="3546">
                  <c:v>1.1599999999999999</c:v>
                </c:pt>
                <c:pt idx="3547">
                  <c:v>1.57</c:v>
                </c:pt>
                <c:pt idx="3548">
                  <c:v>1.48</c:v>
                </c:pt>
                <c:pt idx="3549">
                  <c:v>1.1499999999999999</c:v>
                </c:pt>
                <c:pt idx="3550">
                  <c:v>1.26</c:v>
                </c:pt>
                <c:pt idx="3551">
                  <c:v>1.04</c:v>
                </c:pt>
                <c:pt idx="3552">
                  <c:v>1.1299999999999999</c:v>
                </c:pt>
                <c:pt idx="3553">
                  <c:v>1.1000000000000001</c:v>
                </c:pt>
                <c:pt idx="3554">
                  <c:v>0.85</c:v>
                </c:pt>
                <c:pt idx="3555">
                  <c:v>1.46</c:v>
                </c:pt>
                <c:pt idx="3556">
                  <c:v>1.02</c:v>
                </c:pt>
                <c:pt idx="3557">
                  <c:v>1.31</c:v>
                </c:pt>
                <c:pt idx="3558">
                  <c:v>1.25</c:v>
                </c:pt>
                <c:pt idx="3559">
                  <c:v>1.5</c:v>
                </c:pt>
                <c:pt idx="3560">
                  <c:v>1.17</c:v>
                </c:pt>
                <c:pt idx="3561">
                  <c:v>1.19</c:v>
                </c:pt>
                <c:pt idx="3562">
                  <c:v>1.52</c:v>
                </c:pt>
                <c:pt idx="3563">
                  <c:v>1.23</c:v>
                </c:pt>
                <c:pt idx="3564">
                  <c:v>1.1499999999999999</c:v>
                </c:pt>
                <c:pt idx="3565">
                  <c:v>0.88</c:v>
                </c:pt>
                <c:pt idx="3566">
                  <c:v>1.1399999999999999</c:v>
                </c:pt>
                <c:pt idx="3567">
                  <c:v>1.29</c:v>
                </c:pt>
                <c:pt idx="3568">
                  <c:v>1.41</c:v>
                </c:pt>
                <c:pt idx="3569">
                  <c:v>1.18</c:v>
                </c:pt>
                <c:pt idx="3570">
                  <c:v>1.52</c:v>
                </c:pt>
                <c:pt idx="3571">
                  <c:v>0.94</c:v>
                </c:pt>
                <c:pt idx="3572">
                  <c:v>1.1499999999999999</c:v>
                </c:pt>
                <c:pt idx="3573">
                  <c:v>1.22</c:v>
                </c:pt>
                <c:pt idx="3574">
                  <c:v>1.01</c:v>
                </c:pt>
                <c:pt idx="3575">
                  <c:v>1.22</c:v>
                </c:pt>
                <c:pt idx="3576">
                  <c:v>1.06</c:v>
                </c:pt>
                <c:pt idx="3577">
                  <c:v>1.24</c:v>
                </c:pt>
                <c:pt idx="3578">
                  <c:v>0.99</c:v>
                </c:pt>
                <c:pt idx="3579">
                  <c:v>1.03</c:v>
                </c:pt>
                <c:pt idx="3580">
                  <c:v>1.52</c:v>
                </c:pt>
                <c:pt idx="3581">
                  <c:v>1.33</c:v>
                </c:pt>
                <c:pt idx="3582">
                  <c:v>1.1399999999999999</c:v>
                </c:pt>
                <c:pt idx="3583">
                  <c:v>1.29</c:v>
                </c:pt>
                <c:pt idx="3584">
                  <c:v>0.92</c:v>
                </c:pt>
                <c:pt idx="3585">
                  <c:v>0.93</c:v>
                </c:pt>
                <c:pt idx="3586">
                  <c:v>1.1499999999999999</c:v>
                </c:pt>
                <c:pt idx="3587">
                  <c:v>1.0900000000000001</c:v>
                </c:pt>
                <c:pt idx="3588">
                  <c:v>0.99</c:v>
                </c:pt>
                <c:pt idx="3589">
                  <c:v>0.94</c:v>
                </c:pt>
                <c:pt idx="3590">
                  <c:v>1.36</c:v>
                </c:pt>
                <c:pt idx="3591">
                  <c:v>1.19</c:v>
                </c:pt>
                <c:pt idx="3592">
                  <c:v>1.59</c:v>
                </c:pt>
                <c:pt idx="3593">
                  <c:v>1.51</c:v>
                </c:pt>
                <c:pt idx="3594">
                  <c:v>1.1599999999999999</c:v>
                </c:pt>
                <c:pt idx="3595">
                  <c:v>1.3</c:v>
                </c:pt>
                <c:pt idx="3596">
                  <c:v>1.04</c:v>
                </c:pt>
                <c:pt idx="3597">
                  <c:v>1.31</c:v>
                </c:pt>
                <c:pt idx="3598">
                  <c:v>1.1200000000000001</c:v>
                </c:pt>
                <c:pt idx="3599">
                  <c:v>0.89</c:v>
                </c:pt>
              </c:numCache>
            </c:numRef>
          </c:xVal>
          <c:yVal>
            <c:numRef>
              <c:f>Sheet4!$I$2:$I$3601</c:f>
              <c:numCache>
                <c:formatCode>#,##0.00</c:formatCode>
                <c:ptCount val="3600"/>
                <c:pt idx="0">
                  <c:v>91728.18</c:v>
                </c:pt>
                <c:pt idx="1">
                  <c:v>601546.18999999994</c:v>
                </c:pt>
                <c:pt idx="2">
                  <c:v>1029279.83</c:v>
                </c:pt>
                <c:pt idx="3">
                  <c:v>103788.25</c:v>
                </c:pt>
                <c:pt idx="4">
                  <c:v>730358.49</c:v>
                </c:pt>
                <c:pt idx="5">
                  <c:v>158267.23000000001</c:v>
                </c:pt>
                <c:pt idx="6">
                  <c:v>219338.91999999998</c:v>
                </c:pt>
                <c:pt idx="7">
                  <c:v>822522.24</c:v>
                </c:pt>
                <c:pt idx="8">
                  <c:v>285027.21000000002</c:v>
                </c:pt>
                <c:pt idx="9">
                  <c:v>226219.71000000002</c:v>
                </c:pt>
                <c:pt idx="10">
                  <c:v>1247488.6000000001</c:v>
                </c:pt>
                <c:pt idx="11">
                  <c:v>844689.96</c:v>
                </c:pt>
                <c:pt idx="12">
                  <c:v>470643.79</c:v>
                </c:pt>
                <c:pt idx="13">
                  <c:v>174079.23</c:v>
                </c:pt>
                <c:pt idx="14">
                  <c:v>275064.64999999997</c:v>
                </c:pt>
                <c:pt idx="15">
                  <c:v>369468.58999999997</c:v>
                </c:pt>
                <c:pt idx="16">
                  <c:v>1417208.02</c:v>
                </c:pt>
                <c:pt idx="17">
                  <c:v>222849.42</c:v>
                </c:pt>
                <c:pt idx="18">
                  <c:v>141693.33000000002</c:v>
                </c:pt>
                <c:pt idx="19">
                  <c:v>411218.70999999996</c:v>
                </c:pt>
                <c:pt idx="20">
                  <c:v>3120961.67</c:v>
                </c:pt>
                <c:pt idx="21">
                  <c:v>118310.73999999999</c:v>
                </c:pt>
                <c:pt idx="22">
                  <c:v>522278.22</c:v>
                </c:pt>
                <c:pt idx="23">
                  <c:v>255094.16999999998</c:v>
                </c:pt>
                <c:pt idx="24">
                  <c:v>230884.66999999998</c:v>
                </c:pt>
                <c:pt idx="25">
                  <c:v>1532074.69</c:v>
                </c:pt>
                <c:pt idx="26">
                  <c:v>425000.71</c:v>
                </c:pt>
                <c:pt idx="27">
                  <c:v>301768.99</c:v>
                </c:pt>
                <c:pt idx="28">
                  <c:v>435745.77</c:v>
                </c:pt>
                <c:pt idx="29">
                  <c:v>1138871.92</c:v>
                </c:pt>
                <c:pt idx="30">
                  <c:v>152780.85</c:v>
                </c:pt>
                <c:pt idx="31">
                  <c:v>877646.01</c:v>
                </c:pt>
                <c:pt idx="32">
                  <c:v>305194.21999999997</c:v>
                </c:pt>
                <c:pt idx="33">
                  <c:v>275129.34999999998</c:v>
                </c:pt>
                <c:pt idx="34">
                  <c:v>146072.21000000002</c:v>
                </c:pt>
                <c:pt idx="35">
                  <c:v>506805.14999999997</c:v>
                </c:pt>
                <c:pt idx="36">
                  <c:v>582835.25</c:v>
                </c:pt>
                <c:pt idx="37">
                  <c:v>953770.46</c:v>
                </c:pt>
                <c:pt idx="38">
                  <c:v>938061.92999999993</c:v>
                </c:pt>
                <c:pt idx="39">
                  <c:v>352660.19999999995</c:v>
                </c:pt>
                <c:pt idx="40">
                  <c:v>144931.29999999999</c:v>
                </c:pt>
                <c:pt idx="41">
                  <c:v>152614.52000000002</c:v>
                </c:pt>
                <c:pt idx="42">
                  <c:v>67353.38</c:v>
                </c:pt>
                <c:pt idx="43">
                  <c:v>351707.78</c:v>
                </c:pt>
                <c:pt idx="44">
                  <c:v>954821.31</c:v>
                </c:pt>
                <c:pt idx="45">
                  <c:v>88526.26</c:v>
                </c:pt>
                <c:pt idx="46">
                  <c:v>557377.82000000007</c:v>
                </c:pt>
                <c:pt idx="47">
                  <c:v>749510.72</c:v>
                </c:pt>
                <c:pt idx="48">
                  <c:v>94156.430000000008</c:v>
                </c:pt>
                <c:pt idx="49">
                  <c:v>577976.65</c:v>
                </c:pt>
                <c:pt idx="50">
                  <c:v>168230.55</c:v>
                </c:pt>
                <c:pt idx="51">
                  <c:v>196897.84999999998</c:v>
                </c:pt>
                <c:pt idx="52">
                  <c:v>776820.80999999994</c:v>
                </c:pt>
                <c:pt idx="53">
                  <c:v>346523.78</c:v>
                </c:pt>
                <c:pt idx="54">
                  <c:v>200226.41999999998</c:v>
                </c:pt>
                <c:pt idx="55">
                  <c:v>1389716.8900000001</c:v>
                </c:pt>
                <c:pt idx="56">
                  <c:v>808771.72</c:v>
                </c:pt>
                <c:pt idx="57">
                  <c:v>397115.64</c:v>
                </c:pt>
                <c:pt idx="58">
                  <c:v>166158.43</c:v>
                </c:pt>
                <c:pt idx="59">
                  <c:v>251547.43</c:v>
                </c:pt>
                <c:pt idx="60">
                  <c:v>284386.03000000003</c:v>
                </c:pt>
                <c:pt idx="61">
                  <c:v>1613159.67</c:v>
                </c:pt>
                <c:pt idx="62">
                  <c:v>210793.64</c:v>
                </c:pt>
                <c:pt idx="63">
                  <c:v>191122.29</c:v>
                </c:pt>
                <c:pt idx="64">
                  <c:v>419687.35</c:v>
                </c:pt>
                <c:pt idx="65">
                  <c:v>3363407.98</c:v>
                </c:pt>
                <c:pt idx="66">
                  <c:v>89361.430000000008</c:v>
                </c:pt>
                <c:pt idx="67">
                  <c:v>588482.18999999994</c:v>
                </c:pt>
                <c:pt idx="68">
                  <c:v>251914.74</c:v>
                </c:pt>
                <c:pt idx="69">
                  <c:v>291083.26</c:v>
                </c:pt>
                <c:pt idx="70">
                  <c:v>1384264.04</c:v>
                </c:pt>
                <c:pt idx="71">
                  <c:v>421262.96</c:v>
                </c:pt>
                <c:pt idx="72">
                  <c:v>356960.5</c:v>
                </c:pt>
                <c:pt idx="73">
                  <c:v>435740.48000000004</c:v>
                </c:pt>
                <c:pt idx="74">
                  <c:v>1470187.1400000001</c:v>
                </c:pt>
                <c:pt idx="75">
                  <c:v>168143.15000000002</c:v>
                </c:pt>
                <c:pt idx="76">
                  <c:v>758125.51</c:v>
                </c:pt>
                <c:pt idx="77">
                  <c:v>277248.48</c:v>
                </c:pt>
                <c:pt idx="78">
                  <c:v>261313.02000000002</c:v>
                </c:pt>
                <c:pt idx="79">
                  <c:v>158063.43</c:v>
                </c:pt>
                <c:pt idx="80">
                  <c:v>469431.67999999993</c:v>
                </c:pt>
                <c:pt idx="81">
                  <c:v>580190.82000000007</c:v>
                </c:pt>
                <c:pt idx="82">
                  <c:v>848267.19000000006</c:v>
                </c:pt>
                <c:pt idx="83">
                  <c:v>755537.27</c:v>
                </c:pt>
                <c:pt idx="84">
                  <c:v>369916.29000000004</c:v>
                </c:pt>
                <c:pt idx="85">
                  <c:v>107376.76000000001</c:v>
                </c:pt>
                <c:pt idx="86">
                  <c:v>183270.39999999999</c:v>
                </c:pt>
                <c:pt idx="87">
                  <c:v>68598.22</c:v>
                </c:pt>
                <c:pt idx="88">
                  <c:v>425887.79000000004</c:v>
                </c:pt>
                <c:pt idx="89">
                  <c:v>1068598.2799999998</c:v>
                </c:pt>
                <c:pt idx="90">
                  <c:v>128679.24</c:v>
                </c:pt>
                <c:pt idx="91">
                  <c:v>755472.09000000008</c:v>
                </c:pt>
                <c:pt idx="92">
                  <c:v>826941.93</c:v>
                </c:pt>
                <c:pt idx="93">
                  <c:v>88317.73</c:v>
                </c:pt>
                <c:pt idx="94">
                  <c:v>663735.14</c:v>
                </c:pt>
                <c:pt idx="95">
                  <c:v>160924.51999999999</c:v>
                </c:pt>
                <c:pt idx="96">
                  <c:v>247754.7</c:v>
                </c:pt>
                <c:pt idx="97">
                  <c:v>845065.65999999992</c:v>
                </c:pt>
                <c:pt idx="98">
                  <c:v>380429.30999999994</c:v>
                </c:pt>
                <c:pt idx="99">
                  <c:v>197072.56</c:v>
                </c:pt>
                <c:pt idx="100">
                  <c:v>1382964.89</c:v>
                </c:pt>
                <c:pt idx="101">
                  <c:v>906838.4</c:v>
                </c:pt>
                <c:pt idx="102">
                  <c:v>616589.92999999993</c:v>
                </c:pt>
                <c:pt idx="103">
                  <c:v>322366.88</c:v>
                </c:pt>
                <c:pt idx="104">
                  <c:v>266851.77</c:v>
                </c:pt>
                <c:pt idx="105">
                  <c:v>332672.05</c:v>
                </c:pt>
                <c:pt idx="106">
                  <c:v>1119168.0999999999</c:v>
                </c:pt>
                <c:pt idx="107">
                  <c:v>204570.78</c:v>
                </c:pt>
                <c:pt idx="108">
                  <c:v>246514.81</c:v>
                </c:pt>
                <c:pt idx="109">
                  <c:v>382850.77999999997</c:v>
                </c:pt>
                <c:pt idx="110">
                  <c:v>4215552.57</c:v>
                </c:pt>
                <c:pt idx="111">
                  <c:v>127597.75</c:v>
                </c:pt>
                <c:pt idx="112">
                  <c:v>793514.22</c:v>
                </c:pt>
                <c:pt idx="113">
                  <c:v>251189.52000000002</c:v>
                </c:pt>
                <c:pt idx="114">
                  <c:v>267331.27</c:v>
                </c:pt>
                <c:pt idx="115">
                  <c:v>1721917.04</c:v>
                </c:pt>
                <c:pt idx="116">
                  <c:v>502345.31</c:v>
                </c:pt>
                <c:pt idx="117">
                  <c:v>481274</c:v>
                </c:pt>
                <c:pt idx="118">
                  <c:v>489345.23</c:v>
                </c:pt>
                <c:pt idx="119">
                  <c:v>1601222.6800000002</c:v>
                </c:pt>
                <c:pt idx="120">
                  <c:v>159303.59999999998</c:v>
                </c:pt>
                <c:pt idx="121">
                  <c:v>711564.14</c:v>
                </c:pt>
                <c:pt idx="122">
                  <c:v>326997.65000000002</c:v>
                </c:pt>
                <c:pt idx="123">
                  <c:v>286641.34999999998</c:v>
                </c:pt>
                <c:pt idx="124">
                  <c:v>163498.85</c:v>
                </c:pt>
                <c:pt idx="125">
                  <c:v>532733.04</c:v>
                </c:pt>
                <c:pt idx="126">
                  <c:v>695873.15</c:v>
                </c:pt>
                <c:pt idx="127">
                  <c:v>1089513.1099999999</c:v>
                </c:pt>
                <c:pt idx="128">
                  <c:v>865893.82000000007</c:v>
                </c:pt>
                <c:pt idx="129">
                  <c:v>451738.89</c:v>
                </c:pt>
                <c:pt idx="130">
                  <c:v>113430.5</c:v>
                </c:pt>
                <c:pt idx="131">
                  <c:v>155424.95000000001</c:v>
                </c:pt>
                <c:pt idx="132">
                  <c:v>79859.72</c:v>
                </c:pt>
                <c:pt idx="133">
                  <c:v>547800.42000000004</c:v>
                </c:pt>
                <c:pt idx="134">
                  <c:v>1100953.1399999999</c:v>
                </c:pt>
                <c:pt idx="135">
                  <c:v>95424.589999999982</c:v>
                </c:pt>
                <c:pt idx="136">
                  <c:v>627695.79</c:v>
                </c:pt>
                <c:pt idx="137">
                  <c:v>781538.80999999994</c:v>
                </c:pt>
                <c:pt idx="138">
                  <c:v>105132.82</c:v>
                </c:pt>
                <c:pt idx="139">
                  <c:v>604106.12</c:v>
                </c:pt>
                <c:pt idx="140">
                  <c:v>163136.70000000001</c:v>
                </c:pt>
                <c:pt idx="141">
                  <c:v>213609.12</c:v>
                </c:pt>
                <c:pt idx="142">
                  <c:v>830499.38</c:v>
                </c:pt>
                <c:pt idx="143">
                  <c:v>325944.73</c:v>
                </c:pt>
                <c:pt idx="144">
                  <c:v>163084.68</c:v>
                </c:pt>
                <c:pt idx="145">
                  <c:v>1306293.1100000001</c:v>
                </c:pt>
                <c:pt idx="146">
                  <c:v>887964.38</c:v>
                </c:pt>
                <c:pt idx="147">
                  <c:v>381506.20000000007</c:v>
                </c:pt>
                <c:pt idx="148">
                  <c:v>168252.2</c:v>
                </c:pt>
                <c:pt idx="149">
                  <c:v>267917.78000000003</c:v>
                </c:pt>
                <c:pt idx="150">
                  <c:v>292710.38</c:v>
                </c:pt>
                <c:pt idx="151">
                  <c:v>1258481.1099999999</c:v>
                </c:pt>
                <c:pt idx="152">
                  <c:v>224036.18</c:v>
                </c:pt>
                <c:pt idx="153">
                  <c:v>206654.97999999998</c:v>
                </c:pt>
                <c:pt idx="154">
                  <c:v>309146.07</c:v>
                </c:pt>
                <c:pt idx="155">
                  <c:v>4230448.9799999995</c:v>
                </c:pt>
                <c:pt idx="156">
                  <c:v>116309.9</c:v>
                </c:pt>
                <c:pt idx="157">
                  <c:v>609721.17999999993</c:v>
                </c:pt>
                <c:pt idx="158">
                  <c:v>238392.72999999998</c:v>
                </c:pt>
                <c:pt idx="159">
                  <c:v>344239.35</c:v>
                </c:pt>
                <c:pt idx="160">
                  <c:v>1270564.47</c:v>
                </c:pt>
                <c:pt idx="161">
                  <c:v>423387.02</c:v>
                </c:pt>
                <c:pt idx="162">
                  <c:v>364048.79</c:v>
                </c:pt>
                <c:pt idx="163">
                  <c:v>421316.64999999997</c:v>
                </c:pt>
                <c:pt idx="164">
                  <c:v>1380520.76</c:v>
                </c:pt>
                <c:pt idx="165">
                  <c:v>107225.04</c:v>
                </c:pt>
                <c:pt idx="166">
                  <c:v>909463.13</c:v>
                </c:pt>
                <c:pt idx="167">
                  <c:v>296249.38999999996</c:v>
                </c:pt>
                <c:pt idx="168">
                  <c:v>259671.38</c:v>
                </c:pt>
                <c:pt idx="169">
                  <c:v>143828.33999999997</c:v>
                </c:pt>
                <c:pt idx="170">
                  <c:v>513293.44999999995</c:v>
                </c:pt>
                <c:pt idx="171">
                  <c:v>776310.02</c:v>
                </c:pt>
                <c:pt idx="172">
                  <c:v>909650.62000000011</c:v>
                </c:pt>
                <c:pt idx="173">
                  <c:v>838930.98</c:v>
                </c:pt>
                <c:pt idx="174">
                  <c:v>395411.39</c:v>
                </c:pt>
                <c:pt idx="175">
                  <c:v>112192.95</c:v>
                </c:pt>
                <c:pt idx="176">
                  <c:v>192362.18</c:v>
                </c:pt>
                <c:pt idx="177">
                  <c:v>71809.680000000008</c:v>
                </c:pt>
                <c:pt idx="178">
                  <c:v>445251.37</c:v>
                </c:pt>
                <c:pt idx="179">
                  <c:v>979146.85</c:v>
                </c:pt>
                <c:pt idx="180">
                  <c:v>183549.08</c:v>
                </c:pt>
                <c:pt idx="181">
                  <c:v>888094.87</c:v>
                </c:pt>
                <c:pt idx="182">
                  <c:v>1170444.52</c:v>
                </c:pt>
                <c:pt idx="183">
                  <c:v>136090.66999999998</c:v>
                </c:pt>
                <c:pt idx="184">
                  <c:v>772110.17999999993</c:v>
                </c:pt>
                <c:pt idx="185">
                  <c:v>188582.22999999998</c:v>
                </c:pt>
                <c:pt idx="186">
                  <c:v>359702.04000000004</c:v>
                </c:pt>
                <c:pt idx="187">
                  <c:v>1621253.9699999997</c:v>
                </c:pt>
                <c:pt idx="188">
                  <c:v>411450.85000000003</c:v>
                </c:pt>
                <c:pt idx="189">
                  <c:v>323030.81</c:v>
                </c:pt>
                <c:pt idx="190">
                  <c:v>1772501.55</c:v>
                </c:pt>
                <c:pt idx="191">
                  <c:v>1258952.81</c:v>
                </c:pt>
                <c:pt idx="192">
                  <c:v>797699.80999999994</c:v>
                </c:pt>
                <c:pt idx="193">
                  <c:v>391313.63</c:v>
                </c:pt>
                <c:pt idx="194">
                  <c:v>348380.9</c:v>
                </c:pt>
                <c:pt idx="195">
                  <c:v>486542.38000000006</c:v>
                </c:pt>
                <c:pt idx="196">
                  <c:v>1977923.65</c:v>
                </c:pt>
                <c:pt idx="197">
                  <c:v>276051.64</c:v>
                </c:pt>
                <c:pt idx="198">
                  <c:v>398543.91000000003</c:v>
                </c:pt>
                <c:pt idx="199">
                  <c:v>680234.93</c:v>
                </c:pt>
                <c:pt idx="200">
                  <c:v>5470227.0800000001</c:v>
                </c:pt>
                <c:pt idx="201">
                  <c:v>126829.29</c:v>
                </c:pt>
                <c:pt idx="202">
                  <c:v>1254201.1200000001</c:v>
                </c:pt>
                <c:pt idx="203">
                  <c:v>377719.7</c:v>
                </c:pt>
                <c:pt idx="204">
                  <c:v>633235.06000000006</c:v>
                </c:pt>
                <c:pt idx="205">
                  <c:v>2544483.08</c:v>
                </c:pt>
                <c:pt idx="206">
                  <c:v>701706</c:v>
                </c:pt>
                <c:pt idx="207">
                  <c:v>711200.33</c:v>
                </c:pt>
                <c:pt idx="208">
                  <c:v>645655.16</c:v>
                </c:pt>
                <c:pt idx="209">
                  <c:v>2200550.27</c:v>
                </c:pt>
                <c:pt idx="210">
                  <c:v>157981.65000000002</c:v>
                </c:pt>
                <c:pt idx="211">
                  <c:v>1189151.17</c:v>
                </c:pt>
                <c:pt idx="212">
                  <c:v>455798.5</c:v>
                </c:pt>
                <c:pt idx="213">
                  <c:v>379603.83</c:v>
                </c:pt>
                <c:pt idx="214">
                  <c:v>212143.71999999997</c:v>
                </c:pt>
                <c:pt idx="215">
                  <c:v>808808.86999999988</c:v>
                </c:pt>
                <c:pt idx="216">
                  <c:v>892740.86999999988</c:v>
                </c:pt>
                <c:pt idx="217">
                  <c:v>1557975.0499999998</c:v>
                </c:pt>
                <c:pt idx="218">
                  <c:v>1093144.23</c:v>
                </c:pt>
                <c:pt idx="219">
                  <c:v>706098.15</c:v>
                </c:pt>
                <c:pt idx="220">
                  <c:v>165785.94</c:v>
                </c:pt>
                <c:pt idx="221">
                  <c:v>237276.96000000002</c:v>
                </c:pt>
                <c:pt idx="222">
                  <c:v>104027.10999999999</c:v>
                </c:pt>
                <c:pt idx="223">
                  <c:v>893143.94</c:v>
                </c:pt>
                <c:pt idx="224">
                  <c:v>1637554.42</c:v>
                </c:pt>
                <c:pt idx="225">
                  <c:v>97215.94</c:v>
                </c:pt>
                <c:pt idx="226">
                  <c:v>666871.06000000006</c:v>
                </c:pt>
                <c:pt idx="227">
                  <c:v>925574.66</c:v>
                </c:pt>
                <c:pt idx="228">
                  <c:v>97785.459999999992</c:v>
                </c:pt>
                <c:pt idx="229">
                  <c:v>791126.41</c:v>
                </c:pt>
                <c:pt idx="230">
                  <c:v>135286.70000000001</c:v>
                </c:pt>
                <c:pt idx="231">
                  <c:v>206762.31000000003</c:v>
                </c:pt>
                <c:pt idx="232">
                  <c:v>874349.55</c:v>
                </c:pt>
                <c:pt idx="233">
                  <c:v>320492.68</c:v>
                </c:pt>
                <c:pt idx="234">
                  <c:v>226525.28999999998</c:v>
                </c:pt>
                <c:pt idx="235">
                  <c:v>1422345.94</c:v>
                </c:pt>
                <c:pt idx="236">
                  <c:v>821592.06</c:v>
                </c:pt>
                <c:pt idx="237">
                  <c:v>475602.7</c:v>
                </c:pt>
                <c:pt idx="238">
                  <c:v>176589.86</c:v>
                </c:pt>
                <c:pt idx="239">
                  <c:v>276755.29000000004</c:v>
                </c:pt>
                <c:pt idx="240">
                  <c:v>395980.22</c:v>
                </c:pt>
                <c:pt idx="241">
                  <c:v>1420811.06</c:v>
                </c:pt>
                <c:pt idx="242">
                  <c:v>237575.64</c:v>
                </c:pt>
                <c:pt idx="243">
                  <c:v>216367.38</c:v>
                </c:pt>
                <c:pt idx="244">
                  <c:v>406866.03</c:v>
                </c:pt>
                <c:pt idx="245">
                  <c:v>3625630.6399999997</c:v>
                </c:pt>
                <c:pt idx="246">
                  <c:v>131965.57999999999</c:v>
                </c:pt>
                <c:pt idx="247">
                  <c:v>804977.39000000013</c:v>
                </c:pt>
                <c:pt idx="248">
                  <c:v>271393.5</c:v>
                </c:pt>
                <c:pt idx="249">
                  <c:v>276002.68</c:v>
                </c:pt>
                <c:pt idx="250">
                  <c:v>1955395.44</c:v>
                </c:pt>
                <c:pt idx="251">
                  <c:v>501364.79999999993</c:v>
                </c:pt>
                <c:pt idx="252">
                  <c:v>430096.94</c:v>
                </c:pt>
                <c:pt idx="253">
                  <c:v>572219.25</c:v>
                </c:pt>
                <c:pt idx="254">
                  <c:v>1582877.0899999999</c:v>
                </c:pt>
                <c:pt idx="255">
                  <c:v>100215.44</c:v>
                </c:pt>
                <c:pt idx="256">
                  <c:v>724514.73</c:v>
                </c:pt>
                <c:pt idx="257">
                  <c:v>292605.18</c:v>
                </c:pt>
                <c:pt idx="258">
                  <c:v>255531.24000000002</c:v>
                </c:pt>
                <c:pt idx="259">
                  <c:v>159133.19</c:v>
                </c:pt>
                <c:pt idx="260">
                  <c:v>423595.21</c:v>
                </c:pt>
                <c:pt idx="261">
                  <c:v>645130.97</c:v>
                </c:pt>
                <c:pt idx="262">
                  <c:v>765983.21</c:v>
                </c:pt>
                <c:pt idx="263">
                  <c:v>750095.91999999993</c:v>
                </c:pt>
                <c:pt idx="264">
                  <c:v>395220.24</c:v>
                </c:pt>
                <c:pt idx="265">
                  <c:v>110492.20000000001</c:v>
                </c:pt>
                <c:pt idx="266">
                  <c:v>153045.63</c:v>
                </c:pt>
                <c:pt idx="267">
                  <c:v>67899.62</c:v>
                </c:pt>
                <c:pt idx="268">
                  <c:v>484658.75</c:v>
                </c:pt>
                <c:pt idx="269">
                  <c:v>1122062.47</c:v>
                </c:pt>
                <c:pt idx="270">
                  <c:v>95475.069999999992</c:v>
                </c:pt>
                <c:pt idx="271">
                  <c:v>563018.6</c:v>
                </c:pt>
                <c:pt idx="272">
                  <c:v>721257.38</c:v>
                </c:pt>
                <c:pt idx="273">
                  <c:v>107721.63</c:v>
                </c:pt>
                <c:pt idx="274">
                  <c:v>521125.33</c:v>
                </c:pt>
                <c:pt idx="275">
                  <c:v>109808.79999999999</c:v>
                </c:pt>
                <c:pt idx="276">
                  <c:v>198557.9</c:v>
                </c:pt>
                <c:pt idx="277">
                  <c:v>728402.35</c:v>
                </c:pt>
                <c:pt idx="278">
                  <c:v>303146.45999999996</c:v>
                </c:pt>
                <c:pt idx="279">
                  <c:v>159054.66999999998</c:v>
                </c:pt>
                <c:pt idx="280">
                  <c:v>1177312.94</c:v>
                </c:pt>
                <c:pt idx="281">
                  <c:v>799071.01</c:v>
                </c:pt>
                <c:pt idx="282">
                  <c:v>311270.59999999998</c:v>
                </c:pt>
                <c:pt idx="283">
                  <c:v>141775.79999999999</c:v>
                </c:pt>
                <c:pt idx="284">
                  <c:v>224541.2</c:v>
                </c:pt>
                <c:pt idx="285">
                  <c:v>249027.94000000003</c:v>
                </c:pt>
                <c:pt idx="286">
                  <c:v>1190708.83</c:v>
                </c:pt>
                <c:pt idx="287">
                  <c:v>179250.21000000002</c:v>
                </c:pt>
                <c:pt idx="288">
                  <c:v>139949.65</c:v>
                </c:pt>
                <c:pt idx="289">
                  <c:v>318600.58999999997</c:v>
                </c:pt>
                <c:pt idx="290">
                  <c:v>3033918.41</c:v>
                </c:pt>
                <c:pt idx="291">
                  <c:v>94778.790000000008</c:v>
                </c:pt>
                <c:pt idx="292">
                  <c:v>468266.51</c:v>
                </c:pt>
                <c:pt idx="293">
                  <c:v>225664.22999999998</c:v>
                </c:pt>
                <c:pt idx="294">
                  <c:v>220338.25</c:v>
                </c:pt>
                <c:pt idx="295">
                  <c:v>1052132.1599999999</c:v>
                </c:pt>
                <c:pt idx="296">
                  <c:v>375322.2</c:v>
                </c:pt>
                <c:pt idx="297">
                  <c:v>262109.86000000002</c:v>
                </c:pt>
                <c:pt idx="298">
                  <c:v>369284.51</c:v>
                </c:pt>
                <c:pt idx="299">
                  <c:v>1171871.6400000001</c:v>
                </c:pt>
                <c:pt idx="300">
                  <c:v>91579.18</c:v>
                </c:pt>
                <c:pt idx="301">
                  <c:v>869425.93</c:v>
                </c:pt>
                <c:pt idx="302">
                  <c:v>286847.49</c:v>
                </c:pt>
                <c:pt idx="303">
                  <c:v>241012.16999999998</c:v>
                </c:pt>
                <c:pt idx="304">
                  <c:v>141558.76</c:v>
                </c:pt>
                <c:pt idx="305">
                  <c:v>431830.40000000008</c:v>
                </c:pt>
                <c:pt idx="306">
                  <c:v>497333.98000000004</c:v>
                </c:pt>
                <c:pt idx="307">
                  <c:v>863688.60999999987</c:v>
                </c:pt>
                <c:pt idx="308">
                  <c:v>758887.32000000007</c:v>
                </c:pt>
                <c:pt idx="309">
                  <c:v>331446.59999999998</c:v>
                </c:pt>
                <c:pt idx="310">
                  <c:v>101482.65</c:v>
                </c:pt>
                <c:pt idx="311">
                  <c:v>144525.33000000002</c:v>
                </c:pt>
                <c:pt idx="312">
                  <c:v>61608.13</c:v>
                </c:pt>
                <c:pt idx="313">
                  <c:v>297524.28000000003</c:v>
                </c:pt>
                <c:pt idx="314">
                  <c:v>870359.48</c:v>
                </c:pt>
                <c:pt idx="315">
                  <c:v>88371.09</c:v>
                </c:pt>
                <c:pt idx="316">
                  <c:v>631507.77</c:v>
                </c:pt>
                <c:pt idx="317">
                  <c:v>814376.97</c:v>
                </c:pt>
                <c:pt idx="318">
                  <c:v>105023.56</c:v>
                </c:pt>
                <c:pt idx="319">
                  <c:v>599178.18000000005</c:v>
                </c:pt>
                <c:pt idx="320">
                  <c:v>122294.43</c:v>
                </c:pt>
                <c:pt idx="321">
                  <c:v>241552.96</c:v>
                </c:pt>
                <c:pt idx="322">
                  <c:v>674827.05</c:v>
                </c:pt>
                <c:pt idx="323">
                  <c:v>282344.52</c:v>
                </c:pt>
                <c:pt idx="324">
                  <c:v>186429.24</c:v>
                </c:pt>
                <c:pt idx="325">
                  <c:v>1372811.19</c:v>
                </c:pt>
                <c:pt idx="326">
                  <c:v>782244.57000000007</c:v>
                </c:pt>
                <c:pt idx="327">
                  <c:v>540315.74</c:v>
                </c:pt>
                <c:pt idx="328">
                  <c:v>238305.05000000002</c:v>
                </c:pt>
                <c:pt idx="329">
                  <c:v>260743.16</c:v>
                </c:pt>
                <c:pt idx="330">
                  <c:v>259318.65999999997</c:v>
                </c:pt>
                <c:pt idx="331">
                  <c:v>1547337.25</c:v>
                </c:pt>
                <c:pt idx="332">
                  <c:v>188900.46</c:v>
                </c:pt>
                <c:pt idx="333">
                  <c:v>172502.22</c:v>
                </c:pt>
                <c:pt idx="334">
                  <c:v>325905.13</c:v>
                </c:pt>
                <c:pt idx="335">
                  <c:v>2935077.5</c:v>
                </c:pt>
                <c:pt idx="336">
                  <c:v>106098.37</c:v>
                </c:pt>
                <c:pt idx="337">
                  <c:v>553803.5</c:v>
                </c:pt>
                <c:pt idx="338">
                  <c:v>216226.59</c:v>
                </c:pt>
                <c:pt idx="339">
                  <c:v>307637.26</c:v>
                </c:pt>
                <c:pt idx="340">
                  <c:v>1241381.6099999999</c:v>
                </c:pt>
                <c:pt idx="341">
                  <c:v>434201.48999999993</c:v>
                </c:pt>
                <c:pt idx="342">
                  <c:v>307685.59999999998</c:v>
                </c:pt>
                <c:pt idx="343">
                  <c:v>411014.79000000004</c:v>
                </c:pt>
                <c:pt idx="344">
                  <c:v>1146225.8700000001</c:v>
                </c:pt>
                <c:pt idx="345">
                  <c:v>103906</c:v>
                </c:pt>
                <c:pt idx="346">
                  <c:v>877633.91999999993</c:v>
                </c:pt>
                <c:pt idx="347">
                  <c:v>329592.25</c:v>
                </c:pt>
                <c:pt idx="348">
                  <c:v>281322.06</c:v>
                </c:pt>
                <c:pt idx="349">
                  <c:v>153568.21000000002</c:v>
                </c:pt>
                <c:pt idx="350">
                  <c:v>499261.3</c:v>
                </c:pt>
                <c:pt idx="351">
                  <c:v>572076.4</c:v>
                </c:pt>
                <c:pt idx="352">
                  <c:v>891688.66999999993</c:v>
                </c:pt>
                <c:pt idx="353">
                  <c:v>823735.2</c:v>
                </c:pt>
                <c:pt idx="354">
                  <c:v>404208.68</c:v>
                </c:pt>
                <c:pt idx="355">
                  <c:v>122591.72</c:v>
                </c:pt>
                <c:pt idx="356">
                  <c:v>142253.42000000001</c:v>
                </c:pt>
                <c:pt idx="357">
                  <c:v>60421.42</c:v>
                </c:pt>
                <c:pt idx="358">
                  <c:v>369337.81</c:v>
                </c:pt>
                <c:pt idx="359">
                  <c:v>864199.15999999992</c:v>
                </c:pt>
                <c:pt idx="360">
                  <c:v>107354.25</c:v>
                </c:pt>
                <c:pt idx="361">
                  <c:v>511362.61999999994</c:v>
                </c:pt>
                <c:pt idx="362">
                  <c:v>880326.29</c:v>
                </c:pt>
                <c:pt idx="363">
                  <c:v>93814.080000000002</c:v>
                </c:pt>
                <c:pt idx="364">
                  <c:v>620307.92999999993</c:v>
                </c:pt>
                <c:pt idx="365">
                  <c:v>140468.85999999999</c:v>
                </c:pt>
                <c:pt idx="366">
                  <c:v>202553.07</c:v>
                </c:pt>
                <c:pt idx="367">
                  <c:v>680803.2</c:v>
                </c:pt>
                <c:pt idx="368">
                  <c:v>272988.49</c:v>
                </c:pt>
                <c:pt idx="369">
                  <c:v>166169.71999999997</c:v>
                </c:pt>
                <c:pt idx="370">
                  <c:v>1105083.3500000001</c:v>
                </c:pt>
                <c:pt idx="371">
                  <c:v>639567.49</c:v>
                </c:pt>
                <c:pt idx="372">
                  <c:v>383170.95</c:v>
                </c:pt>
                <c:pt idx="373">
                  <c:v>128203.51</c:v>
                </c:pt>
                <c:pt idx="374">
                  <c:v>273485.3</c:v>
                </c:pt>
                <c:pt idx="375">
                  <c:v>373924.25</c:v>
                </c:pt>
                <c:pt idx="376">
                  <c:v>1110895.97</c:v>
                </c:pt>
                <c:pt idx="377">
                  <c:v>150301.79999999999</c:v>
                </c:pt>
                <c:pt idx="378">
                  <c:v>134582.21</c:v>
                </c:pt>
                <c:pt idx="379">
                  <c:v>345889.75</c:v>
                </c:pt>
                <c:pt idx="380">
                  <c:v>2768930.88</c:v>
                </c:pt>
                <c:pt idx="381">
                  <c:v>101061.01000000001</c:v>
                </c:pt>
                <c:pt idx="382">
                  <c:v>464210.89</c:v>
                </c:pt>
                <c:pt idx="383">
                  <c:v>379324.44</c:v>
                </c:pt>
                <c:pt idx="384">
                  <c:v>254912.18</c:v>
                </c:pt>
                <c:pt idx="385">
                  <c:v>1465568.77</c:v>
                </c:pt>
                <c:pt idx="386">
                  <c:v>384828.85</c:v>
                </c:pt>
                <c:pt idx="387">
                  <c:v>270877.61</c:v>
                </c:pt>
                <c:pt idx="388">
                  <c:v>409950.44999999995</c:v>
                </c:pt>
                <c:pt idx="389">
                  <c:v>1176932.6000000001</c:v>
                </c:pt>
                <c:pt idx="390">
                  <c:v>174567.13999999998</c:v>
                </c:pt>
                <c:pt idx="391">
                  <c:v>770551.84000000008</c:v>
                </c:pt>
                <c:pt idx="392">
                  <c:v>282098.34000000003</c:v>
                </c:pt>
                <c:pt idx="393">
                  <c:v>230403.87999999998</c:v>
                </c:pt>
                <c:pt idx="394">
                  <c:v>149237.91999999998</c:v>
                </c:pt>
                <c:pt idx="395">
                  <c:v>431348.54999999993</c:v>
                </c:pt>
                <c:pt idx="396">
                  <c:v>517701.26</c:v>
                </c:pt>
                <c:pt idx="397">
                  <c:v>672242.8</c:v>
                </c:pt>
                <c:pt idx="398">
                  <c:v>803073.94000000006</c:v>
                </c:pt>
                <c:pt idx="399">
                  <c:v>326142.89</c:v>
                </c:pt>
                <c:pt idx="400">
                  <c:v>128940.32</c:v>
                </c:pt>
                <c:pt idx="401">
                  <c:v>112515.70000000001</c:v>
                </c:pt>
                <c:pt idx="402">
                  <c:v>72748.039999999994</c:v>
                </c:pt>
                <c:pt idx="403">
                  <c:v>292544.83</c:v>
                </c:pt>
                <c:pt idx="404">
                  <c:v>841019.69</c:v>
                </c:pt>
                <c:pt idx="405">
                  <c:v>95713.290000000008</c:v>
                </c:pt>
                <c:pt idx="406">
                  <c:v>469277.94000000006</c:v>
                </c:pt>
                <c:pt idx="407">
                  <c:v>763783.58000000007</c:v>
                </c:pt>
                <c:pt idx="408">
                  <c:v>112776.1</c:v>
                </c:pt>
                <c:pt idx="409">
                  <c:v>495117.57000000007</c:v>
                </c:pt>
                <c:pt idx="410">
                  <c:v>165974.96</c:v>
                </c:pt>
                <c:pt idx="411">
                  <c:v>207026.02999999997</c:v>
                </c:pt>
                <c:pt idx="412">
                  <c:v>665364.72</c:v>
                </c:pt>
                <c:pt idx="413">
                  <c:v>284997.7</c:v>
                </c:pt>
                <c:pt idx="414">
                  <c:v>140126.45000000001</c:v>
                </c:pt>
                <c:pt idx="415">
                  <c:v>1170640.71</c:v>
                </c:pt>
                <c:pt idx="416">
                  <c:v>673601.39</c:v>
                </c:pt>
                <c:pt idx="417">
                  <c:v>238211.13</c:v>
                </c:pt>
                <c:pt idx="418">
                  <c:v>129820.93000000001</c:v>
                </c:pt>
                <c:pt idx="419">
                  <c:v>245928.12</c:v>
                </c:pt>
                <c:pt idx="420">
                  <c:v>248805.91</c:v>
                </c:pt>
                <c:pt idx="421">
                  <c:v>903586.21000000008</c:v>
                </c:pt>
                <c:pt idx="422">
                  <c:v>149318.47</c:v>
                </c:pt>
                <c:pt idx="423">
                  <c:v>146196.96</c:v>
                </c:pt>
                <c:pt idx="424">
                  <c:v>315445.03000000003</c:v>
                </c:pt>
                <c:pt idx="425">
                  <c:v>2633574.94</c:v>
                </c:pt>
                <c:pt idx="426">
                  <c:v>85005.19</c:v>
                </c:pt>
                <c:pt idx="427">
                  <c:v>473865.59</c:v>
                </c:pt>
                <c:pt idx="428">
                  <c:v>261830.38</c:v>
                </c:pt>
                <c:pt idx="429">
                  <c:v>239083.76999999996</c:v>
                </c:pt>
                <c:pt idx="430">
                  <c:v>1163703.3700000001</c:v>
                </c:pt>
                <c:pt idx="431">
                  <c:v>397861.17</c:v>
                </c:pt>
                <c:pt idx="432">
                  <c:v>290011</c:v>
                </c:pt>
                <c:pt idx="433">
                  <c:v>377616.35</c:v>
                </c:pt>
                <c:pt idx="434">
                  <c:v>1264592.26</c:v>
                </c:pt>
                <c:pt idx="435">
                  <c:v>108624.25000000001</c:v>
                </c:pt>
                <c:pt idx="436">
                  <c:v>922940.33000000007</c:v>
                </c:pt>
                <c:pt idx="437">
                  <c:v>281539.78000000003</c:v>
                </c:pt>
                <c:pt idx="438">
                  <c:v>254377.74</c:v>
                </c:pt>
                <c:pt idx="439">
                  <c:v>143644.78999999998</c:v>
                </c:pt>
                <c:pt idx="440">
                  <c:v>354782.58</c:v>
                </c:pt>
                <c:pt idx="441">
                  <c:v>445311.33999999997</c:v>
                </c:pt>
                <c:pt idx="442">
                  <c:v>620908.22</c:v>
                </c:pt>
                <c:pt idx="443">
                  <c:v>846864.86999999988</c:v>
                </c:pt>
                <c:pt idx="444">
                  <c:v>325834.91000000003</c:v>
                </c:pt>
                <c:pt idx="445">
                  <c:v>132799.77000000002</c:v>
                </c:pt>
                <c:pt idx="446">
                  <c:v>102939.98999999999</c:v>
                </c:pt>
                <c:pt idx="447">
                  <c:v>73839.48000000001</c:v>
                </c:pt>
                <c:pt idx="448">
                  <c:v>310151.12</c:v>
                </c:pt>
                <c:pt idx="449">
                  <c:v>813341.58000000007</c:v>
                </c:pt>
                <c:pt idx="450">
                  <c:v>92774.610000000015</c:v>
                </c:pt>
                <c:pt idx="451">
                  <c:v>460990.80999999994</c:v>
                </c:pt>
                <c:pt idx="452">
                  <c:v>738956.53</c:v>
                </c:pt>
                <c:pt idx="453">
                  <c:v>86727.42</c:v>
                </c:pt>
                <c:pt idx="454">
                  <c:v>540540.5</c:v>
                </c:pt>
                <c:pt idx="455">
                  <c:v>151459.46000000002</c:v>
                </c:pt>
                <c:pt idx="456">
                  <c:v>206732.76</c:v>
                </c:pt>
                <c:pt idx="457">
                  <c:v>678898.01</c:v>
                </c:pt>
                <c:pt idx="458">
                  <c:v>263837.93000000005</c:v>
                </c:pt>
                <c:pt idx="459">
                  <c:v>136371.38999999998</c:v>
                </c:pt>
                <c:pt idx="460">
                  <c:v>1153699.28</c:v>
                </c:pt>
                <c:pt idx="461">
                  <c:v>678002.96</c:v>
                </c:pt>
                <c:pt idx="462">
                  <c:v>262116.19000000003</c:v>
                </c:pt>
                <c:pt idx="463">
                  <c:v>141712.21</c:v>
                </c:pt>
                <c:pt idx="464">
                  <c:v>243265.5</c:v>
                </c:pt>
                <c:pt idx="465">
                  <c:v>253838.3</c:v>
                </c:pt>
                <c:pt idx="466">
                  <c:v>1016536.6099999999</c:v>
                </c:pt>
                <c:pt idx="467">
                  <c:v>168330.5</c:v>
                </c:pt>
                <c:pt idx="468">
                  <c:v>138402.06</c:v>
                </c:pt>
                <c:pt idx="469">
                  <c:v>318004.24</c:v>
                </c:pt>
                <c:pt idx="470">
                  <c:v>2737872.1399999997</c:v>
                </c:pt>
                <c:pt idx="471">
                  <c:v>74388.06</c:v>
                </c:pt>
                <c:pt idx="472">
                  <c:v>520937.75</c:v>
                </c:pt>
                <c:pt idx="473">
                  <c:v>228023.12</c:v>
                </c:pt>
                <c:pt idx="474">
                  <c:v>231348.89</c:v>
                </c:pt>
                <c:pt idx="475">
                  <c:v>1155875.1599999999</c:v>
                </c:pt>
                <c:pt idx="476">
                  <c:v>380612.68000000005</c:v>
                </c:pt>
                <c:pt idx="477">
                  <c:v>287195.89</c:v>
                </c:pt>
                <c:pt idx="478">
                  <c:v>373158.66000000003</c:v>
                </c:pt>
                <c:pt idx="479">
                  <c:v>1241284.04</c:v>
                </c:pt>
                <c:pt idx="480">
                  <c:v>110278.1</c:v>
                </c:pt>
                <c:pt idx="481">
                  <c:v>634212.88</c:v>
                </c:pt>
                <c:pt idx="482">
                  <c:v>280949.58</c:v>
                </c:pt>
                <c:pt idx="483">
                  <c:v>250471.76</c:v>
                </c:pt>
                <c:pt idx="484">
                  <c:v>141618.19</c:v>
                </c:pt>
                <c:pt idx="485">
                  <c:v>372216.08</c:v>
                </c:pt>
                <c:pt idx="486">
                  <c:v>460355.92</c:v>
                </c:pt>
                <c:pt idx="487">
                  <c:v>639050.81999999995</c:v>
                </c:pt>
                <c:pt idx="488">
                  <c:v>600698.42999999993</c:v>
                </c:pt>
                <c:pt idx="489">
                  <c:v>332804.42000000004</c:v>
                </c:pt>
                <c:pt idx="490">
                  <c:v>110951.45999999999</c:v>
                </c:pt>
                <c:pt idx="491">
                  <c:v>136296.62</c:v>
                </c:pt>
                <c:pt idx="492">
                  <c:v>68447.259999999995</c:v>
                </c:pt>
                <c:pt idx="493">
                  <c:v>312270.07</c:v>
                </c:pt>
                <c:pt idx="494">
                  <c:v>914181.01</c:v>
                </c:pt>
                <c:pt idx="495">
                  <c:v>122951.65</c:v>
                </c:pt>
                <c:pt idx="496">
                  <c:v>443514.94999999995</c:v>
                </c:pt>
                <c:pt idx="497">
                  <c:v>739376.32</c:v>
                </c:pt>
                <c:pt idx="498">
                  <c:v>95292.56</c:v>
                </c:pt>
                <c:pt idx="499">
                  <c:v>550948.57999999996</c:v>
                </c:pt>
                <c:pt idx="500">
                  <c:v>156787.69</c:v>
                </c:pt>
                <c:pt idx="501">
                  <c:v>225271.52999999997</c:v>
                </c:pt>
                <c:pt idx="502">
                  <c:v>656875.03</c:v>
                </c:pt>
                <c:pt idx="503">
                  <c:v>221214.93</c:v>
                </c:pt>
                <c:pt idx="504">
                  <c:v>153513.23000000001</c:v>
                </c:pt>
                <c:pt idx="505">
                  <c:v>1282796.8500000001</c:v>
                </c:pt>
                <c:pt idx="506">
                  <c:v>630931.96</c:v>
                </c:pt>
                <c:pt idx="507">
                  <c:v>289107.02</c:v>
                </c:pt>
                <c:pt idx="508">
                  <c:v>149479.57999999999</c:v>
                </c:pt>
                <c:pt idx="509">
                  <c:v>254599.21000000002</c:v>
                </c:pt>
                <c:pt idx="510">
                  <c:v>270398.76</c:v>
                </c:pt>
                <c:pt idx="511">
                  <c:v>1074520.6600000001</c:v>
                </c:pt>
                <c:pt idx="512">
                  <c:v>181489.14</c:v>
                </c:pt>
                <c:pt idx="513">
                  <c:v>149813.32</c:v>
                </c:pt>
                <c:pt idx="514">
                  <c:v>325734.58999999997</c:v>
                </c:pt>
                <c:pt idx="515">
                  <c:v>2583323.58</c:v>
                </c:pt>
                <c:pt idx="516">
                  <c:v>100036.13999999998</c:v>
                </c:pt>
                <c:pt idx="517">
                  <c:v>498987.31</c:v>
                </c:pt>
                <c:pt idx="518">
                  <c:v>276732.88</c:v>
                </c:pt>
                <c:pt idx="519">
                  <c:v>236515.27999999997</c:v>
                </c:pt>
                <c:pt idx="520">
                  <c:v>1154893.52</c:v>
                </c:pt>
                <c:pt idx="521">
                  <c:v>416769.78</c:v>
                </c:pt>
                <c:pt idx="522">
                  <c:v>281795.07</c:v>
                </c:pt>
                <c:pt idx="523">
                  <c:v>379956.99</c:v>
                </c:pt>
                <c:pt idx="524">
                  <c:v>1607936.05</c:v>
                </c:pt>
                <c:pt idx="525">
                  <c:v>117686.64</c:v>
                </c:pt>
                <c:pt idx="526">
                  <c:v>629914.06000000006</c:v>
                </c:pt>
                <c:pt idx="527">
                  <c:v>296660.74</c:v>
                </c:pt>
                <c:pt idx="528">
                  <c:v>258325.55000000002</c:v>
                </c:pt>
                <c:pt idx="529">
                  <c:v>146817.49</c:v>
                </c:pt>
                <c:pt idx="530">
                  <c:v>375225.76</c:v>
                </c:pt>
                <c:pt idx="531">
                  <c:v>430467.52</c:v>
                </c:pt>
                <c:pt idx="532">
                  <c:v>617981.91</c:v>
                </c:pt>
                <c:pt idx="533">
                  <c:v>608172.61</c:v>
                </c:pt>
                <c:pt idx="534">
                  <c:v>343469.43</c:v>
                </c:pt>
                <c:pt idx="535">
                  <c:v>93209.140000000014</c:v>
                </c:pt>
                <c:pt idx="536">
                  <c:v>110960.45</c:v>
                </c:pt>
                <c:pt idx="537">
                  <c:v>88278.7</c:v>
                </c:pt>
                <c:pt idx="538">
                  <c:v>308197.45999999996</c:v>
                </c:pt>
                <c:pt idx="539">
                  <c:v>910903.81</c:v>
                </c:pt>
                <c:pt idx="540">
                  <c:v>92621.109999999986</c:v>
                </c:pt>
                <c:pt idx="541">
                  <c:v>481933.74</c:v>
                </c:pt>
                <c:pt idx="542">
                  <c:v>800801.84000000008</c:v>
                </c:pt>
                <c:pt idx="543">
                  <c:v>94905.4</c:v>
                </c:pt>
                <c:pt idx="544">
                  <c:v>571902.19999999995</c:v>
                </c:pt>
                <c:pt idx="545">
                  <c:v>167364.95000000001</c:v>
                </c:pt>
                <c:pt idx="546">
                  <c:v>231427.69</c:v>
                </c:pt>
                <c:pt idx="547">
                  <c:v>676300.83000000007</c:v>
                </c:pt>
                <c:pt idx="548">
                  <c:v>290569.59999999998</c:v>
                </c:pt>
                <c:pt idx="549">
                  <c:v>174975.95</c:v>
                </c:pt>
                <c:pt idx="550">
                  <c:v>1372247.7999999998</c:v>
                </c:pt>
                <c:pt idx="551">
                  <c:v>681540.61</c:v>
                </c:pt>
                <c:pt idx="552">
                  <c:v>288639.33999999997</c:v>
                </c:pt>
                <c:pt idx="553">
                  <c:v>140629.69999999998</c:v>
                </c:pt>
                <c:pt idx="554">
                  <c:v>239412.64</c:v>
                </c:pt>
                <c:pt idx="555">
                  <c:v>269090.50999999995</c:v>
                </c:pt>
                <c:pt idx="556">
                  <c:v>1543050.06</c:v>
                </c:pt>
                <c:pt idx="557">
                  <c:v>166588.45000000001</c:v>
                </c:pt>
                <c:pt idx="558">
                  <c:v>149669.6</c:v>
                </c:pt>
                <c:pt idx="559">
                  <c:v>329722.62</c:v>
                </c:pt>
                <c:pt idx="560">
                  <c:v>3100355.01</c:v>
                </c:pt>
                <c:pt idx="561">
                  <c:v>96962.69</c:v>
                </c:pt>
                <c:pt idx="562">
                  <c:v>493610.85000000003</c:v>
                </c:pt>
                <c:pt idx="563">
                  <c:v>281438.76</c:v>
                </c:pt>
                <c:pt idx="564">
                  <c:v>243155.13</c:v>
                </c:pt>
                <c:pt idx="565">
                  <c:v>1221327.78</c:v>
                </c:pt>
                <c:pt idx="566">
                  <c:v>422201.67000000004</c:v>
                </c:pt>
                <c:pt idx="567">
                  <c:v>297788.71999999997</c:v>
                </c:pt>
                <c:pt idx="568">
                  <c:v>385731.38</c:v>
                </c:pt>
                <c:pt idx="569">
                  <c:v>1315020.28</c:v>
                </c:pt>
                <c:pt idx="570">
                  <c:v>122944.98000000001</c:v>
                </c:pt>
                <c:pt idx="571">
                  <c:v>672306.67999999993</c:v>
                </c:pt>
                <c:pt idx="572">
                  <c:v>309926.42</c:v>
                </c:pt>
                <c:pt idx="573">
                  <c:v>288015.28000000003</c:v>
                </c:pt>
                <c:pt idx="574">
                  <c:v>169374.96000000002</c:v>
                </c:pt>
                <c:pt idx="575">
                  <c:v>385734.97</c:v>
                </c:pt>
                <c:pt idx="576">
                  <c:v>455329.04999999993</c:v>
                </c:pt>
                <c:pt idx="577">
                  <c:v>632537.9</c:v>
                </c:pt>
                <c:pt idx="578">
                  <c:v>618377.56000000006</c:v>
                </c:pt>
                <c:pt idx="579">
                  <c:v>366510.61</c:v>
                </c:pt>
                <c:pt idx="580">
                  <c:v>95055.859999999986</c:v>
                </c:pt>
                <c:pt idx="581">
                  <c:v>116596.46999999999</c:v>
                </c:pt>
                <c:pt idx="582">
                  <c:v>75253.51999999999</c:v>
                </c:pt>
                <c:pt idx="583">
                  <c:v>321691.27</c:v>
                </c:pt>
                <c:pt idx="584">
                  <c:v>886455.71</c:v>
                </c:pt>
                <c:pt idx="585">
                  <c:v>105436.11</c:v>
                </c:pt>
                <c:pt idx="586">
                  <c:v>465350.19999999995</c:v>
                </c:pt>
                <c:pt idx="587">
                  <c:v>738255.19</c:v>
                </c:pt>
                <c:pt idx="588">
                  <c:v>95508.38</c:v>
                </c:pt>
                <c:pt idx="589">
                  <c:v>629799.49</c:v>
                </c:pt>
                <c:pt idx="590">
                  <c:v>172946.22</c:v>
                </c:pt>
                <c:pt idx="591">
                  <c:v>201298.91000000003</c:v>
                </c:pt>
                <c:pt idx="592">
                  <c:v>699592.46999999986</c:v>
                </c:pt>
                <c:pt idx="593">
                  <c:v>215849.78000000003</c:v>
                </c:pt>
                <c:pt idx="594">
                  <c:v>225843.94999999998</c:v>
                </c:pt>
                <c:pt idx="595">
                  <c:v>1337046.52</c:v>
                </c:pt>
                <c:pt idx="596">
                  <c:v>704360.1100000001</c:v>
                </c:pt>
                <c:pt idx="597">
                  <c:v>284715.12</c:v>
                </c:pt>
                <c:pt idx="598">
                  <c:v>144360.97</c:v>
                </c:pt>
                <c:pt idx="599">
                  <c:v>251676.02000000002</c:v>
                </c:pt>
                <c:pt idx="600">
                  <c:v>284522.31</c:v>
                </c:pt>
                <c:pt idx="601">
                  <c:v>1244695.02</c:v>
                </c:pt>
                <c:pt idx="602">
                  <c:v>160389.46999999997</c:v>
                </c:pt>
                <c:pt idx="603">
                  <c:v>151364.03</c:v>
                </c:pt>
                <c:pt idx="604">
                  <c:v>304603.84000000003</c:v>
                </c:pt>
                <c:pt idx="605">
                  <c:v>2993246.6100000003</c:v>
                </c:pt>
                <c:pt idx="606">
                  <c:v>89926.01999999999</c:v>
                </c:pt>
                <c:pt idx="607">
                  <c:v>494093.73</c:v>
                </c:pt>
                <c:pt idx="608">
                  <c:v>251089.69</c:v>
                </c:pt>
                <c:pt idx="609">
                  <c:v>235686.8</c:v>
                </c:pt>
                <c:pt idx="610">
                  <c:v>1277721.97</c:v>
                </c:pt>
                <c:pt idx="611">
                  <c:v>515775.3</c:v>
                </c:pt>
                <c:pt idx="612">
                  <c:v>311220.15000000002</c:v>
                </c:pt>
                <c:pt idx="613">
                  <c:v>398600.32</c:v>
                </c:pt>
                <c:pt idx="614">
                  <c:v>1264239.57</c:v>
                </c:pt>
                <c:pt idx="615">
                  <c:v>119196.56</c:v>
                </c:pt>
                <c:pt idx="616">
                  <c:v>713478.54</c:v>
                </c:pt>
                <c:pt idx="617">
                  <c:v>268332.13</c:v>
                </c:pt>
                <c:pt idx="618">
                  <c:v>260512.00999999995</c:v>
                </c:pt>
                <c:pt idx="619">
                  <c:v>145899.12</c:v>
                </c:pt>
                <c:pt idx="620">
                  <c:v>431593.41000000003</c:v>
                </c:pt>
                <c:pt idx="621">
                  <c:v>461063.08</c:v>
                </c:pt>
                <c:pt idx="622">
                  <c:v>961954.90999999992</c:v>
                </c:pt>
                <c:pt idx="623">
                  <c:v>838359.35000000009</c:v>
                </c:pt>
                <c:pt idx="624">
                  <c:v>345869.63999999996</c:v>
                </c:pt>
                <c:pt idx="625">
                  <c:v>126295.09</c:v>
                </c:pt>
                <c:pt idx="626">
                  <c:v>145196.59000000003</c:v>
                </c:pt>
                <c:pt idx="627">
                  <c:v>79779.92</c:v>
                </c:pt>
                <c:pt idx="628">
                  <c:v>327808.93000000005</c:v>
                </c:pt>
                <c:pt idx="629">
                  <c:v>818355.5</c:v>
                </c:pt>
                <c:pt idx="630">
                  <c:v>90487.049999999988</c:v>
                </c:pt>
                <c:pt idx="631">
                  <c:v>543227.58000000007</c:v>
                </c:pt>
                <c:pt idx="632">
                  <c:v>717940.19000000006</c:v>
                </c:pt>
                <c:pt idx="633">
                  <c:v>99410.94</c:v>
                </c:pt>
                <c:pt idx="634">
                  <c:v>592049.78</c:v>
                </c:pt>
                <c:pt idx="635">
                  <c:v>166089.22999999998</c:v>
                </c:pt>
                <c:pt idx="636">
                  <c:v>203220.33999999997</c:v>
                </c:pt>
                <c:pt idx="637">
                  <c:v>742675.27999999991</c:v>
                </c:pt>
                <c:pt idx="638">
                  <c:v>261398.15</c:v>
                </c:pt>
                <c:pt idx="639">
                  <c:v>242720.66999999998</c:v>
                </c:pt>
                <c:pt idx="640">
                  <c:v>1517178.5499999998</c:v>
                </c:pt>
                <c:pt idx="641">
                  <c:v>813466.54</c:v>
                </c:pt>
                <c:pt idx="642">
                  <c:v>342545.94</c:v>
                </c:pt>
                <c:pt idx="643">
                  <c:v>175861.5</c:v>
                </c:pt>
                <c:pt idx="644">
                  <c:v>261861.07</c:v>
                </c:pt>
                <c:pt idx="645">
                  <c:v>257405.41</c:v>
                </c:pt>
                <c:pt idx="646">
                  <c:v>1402904.54</c:v>
                </c:pt>
                <c:pt idx="647">
                  <c:v>205429.57</c:v>
                </c:pt>
                <c:pt idx="648">
                  <c:v>151862.72999999998</c:v>
                </c:pt>
                <c:pt idx="649">
                  <c:v>410849.51</c:v>
                </c:pt>
                <c:pt idx="650">
                  <c:v>2789630.4</c:v>
                </c:pt>
                <c:pt idx="651">
                  <c:v>100089.51999999999</c:v>
                </c:pt>
                <c:pt idx="652">
                  <c:v>533442.27</c:v>
                </c:pt>
                <c:pt idx="653">
                  <c:v>230566.12</c:v>
                </c:pt>
                <c:pt idx="654">
                  <c:v>268722.38</c:v>
                </c:pt>
                <c:pt idx="655">
                  <c:v>1222890.71</c:v>
                </c:pt>
                <c:pt idx="656">
                  <c:v>417480.41000000003</c:v>
                </c:pt>
                <c:pt idx="657">
                  <c:v>305796.3</c:v>
                </c:pt>
                <c:pt idx="658">
                  <c:v>390396.69</c:v>
                </c:pt>
                <c:pt idx="659">
                  <c:v>1255293.53</c:v>
                </c:pt>
                <c:pt idx="660">
                  <c:v>116011.18</c:v>
                </c:pt>
                <c:pt idx="661">
                  <c:v>743878.59</c:v>
                </c:pt>
                <c:pt idx="662">
                  <c:v>288117.21000000002</c:v>
                </c:pt>
                <c:pt idx="663">
                  <c:v>251124.14</c:v>
                </c:pt>
                <c:pt idx="664">
                  <c:v>158523.99</c:v>
                </c:pt>
                <c:pt idx="665">
                  <c:v>370816.51</c:v>
                </c:pt>
                <c:pt idx="666">
                  <c:v>465624.88</c:v>
                </c:pt>
                <c:pt idx="667">
                  <c:v>670281.46</c:v>
                </c:pt>
                <c:pt idx="668">
                  <c:v>682386.60000000009</c:v>
                </c:pt>
                <c:pt idx="669">
                  <c:v>368844.67</c:v>
                </c:pt>
                <c:pt idx="670">
                  <c:v>101877.38</c:v>
                </c:pt>
                <c:pt idx="671">
                  <c:v>144788.04999999999</c:v>
                </c:pt>
                <c:pt idx="672">
                  <c:v>75156.899999999994</c:v>
                </c:pt>
                <c:pt idx="673">
                  <c:v>335494.24</c:v>
                </c:pt>
                <c:pt idx="674">
                  <c:v>1115442.01</c:v>
                </c:pt>
                <c:pt idx="675">
                  <c:v>89327.099999999991</c:v>
                </c:pt>
                <c:pt idx="676">
                  <c:v>530030.64</c:v>
                </c:pt>
                <c:pt idx="677">
                  <c:v>749186.76</c:v>
                </c:pt>
                <c:pt idx="678">
                  <c:v>93656.079999999987</c:v>
                </c:pt>
                <c:pt idx="679">
                  <c:v>520793.48</c:v>
                </c:pt>
                <c:pt idx="680">
                  <c:v>147244.20000000001</c:v>
                </c:pt>
                <c:pt idx="681">
                  <c:v>220970.07</c:v>
                </c:pt>
                <c:pt idx="682">
                  <c:v>719367.5</c:v>
                </c:pt>
                <c:pt idx="683">
                  <c:v>205401.48</c:v>
                </c:pt>
                <c:pt idx="684">
                  <c:v>166919.21</c:v>
                </c:pt>
                <c:pt idx="685">
                  <c:v>1496361.8699999999</c:v>
                </c:pt>
                <c:pt idx="686">
                  <c:v>766941.79</c:v>
                </c:pt>
                <c:pt idx="687">
                  <c:v>295788.03000000003</c:v>
                </c:pt>
                <c:pt idx="688">
                  <c:v>146024.28</c:v>
                </c:pt>
                <c:pt idx="689">
                  <c:v>225681.54000000004</c:v>
                </c:pt>
                <c:pt idx="690">
                  <c:v>267468.69</c:v>
                </c:pt>
                <c:pt idx="691">
                  <c:v>1776220.69</c:v>
                </c:pt>
                <c:pt idx="692">
                  <c:v>211977.97999999998</c:v>
                </c:pt>
                <c:pt idx="693">
                  <c:v>156137.58000000002</c:v>
                </c:pt>
                <c:pt idx="694">
                  <c:v>439665.27999999997</c:v>
                </c:pt>
                <c:pt idx="695">
                  <c:v>3074226.1900000004</c:v>
                </c:pt>
                <c:pt idx="696">
                  <c:v>93502.860000000015</c:v>
                </c:pt>
                <c:pt idx="697">
                  <c:v>556944.1399999999</c:v>
                </c:pt>
                <c:pt idx="698">
                  <c:v>226088.3</c:v>
                </c:pt>
                <c:pt idx="699">
                  <c:v>227634.47</c:v>
                </c:pt>
                <c:pt idx="700">
                  <c:v>1247609.1299999999</c:v>
                </c:pt>
                <c:pt idx="701">
                  <c:v>404739.65</c:v>
                </c:pt>
                <c:pt idx="702">
                  <c:v>345971.77999999997</c:v>
                </c:pt>
                <c:pt idx="703">
                  <c:v>363689.09</c:v>
                </c:pt>
                <c:pt idx="704">
                  <c:v>1197854.72</c:v>
                </c:pt>
                <c:pt idx="705">
                  <c:v>117579.20999999999</c:v>
                </c:pt>
                <c:pt idx="706">
                  <c:v>756075.76</c:v>
                </c:pt>
                <c:pt idx="707">
                  <c:v>305014.56</c:v>
                </c:pt>
                <c:pt idx="708">
                  <c:v>262771.53000000003</c:v>
                </c:pt>
                <c:pt idx="709">
                  <c:v>146324.59</c:v>
                </c:pt>
                <c:pt idx="710">
                  <c:v>370499.26999999996</c:v>
                </c:pt>
                <c:pt idx="711">
                  <c:v>500367.63</c:v>
                </c:pt>
                <c:pt idx="712">
                  <c:v>613563.9</c:v>
                </c:pt>
                <c:pt idx="713">
                  <c:v>653100.77</c:v>
                </c:pt>
                <c:pt idx="714">
                  <c:v>374054.54000000004</c:v>
                </c:pt>
                <c:pt idx="715">
                  <c:v>100154.13</c:v>
                </c:pt>
                <c:pt idx="716">
                  <c:v>174613.44999999998</c:v>
                </c:pt>
                <c:pt idx="717">
                  <c:v>63453.06</c:v>
                </c:pt>
                <c:pt idx="718">
                  <c:v>358385.91</c:v>
                </c:pt>
                <c:pt idx="719">
                  <c:v>1108328.51</c:v>
                </c:pt>
                <c:pt idx="720">
                  <c:v>124926.39</c:v>
                </c:pt>
                <c:pt idx="721">
                  <c:v>595539.81999999995</c:v>
                </c:pt>
                <c:pt idx="722">
                  <c:v>761924.71</c:v>
                </c:pt>
                <c:pt idx="723">
                  <c:v>109119</c:v>
                </c:pt>
                <c:pt idx="724">
                  <c:v>603284.31000000006</c:v>
                </c:pt>
                <c:pt idx="725">
                  <c:v>178864.17</c:v>
                </c:pt>
                <c:pt idx="726">
                  <c:v>235698.79</c:v>
                </c:pt>
                <c:pt idx="727">
                  <c:v>787324.19</c:v>
                </c:pt>
                <c:pt idx="728">
                  <c:v>242716.93</c:v>
                </c:pt>
                <c:pt idx="729">
                  <c:v>199643.4</c:v>
                </c:pt>
                <c:pt idx="730">
                  <c:v>1407490.7</c:v>
                </c:pt>
                <c:pt idx="731">
                  <c:v>703503.26</c:v>
                </c:pt>
                <c:pt idx="732">
                  <c:v>324983.09000000003</c:v>
                </c:pt>
                <c:pt idx="733">
                  <c:v>157868.62</c:v>
                </c:pt>
                <c:pt idx="734">
                  <c:v>268831.64</c:v>
                </c:pt>
                <c:pt idx="735">
                  <c:v>300311.86</c:v>
                </c:pt>
                <c:pt idx="736">
                  <c:v>1832450.4</c:v>
                </c:pt>
                <c:pt idx="737">
                  <c:v>212879.47</c:v>
                </c:pt>
                <c:pt idx="738">
                  <c:v>240227.67</c:v>
                </c:pt>
                <c:pt idx="739">
                  <c:v>359011.13</c:v>
                </c:pt>
                <c:pt idx="740">
                  <c:v>3299258.02</c:v>
                </c:pt>
                <c:pt idx="741">
                  <c:v>93663.48</c:v>
                </c:pt>
                <c:pt idx="742">
                  <c:v>832704.2</c:v>
                </c:pt>
                <c:pt idx="743">
                  <c:v>286322.21999999997</c:v>
                </c:pt>
                <c:pt idx="744">
                  <c:v>301447.98</c:v>
                </c:pt>
                <c:pt idx="745">
                  <c:v>1228100.25</c:v>
                </c:pt>
                <c:pt idx="746">
                  <c:v>407790.12</c:v>
                </c:pt>
                <c:pt idx="747">
                  <c:v>479827.89</c:v>
                </c:pt>
                <c:pt idx="748">
                  <c:v>386907.3</c:v>
                </c:pt>
                <c:pt idx="749">
                  <c:v>1080538.3600000001</c:v>
                </c:pt>
                <c:pt idx="750">
                  <c:v>205559.96</c:v>
                </c:pt>
                <c:pt idx="751">
                  <c:v>940104.32</c:v>
                </c:pt>
                <c:pt idx="752">
                  <c:v>309256.65999999997</c:v>
                </c:pt>
                <c:pt idx="753">
                  <c:v>285128.95</c:v>
                </c:pt>
                <c:pt idx="754">
                  <c:v>162420.79</c:v>
                </c:pt>
                <c:pt idx="755">
                  <c:v>391714.3</c:v>
                </c:pt>
                <c:pt idx="756">
                  <c:v>498381.64</c:v>
                </c:pt>
                <c:pt idx="757">
                  <c:v>612104.34</c:v>
                </c:pt>
                <c:pt idx="758">
                  <c:v>906413.45</c:v>
                </c:pt>
                <c:pt idx="759">
                  <c:v>429088.02</c:v>
                </c:pt>
                <c:pt idx="760">
                  <c:v>114753.82</c:v>
                </c:pt>
                <c:pt idx="761">
                  <c:v>200743.79</c:v>
                </c:pt>
                <c:pt idx="762">
                  <c:v>96486.66</c:v>
                </c:pt>
                <c:pt idx="763">
                  <c:v>534175.65</c:v>
                </c:pt>
                <c:pt idx="764">
                  <c:v>978289.98</c:v>
                </c:pt>
                <c:pt idx="765">
                  <c:v>127193.26</c:v>
                </c:pt>
                <c:pt idx="766">
                  <c:v>726726.65</c:v>
                </c:pt>
                <c:pt idx="767">
                  <c:v>1097981.24</c:v>
                </c:pt>
                <c:pt idx="768">
                  <c:v>121483.27</c:v>
                </c:pt>
                <c:pt idx="769">
                  <c:v>676849.88</c:v>
                </c:pt>
                <c:pt idx="770">
                  <c:v>174746.25</c:v>
                </c:pt>
                <c:pt idx="771">
                  <c:v>303551.53999999998</c:v>
                </c:pt>
                <c:pt idx="772">
                  <c:v>976084.98</c:v>
                </c:pt>
                <c:pt idx="773">
                  <c:v>538518.77</c:v>
                </c:pt>
                <c:pt idx="774">
                  <c:v>276421.87</c:v>
                </c:pt>
                <c:pt idx="775">
                  <c:v>1473846.78</c:v>
                </c:pt>
                <c:pt idx="776">
                  <c:v>904098.6</c:v>
                </c:pt>
                <c:pt idx="777">
                  <c:v>625475.57999999996</c:v>
                </c:pt>
                <c:pt idx="778">
                  <c:v>254982.52</c:v>
                </c:pt>
                <c:pt idx="779">
                  <c:v>301180.77</c:v>
                </c:pt>
                <c:pt idx="780">
                  <c:v>369499.67</c:v>
                </c:pt>
                <c:pt idx="781">
                  <c:v>1789051.94</c:v>
                </c:pt>
                <c:pt idx="782">
                  <c:v>290014.77</c:v>
                </c:pt>
                <c:pt idx="783">
                  <c:v>268808.12</c:v>
                </c:pt>
                <c:pt idx="784">
                  <c:v>468975.91</c:v>
                </c:pt>
                <c:pt idx="785">
                  <c:v>4214313.0999999996</c:v>
                </c:pt>
                <c:pt idx="786">
                  <c:v>135486.51999999999</c:v>
                </c:pt>
                <c:pt idx="787">
                  <c:v>910239.07</c:v>
                </c:pt>
                <c:pt idx="788">
                  <c:v>368796.8</c:v>
                </c:pt>
                <c:pt idx="789">
                  <c:v>423839.41</c:v>
                </c:pt>
                <c:pt idx="790">
                  <c:v>1746824.6</c:v>
                </c:pt>
                <c:pt idx="791">
                  <c:v>544200.61</c:v>
                </c:pt>
                <c:pt idx="792">
                  <c:v>529138.31000000006</c:v>
                </c:pt>
                <c:pt idx="793">
                  <c:v>491356.56</c:v>
                </c:pt>
                <c:pt idx="794">
                  <c:v>1546765.68</c:v>
                </c:pt>
                <c:pt idx="795">
                  <c:v>214738.04</c:v>
                </c:pt>
                <c:pt idx="796">
                  <c:v>933826.15</c:v>
                </c:pt>
                <c:pt idx="797">
                  <c:v>375498.03</c:v>
                </c:pt>
                <c:pt idx="798">
                  <c:v>365531.86</c:v>
                </c:pt>
                <c:pt idx="799">
                  <c:v>221289.76</c:v>
                </c:pt>
                <c:pt idx="800">
                  <c:v>560446.85</c:v>
                </c:pt>
                <c:pt idx="801">
                  <c:v>613046.52</c:v>
                </c:pt>
                <c:pt idx="802">
                  <c:v>956829.89</c:v>
                </c:pt>
                <c:pt idx="803">
                  <c:v>962478.04</c:v>
                </c:pt>
                <c:pt idx="804">
                  <c:v>531412.4</c:v>
                </c:pt>
                <c:pt idx="805">
                  <c:v>140992.26</c:v>
                </c:pt>
                <c:pt idx="806">
                  <c:v>214795.58</c:v>
                </c:pt>
                <c:pt idx="807">
                  <c:v>89105.75</c:v>
                </c:pt>
                <c:pt idx="808">
                  <c:v>582405.72</c:v>
                </c:pt>
                <c:pt idx="809">
                  <c:v>1159488.49</c:v>
                </c:pt>
                <c:pt idx="810">
                  <c:v>96750.67</c:v>
                </c:pt>
                <c:pt idx="811">
                  <c:v>568923.79</c:v>
                </c:pt>
                <c:pt idx="812">
                  <c:v>731952.61</c:v>
                </c:pt>
                <c:pt idx="813">
                  <c:v>94466.25</c:v>
                </c:pt>
                <c:pt idx="814">
                  <c:v>610348.46</c:v>
                </c:pt>
                <c:pt idx="815">
                  <c:v>152142.57</c:v>
                </c:pt>
                <c:pt idx="816">
                  <c:v>224626.96</c:v>
                </c:pt>
                <c:pt idx="817">
                  <c:v>792532.64</c:v>
                </c:pt>
                <c:pt idx="818">
                  <c:v>313988.96999999997</c:v>
                </c:pt>
                <c:pt idx="819">
                  <c:v>210349</c:v>
                </c:pt>
                <c:pt idx="820">
                  <c:v>1292071.56</c:v>
                </c:pt>
                <c:pt idx="821">
                  <c:v>781305.34</c:v>
                </c:pt>
                <c:pt idx="822">
                  <c:v>445350.61</c:v>
                </c:pt>
                <c:pt idx="823">
                  <c:v>151273.21</c:v>
                </c:pt>
                <c:pt idx="824">
                  <c:v>239036.52</c:v>
                </c:pt>
                <c:pt idx="825">
                  <c:v>285282.2</c:v>
                </c:pt>
                <c:pt idx="826">
                  <c:v>1444023.34</c:v>
                </c:pt>
                <c:pt idx="827">
                  <c:v>268519.12</c:v>
                </c:pt>
                <c:pt idx="828">
                  <c:v>148325.98000000001</c:v>
                </c:pt>
                <c:pt idx="829">
                  <c:v>399525.37</c:v>
                </c:pt>
                <c:pt idx="830">
                  <c:v>3551402.91</c:v>
                </c:pt>
                <c:pt idx="831">
                  <c:v>82244.67</c:v>
                </c:pt>
                <c:pt idx="832">
                  <c:v>594781.35</c:v>
                </c:pt>
                <c:pt idx="833">
                  <c:v>225323.91</c:v>
                </c:pt>
                <c:pt idx="834">
                  <c:v>241194.43</c:v>
                </c:pt>
                <c:pt idx="835">
                  <c:v>1387420.96</c:v>
                </c:pt>
                <c:pt idx="836">
                  <c:v>391189.88</c:v>
                </c:pt>
                <c:pt idx="837">
                  <c:v>322189.65999999997</c:v>
                </c:pt>
                <c:pt idx="838">
                  <c:v>387975.97</c:v>
                </c:pt>
                <c:pt idx="839">
                  <c:v>1297119.2</c:v>
                </c:pt>
                <c:pt idx="840">
                  <c:v>117857.60000000001</c:v>
                </c:pt>
                <c:pt idx="841">
                  <c:v>765147.43</c:v>
                </c:pt>
                <c:pt idx="842">
                  <c:v>311498.75</c:v>
                </c:pt>
                <c:pt idx="843">
                  <c:v>257009.92000000001</c:v>
                </c:pt>
                <c:pt idx="844">
                  <c:v>164928.9</c:v>
                </c:pt>
                <c:pt idx="845">
                  <c:v>410450.05</c:v>
                </c:pt>
                <c:pt idx="846">
                  <c:v>556946.85</c:v>
                </c:pt>
                <c:pt idx="847">
                  <c:v>652375.87</c:v>
                </c:pt>
                <c:pt idx="848">
                  <c:v>760302.75</c:v>
                </c:pt>
                <c:pt idx="849">
                  <c:v>367894.37</c:v>
                </c:pt>
                <c:pt idx="850">
                  <c:v>108411.15</c:v>
                </c:pt>
                <c:pt idx="851">
                  <c:v>196829.3</c:v>
                </c:pt>
                <c:pt idx="852">
                  <c:v>74951.66</c:v>
                </c:pt>
                <c:pt idx="853">
                  <c:v>342985.7</c:v>
                </c:pt>
                <c:pt idx="854">
                  <c:v>1108372.45</c:v>
                </c:pt>
                <c:pt idx="855">
                  <c:v>100256.85</c:v>
                </c:pt>
                <c:pt idx="856">
                  <c:v>526840.14</c:v>
                </c:pt>
                <c:pt idx="857">
                  <c:v>750139.67</c:v>
                </c:pt>
                <c:pt idx="858">
                  <c:v>86532.91</c:v>
                </c:pt>
                <c:pt idx="859">
                  <c:v>572421.46</c:v>
                </c:pt>
                <c:pt idx="860">
                  <c:v>139635.01999999999</c:v>
                </c:pt>
                <c:pt idx="861">
                  <c:v>227842.05</c:v>
                </c:pt>
                <c:pt idx="862">
                  <c:v>764241.14</c:v>
                </c:pt>
                <c:pt idx="863">
                  <c:v>260725.3</c:v>
                </c:pt>
                <c:pt idx="864">
                  <c:v>180283.53</c:v>
                </c:pt>
                <c:pt idx="865">
                  <c:v>1291606.06</c:v>
                </c:pt>
                <c:pt idx="866">
                  <c:v>750701.05</c:v>
                </c:pt>
                <c:pt idx="867">
                  <c:v>307674.15999999997</c:v>
                </c:pt>
                <c:pt idx="868">
                  <c:v>148499.07999999999</c:v>
                </c:pt>
                <c:pt idx="869">
                  <c:v>244638.89</c:v>
                </c:pt>
                <c:pt idx="870">
                  <c:v>279086.43</c:v>
                </c:pt>
                <c:pt idx="871">
                  <c:v>1262476.33</c:v>
                </c:pt>
                <c:pt idx="872">
                  <c:v>185608.56</c:v>
                </c:pt>
                <c:pt idx="873">
                  <c:v>155818.85</c:v>
                </c:pt>
                <c:pt idx="874">
                  <c:v>356922.23</c:v>
                </c:pt>
                <c:pt idx="875">
                  <c:v>2921916.66</c:v>
                </c:pt>
                <c:pt idx="876">
                  <c:v>104440.16</c:v>
                </c:pt>
                <c:pt idx="877">
                  <c:v>605721.02</c:v>
                </c:pt>
                <c:pt idx="878">
                  <c:v>259151.84</c:v>
                </c:pt>
                <c:pt idx="879">
                  <c:v>252110.25</c:v>
                </c:pt>
                <c:pt idx="880">
                  <c:v>1298242.54</c:v>
                </c:pt>
                <c:pt idx="881">
                  <c:v>393289.53</c:v>
                </c:pt>
                <c:pt idx="882">
                  <c:v>357405.82</c:v>
                </c:pt>
                <c:pt idx="883">
                  <c:v>385075.85</c:v>
                </c:pt>
                <c:pt idx="884">
                  <c:v>1163735.54</c:v>
                </c:pt>
                <c:pt idx="885">
                  <c:v>207645.24</c:v>
                </c:pt>
                <c:pt idx="886">
                  <c:v>750346.5</c:v>
                </c:pt>
                <c:pt idx="887">
                  <c:v>312273.14</c:v>
                </c:pt>
                <c:pt idx="888">
                  <c:v>271051.34999999998</c:v>
                </c:pt>
                <c:pt idx="889">
                  <c:v>172518.2</c:v>
                </c:pt>
                <c:pt idx="890">
                  <c:v>403959.96</c:v>
                </c:pt>
                <c:pt idx="891">
                  <c:v>481522.42</c:v>
                </c:pt>
                <c:pt idx="892">
                  <c:v>652301.59</c:v>
                </c:pt>
                <c:pt idx="893">
                  <c:v>628075.85</c:v>
                </c:pt>
                <c:pt idx="894">
                  <c:v>363333.32</c:v>
                </c:pt>
                <c:pt idx="895">
                  <c:v>92273.1</c:v>
                </c:pt>
                <c:pt idx="896">
                  <c:v>229193.81</c:v>
                </c:pt>
                <c:pt idx="897">
                  <c:v>65540.84</c:v>
                </c:pt>
                <c:pt idx="898">
                  <c:v>373821.74</c:v>
                </c:pt>
                <c:pt idx="899">
                  <c:v>999265.6</c:v>
                </c:pt>
                <c:pt idx="900">
                  <c:v>98540.22</c:v>
                </c:pt>
                <c:pt idx="901">
                  <c:v>713915.8</c:v>
                </c:pt>
                <c:pt idx="902">
                  <c:v>771313.77999999991</c:v>
                </c:pt>
                <c:pt idx="903">
                  <c:v>85697.65</c:v>
                </c:pt>
                <c:pt idx="904">
                  <c:v>685417.50999999989</c:v>
                </c:pt>
                <c:pt idx="905">
                  <c:v>161876.76</c:v>
                </c:pt>
                <c:pt idx="906">
                  <c:v>243301.08</c:v>
                </c:pt>
                <c:pt idx="907">
                  <c:v>842141.42</c:v>
                </c:pt>
                <c:pt idx="908">
                  <c:v>303592.92000000004</c:v>
                </c:pt>
                <c:pt idx="909">
                  <c:v>256757.59999999998</c:v>
                </c:pt>
                <c:pt idx="910">
                  <c:v>1140210.3799999999</c:v>
                </c:pt>
                <c:pt idx="911">
                  <c:v>963849.75</c:v>
                </c:pt>
                <c:pt idx="912">
                  <c:v>512142.95999999996</c:v>
                </c:pt>
                <c:pt idx="913">
                  <c:v>169476.04</c:v>
                </c:pt>
                <c:pt idx="914">
                  <c:v>257281.38</c:v>
                </c:pt>
                <c:pt idx="915">
                  <c:v>283678.88</c:v>
                </c:pt>
                <c:pt idx="916">
                  <c:v>1390616.83</c:v>
                </c:pt>
                <c:pt idx="917">
                  <c:v>241296.05000000002</c:v>
                </c:pt>
                <c:pt idx="918">
                  <c:v>197919.40000000002</c:v>
                </c:pt>
                <c:pt idx="919">
                  <c:v>345809.33999999997</c:v>
                </c:pt>
                <c:pt idx="920">
                  <c:v>2725856.4400000004</c:v>
                </c:pt>
                <c:pt idx="921">
                  <c:v>118958.8</c:v>
                </c:pt>
                <c:pt idx="922">
                  <c:v>746903.16</c:v>
                </c:pt>
                <c:pt idx="923">
                  <c:v>303963.18000000005</c:v>
                </c:pt>
                <c:pt idx="924">
                  <c:v>295941.23</c:v>
                </c:pt>
                <c:pt idx="925">
                  <c:v>1287480.31</c:v>
                </c:pt>
                <c:pt idx="926">
                  <c:v>502851.14</c:v>
                </c:pt>
                <c:pt idx="927">
                  <c:v>430765.96999999991</c:v>
                </c:pt>
                <c:pt idx="928">
                  <c:v>408203.49</c:v>
                </c:pt>
                <c:pt idx="929">
                  <c:v>1025312.59</c:v>
                </c:pt>
                <c:pt idx="930">
                  <c:v>110929.77</c:v>
                </c:pt>
                <c:pt idx="931">
                  <c:v>567488.01</c:v>
                </c:pt>
                <c:pt idx="932">
                  <c:v>317209.90000000002</c:v>
                </c:pt>
                <c:pt idx="933">
                  <c:v>300234.78999999998</c:v>
                </c:pt>
                <c:pt idx="934">
                  <c:v>203482.84</c:v>
                </c:pt>
                <c:pt idx="935">
                  <c:v>465108.33999999997</c:v>
                </c:pt>
                <c:pt idx="936">
                  <c:v>464720.86000000004</c:v>
                </c:pt>
                <c:pt idx="937">
                  <c:v>818086.25</c:v>
                </c:pt>
                <c:pt idx="938">
                  <c:v>474305.15</c:v>
                </c:pt>
                <c:pt idx="939">
                  <c:v>402919.29</c:v>
                </c:pt>
                <c:pt idx="940">
                  <c:v>85027.89</c:v>
                </c:pt>
                <c:pt idx="941">
                  <c:v>171869.94</c:v>
                </c:pt>
                <c:pt idx="942">
                  <c:v>68938.01999999999</c:v>
                </c:pt>
                <c:pt idx="943">
                  <c:v>484007.90999999992</c:v>
                </c:pt>
                <c:pt idx="944">
                  <c:v>880266.52</c:v>
                </c:pt>
                <c:pt idx="945">
                  <c:v>95246.38</c:v>
                </c:pt>
                <c:pt idx="946">
                  <c:v>670766.04</c:v>
                </c:pt>
                <c:pt idx="947">
                  <c:v>799726.8899999999</c:v>
                </c:pt>
                <c:pt idx="948">
                  <c:v>111113.11000000002</c:v>
                </c:pt>
                <c:pt idx="949">
                  <c:v>533150.49</c:v>
                </c:pt>
                <c:pt idx="950">
                  <c:v>159070.65000000002</c:v>
                </c:pt>
                <c:pt idx="951">
                  <c:v>251260.53999999998</c:v>
                </c:pt>
                <c:pt idx="952">
                  <c:v>762997.53</c:v>
                </c:pt>
                <c:pt idx="953">
                  <c:v>243366.13</c:v>
                </c:pt>
                <c:pt idx="954">
                  <c:v>194619.31</c:v>
                </c:pt>
                <c:pt idx="955">
                  <c:v>1333180.68</c:v>
                </c:pt>
                <c:pt idx="956">
                  <c:v>1003142.47</c:v>
                </c:pt>
                <c:pt idx="957">
                  <c:v>369628.1</c:v>
                </c:pt>
                <c:pt idx="958">
                  <c:v>132716.65</c:v>
                </c:pt>
                <c:pt idx="959">
                  <c:v>277616.70999999996</c:v>
                </c:pt>
                <c:pt idx="960">
                  <c:v>289124.31000000006</c:v>
                </c:pt>
                <c:pt idx="961">
                  <c:v>1316347.0699999998</c:v>
                </c:pt>
                <c:pt idx="962">
                  <c:v>188231.39</c:v>
                </c:pt>
                <c:pt idx="963">
                  <c:v>182389.99</c:v>
                </c:pt>
                <c:pt idx="964">
                  <c:v>322932.06000000006</c:v>
                </c:pt>
                <c:pt idx="965">
                  <c:v>2409159.6</c:v>
                </c:pt>
                <c:pt idx="966">
                  <c:v>121812.81</c:v>
                </c:pt>
                <c:pt idx="967">
                  <c:v>617912.40999999992</c:v>
                </c:pt>
                <c:pt idx="968">
                  <c:v>291320.91000000003</c:v>
                </c:pt>
                <c:pt idx="969">
                  <c:v>290571.66000000003</c:v>
                </c:pt>
                <c:pt idx="970">
                  <c:v>1294149.71</c:v>
                </c:pt>
                <c:pt idx="971">
                  <c:v>419376.62</c:v>
                </c:pt>
                <c:pt idx="972">
                  <c:v>387588.47</c:v>
                </c:pt>
                <c:pt idx="973">
                  <c:v>419189.36</c:v>
                </c:pt>
                <c:pt idx="974">
                  <c:v>1354912.98</c:v>
                </c:pt>
                <c:pt idx="975">
                  <c:v>117483.82</c:v>
                </c:pt>
                <c:pt idx="976">
                  <c:v>747864.17999999993</c:v>
                </c:pt>
                <c:pt idx="977">
                  <c:v>360772.32000000007</c:v>
                </c:pt>
                <c:pt idx="978">
                  <c:v>311185.65000000002</c:v>
                </c:pt>
                <c:pt idx="979">
                  <c:v>189671.57</c:v>
                </c:pt>
                <c:pt idx="980">
                  <c:v>504269.23000000004</c:v>
                </c:pt>
                <c:pt idx="981">
                  <c:v>439652.12</c:v>
                </c:pt>
                <c:pt idx="982">
                  <c:v>1117376.99</c:v>
                </c:pt>
                <c:pt idx="983">
                  <c:v>709903.13</c:v>
                </c:pt>
                <c:pt idx="984">
                  <c:v>423919.68000000005</c:v>
                </c:pt>
                <c:pt idx="985">
                  <c:v>102537.95</c:v>
                </c:pt>
                <c:pt idx="986">
                  <c:v>171192.49</c:v>
                </c:pt>
                <c:pt idx="987">
                  <c:v>79367.520000000004</c:v>
                </c:pt>
                <c:pt idx="988">
                  <c:v>446629.55000000005</c:v>
                </c:pt>
                <c:pt idx="989">
                  <c:v>950954.6</c:v>
                </c:pt>
                <c:pt idx="990">
                  <c:v>135196.35</c:v>
                </c:pt>
                <c:pt idx="991">
                  <c:v>639421.29</c:v>
                </c:pt>
                <c:pt idx="992">
                  <c:v>1102213.1299999999</c:v>
                </c:pt>
                <c:pt idx="993">
                  <c:v>88727.77</c:v>
                </c:pt>
                <c:pt idx="994">
                  <c:v>999783.13</c:v>
                </c:pt>
                <c:pt idx="995">
                  <c:v>161887.27000000002</c:v>
                </c:pt>
                <c:pt idx="996">
                  <c:v>331324.99</c:v>
                </c:pt>
                <c:pt idx="997">
                  <c:v>951648.11</c:v>
                </c:pt>
                <c:pt idx="998">
                  <c:v>321809.3</c:v>
                </c:pt>
                <c:pt idx="999">
                  <c:v>214353.01999999996</c:v>
                </c:pt>
                <c:pt idx="1000">
                  <c:v>1437239.0899999999</c:v>
                </c:pt>
                <c:pt idx="1001">
                  <c:v>872673.39</c:v>
                </c:pt>
                <c:pt idx="1002">
                  <c:v>570161.94999999995</c:v>
                </c:pt>
                <c:pt idx="1003">
                  <c:v>349565.06000000006</c:v>
                </c:pt>
                <c:pt idx="1004">
                  <c:v>345436.83999999997</c:v>
                </c:pt>
                <c:pt idx="1005">
                  <c:v>474554.55</c:v>
                </c:pt>
                <c:pt idx="1006">
                  <c:v>1584416.56</c:v>
                </c:pt>
                <c:pt idx="1007">
                  <c:v>233732.16</c:v>
                </c:pt>
                <c:pt idx="1008">
                  <c:v>231285.04</c:v>
                </c:pt>
                <c:pt idx="1009">
                  <c:v>364155.28</c:v>
                </c:pt>
                <c:pt idx="1010">
                  <c:v>2653023.23</c:v>
                </c:pt>
                <c:pt idx="1011">
                  <c:v>119167.18</c:v>
                </c:pt>
                <c:pt idx="1012">
                  <c:v>825835.91999999993</c:v>
                </c:pt>
                <c:pt idx="1013">
                  <c:v>273473.62</c:v>
                </c:pt>
                <c:pt idx="1014">
                  <c:v>310587.45999999996</c:v>
                </c:pt>
                <c:pt idx="1015">
                  <c:v>2135242.7599999998</c:v>
                </c:pt>
                <c:pt idx="1016">
                  <c:v>577116.22</c:v>
                </c:pt>
                <c:pt idx="1017">
                  <c:v>482904.74000000005</c:v>
                </c:pt>
                <c:pt idx="1018">
                  <c:v>527860.09000000008</c:v>
                </c:pt>
                <c:pt idx="1019">
                  <c:v>1315329.83</c:v>
                </c:pt>
                <c:pt idx="1020">
                  <c:v>183347.37</c:v>
                </c:pt>
                <c:pt idx="1021">
                  <c:v>608159.44999999995</c:v>
                </c:pt>
                <c:pt idx="1022">
                  <c:v>407825</c:v>
                </c:pt>
                <c:pt idx="1023">
                  <c:v>322272.96999999997</c:v>
                </c:pt>
                <c:pt idx="1024">
                  <c:v>176001.32</c:v>
                </c:pt>
                <c:pt idx="1025">
                  <c:v>591211.37</c:v>
                </c:pt>
                <c:pt idx="1026">
                  <c:v>460708.82</c:v>
                </c:pt>
                <c:pt idx="1027">
                  <c:v>1301932.95</c:v>
                </c:pt>
                <c:pt idx="1028">
                  <c:v>600669.78</c:v>
                </c:pt>
                <c:pt idx="1029">
                  <c:v>506254.11</c:v>
                </c:pt>
                <c:pt idx="1030">
                  <c:v>105005.26000000001</c:v>
                </c:pt>
                <c:pt idx="1031">
                  <c:v>257250.2</c:v>
                </c:pt>
                <c:pt idx="1032">
                  <c:v>84994.86</c:v>
                </c:pt>
                <c:pt idx="1033">
                  <c:v>577173.29</c:v>
                </c:pt>
                <c:pt idx="1034">
                  <c:v>1020913.2</c:v>
                </c:pt>
                <c:pt idx="1035">
                  <c:v>93625.03</c:v>
                </c:pt>
                <c:pt idx="1036">
                  <c:v>559460.43999999994</c:v>
                </c:pt>
                <c:pt idx="1037">
                  <c:v>1152539.42</c:v>
                </c:pt>
                <c:pt idx="1038">
                  <c:v>105025.45</c:v>
                </c:pt>
                <c:pt idx="1039">
                  <c:v>800274.40000000014</c:v>
                </c:pt>
                <c:pt idx="1040">
                  <c:v>158637.92000000001</c:v>
                </c:pt>
                <c:pt idx="1041">
                  <c:v>247893.13</c:v>
                </c:pt>
                <c:pt idx="1042">
                  <c:v>947968.47</c:v>
                </c:pt>
                <c:pt idx="1043">
                  <c:v>281913.49</c:v>
                </c:pt>
                <c:pt idx="1044">
                  <c:v>187523.20000000001</c:v>
                </c:pt>
                <c:pt idx="1045">
                  <c:v>1433095.3599999999</c:v>
                </c:pt>
                <c:pt idx="1046">
                  <c:v>773218.12999999989</c:v>
                </c:pt>
                <c:pt idx="1047">
                  <c:v>367456.05000000005</c:v>
                </c:pt>
                <c:pt idx="1048">
                  <c:v>162674.54999999999</c:v>
                </c:pt>
                <c:pt idx="1049">
                  <c:v>299069.36</c:v>
                </c:pt>
                <c:pt idx="1050">
                  <c:v>432600.1</c:v>
                </c:pt>
                <c:pt idx="1051">
                  <c:v>1647858.32</c:v>
                </c:pt>
                <c:pt idx="1052">
                  <c:v>265600.19999999995</c:v>
                </c:pt>
                <c:pt idx="1053">
                  <c:v>188556.57</c:v>
                </c:pt>
                <c:pt idx="1054">
                  <c:v>348153.29</c:v>
                </c:pt>
                <c:pt idx="1055">
                  <c:v>2893717.97</c:v>
                </c:pt>
                <c:pt idx="1056">
                  <c:v>96546.559999999998</c:v>
                </c:pt>
                <c:pt idx="1057">
                  <c:v>661212.22</c:v>
                </c:pt>
                <c:pt idx="1058">
                  <c:v>221273.84</c:v>
                </c:pt>
                <c:pt idx="1059">
                  <c:v>314915.08999999997</c:v>
                </c:pt>
                <c:pt idx="1060">
                  <c:v>2278728.69</c:v>
                </c:pt>
                <c:pt idx="1061">
                  <c:v>441977</c:v>
                </c:pt>
                <c:pt idx="1062">
                  <c:v>414781.12</c:v>
                </c:pt>
                <c:pt idx="1063">
                  <c:v>537883.88</c:v>
                </c:pt>
                <c:pt idx="1064">
                  <c:v>1592137.3</c:v>
                </c:pt>
                <c:pt idx="1065">
                  <c:v>119606.35</c:v>
                </c:pt>
                <c:pt idx="1066">
                  <c:v>486679.98</c:v>
                </c:pt>
                <c:pt idx="1067">
                  <c:v>322348.71999999997</c:v>
                </c:pt>
                <c:pt idx="1068">
                  <c:v>267305.90999999997</c:v>
                </c:pt>
                <c:pt idx="1069">
                  <c:v>159289.18</c:v>
                </c:pt>
                <c:pt idx="1070">
                  <c:v>468915.38</c:v>
                </c:pt>
                <c:pt idx="1071">
                  <c:v>566134.80999999994</c:v>
                </c:pt>
                <c:pt idx="1072">
                  <c:v>821352.04999999993</c:v>
                </c:pt>
                <c:pt idx="1073">
                  <c:v>548587.07000000007</c:v>
                </c:pt>
                <c:pt idx="1074">
                  <c:v>435490.60000000003</c:v>
                </c:pt>
                <c:pt idx="1075">
                  <c:v>88197.75</c:v>
                </c:pt>
                <c:pt idx="1076">
                  <c:v>208484.39</c:v>
                </c:pt>
                <c:pt idx="1077">
                  <c:v>73320.149999999994</c:v>
                </c:pt>
                <c:pt idx="1078">
                  <c:v>461179.38</c:v>
                </c:pt>
                <c:pt idx="1079">
                  <c:v>957086.15999999992</c:v>
                </c:pt>
                <c:pt idx="1080">
                  <c:v>216738.47</c:v>
                </c:pt>
                <c:pt idx="1081">
                  <c:v>957792.07000000007</c:v>
                </c:pt>
                <c:pt idx="1082">
                  <c:v>1225103.27</c:v>
                </c:pt>
                <c:pt idx="1083">
                  <c:v>128702.15</c:v>
                </c:pt>
                <c:pt idx="1084">
                  <c:v>725934.21000000008</c:v>
                </c:pt>
                <c:pt idx="1085">
                  <c:v>188654.46999999997</c:v>
                </c:pt>
                <c:pt idx="1086">
                  <c:v>411160.94</c:v>
                </c:pt>
                <c:pt idx="1087">
                  <c:v>1802646.3499999999</c:v>
                </c:pt>
                <c:pt idx="1088">
                  <c:v>380214.74</c:v>
                </c:pt>
                <c:pt idx="1089">
                  <c:v>333398.29000000004</c:v>
                </c:pt>
                <c:pt idx="1090">
                  <c:v>1885401.44</c:v>
                </c:pt>
                <c:pt idx="1091">
                  <c:v>1381528.7400000002</c:v>
                </c:pt>
                <c:pt idx="1092">
                  <c:v>880540.45000000007</c:v>
                </c:pt>
                <c:pt idx="1093">
                  <c:v>408921.56999999995</c:v>
                </c:pt>
                <c:pt idx="1094">
                  <c:v>395673.05000000005</c:v>
                </c:pt>
                <c:pt idx="1095">
                  <c:v>427950.70999999996</c:v>
                </c:pt>
                <c:pt idx="1096">
                  <c:v>2381742.59</c:v>
                </c:pt>
                <c:pt idx="1097">
                  <c:v>335442.41000000003</c:v>
                </c:pt>
                <c:pt idx="1098">
                  <c:v>365637.29000000004</c:v>
                </c:pt>
                <c:pt idx="1099">
                  <c:v>512982.73</c:v>
                </c:pt>
                <c:pt idx="1100">
                  <c:v>5070580.5600000005</c:v>
                </c:pt>
                <c:pt idx="1101">
                  <c:v>169828.77</c:v>
                </c:pt>
                <c:pt idx="1102">
                  <c:v>1310671.51</c:v>
                </c:pt>
                <c:pt idx="1103">
                  <c:v>391780.25</c:v>
                </c:pt>
                <c:pt idx="1104">
                  <c:v>521184.22000000003</c:v>
                </c:pt>
                <c:pt idx="1105">
                  <c:v>2959541.38</c:v>
                </c:pt>
                <c:pt idx="1106">
                  <c:v>847261.25</c:v>
                </c:pt>
                <c:pt idx="1107">
                  <c:v>759532.37</c:v>
                </c:pt>
                <c:pt idx="1108">
                  <c:v>819224.3</c:v>
                </c:pt>
                <c:pt idx="1109">
                  <c:v>1998260.4700000002</c:v>
                </c:pt>
                <c:pt idx="1110">
                  <c:v>202604.34</c:v>
                </c:pt>
                <c:pt idx="1111">
                  <c:v>1051039.26</c:v>
                </c:pt>
                <c:pt idx="1112">
                  <c:v>525075.42000000004</c:v>
                </c:pt>
                <c:pt idx="1113">
                  <c:v>469093.71</c:v>
                </c:pt>
                <c:pt idx="1114">
                  <c:v>287728.25</c:v>
                </c:pt>
                <c:pt idx="1115">
                  <c:v>862337.10000000009</c:v>
                </c:pt>
                <c:pt idx="1116">
                  <c:v>858101.65</c:v>
                </c:pt>
                <c:pt idx="1117">
                  <c:v>1706251.0500000003</c:v>
                </c:pt>
                <c:pt idx="1118">
                  <c:v>909127.60000000009</c:v>
                </c:pt>
                <c:pt idx="1119">
                  <c:v>678235.27</c:v>
                </c:pt>
                <c:pt idx="1120">
                  <c:v>141362.77000000002</c:v>
                </c:pt>
                <c:pt idx="1121">
                  <c:v>322673.64</c:v>
                </c:pt>
                <c:pt idx="1122">
                  <c:v>113023.34999999999</c:v>
                </c:pt>
                <c:pt idx="1123">
                  <c:v>853642.89999999991</c:v>
                </c:pt>
                <c:pt idx="1124">
                  <c:v>1272039.7999999998</c:v>
                </c:pt>
                <c:pt idx="1125">
                  <c:v>121804.36</c:v>
                </c:pt>
                <c:pt idx="1126">
                  <c:v>723928.38</c:v>
                </c:pt>
                <c:pt idx="1127">
                  <c:v>900558.38</c:v>
                </c:pt>
                <c:pt idx="1128">
                  <c:v>93106.27</c:v>
                </c:pt>
                <c:pt idx="1129">
                  <c:v>834304.52</c:v>
                </c:pt>
                <c:pt idx="1130">
                  <c:v>151057.53</c:v>
                </c:pt>
                <c:pt idx="1131">
                  <c:v>262133.71</c:v>
                </c:pt>
                <c:pt idx="1132">
                  <c:v>897178.36</c:v>
                </c:pt>
                <c:pt idx="1133">
                  <c:v>305400.41000000003</c:v>
                </c:pt>
                <c:pt idx="1134">
                  <c:v>218329.7</c:v>
                </c:pt>
                <c:pt idx="1135">
                  <c:v>1553404.1600000001</c:v>
                </c:pt>
                <c:pt idx="1136">
                  <c:v>1056054.4099999999</c:v>
                </c:pt>
                <c:pt idx="1137">
                  <c:v>435384.44999999995</c:v>
                </c:pt>
                <c:pt idx="1138">
                  <c:v>167604.59999999998</c:v>
                </c:pt>
                <c:pt idx="1139">
                  <c:v>321368.64</c:v>
                </c:pt>
                <c:pt idx="1140">
                  <c:v>352731.82999999996</c:v>
                </c:pt>
                <c:pt idx="1141">
                  <c:v>1870874.72</c:v>
                </c:pt>
                <c:pt idx="1142">
                  <c:v>258008.01</c:v>
                </c:pt>
                <c:pt idx="1143">
                  <c:v>234557.28</c:v>
                </c:pt>
                <c:pt idx="1144">
                  <c:v>433809.83999999997</c:v>
                </c:pt>
                <c:pt idx="1145">
                  <c:v>3323882.38</c:v>
                </c:pt>
                <c:pt idx="1146">
                  <c:v>130566.55</c:v>
                </c:pt>
                <c:pt idx="1147">
                  <c:v>856022.49</c:v>
                </c:pt>
                <c:pt idx="1148">
                  <c:v>303827.76</c:v>
                </c:pt>
                <c:pt idx="1149">
                  <c:v>289527.53000000003</c:v>
                </c:pt>
                <c:pt idx="1150">
                  <c:v>2051389.9899999998</c:v>
                </c:pt>
                <c:pt idx="1151">
                  <c:v>617475.89</c:v>
                </c:pt>
                <c:pt idx="1152">
                  <c:v>516404.69999999995</c:v>
                </c:pt>
                <c:pt idx="1153">
                  <c:v>611269.34000000008</c:v>
                </c:pt>
                <c:pt idx="1154">
                  <c:v>1490711.97</c:v>
                </c:pt>
                <c:pt idx="1155">
                  <c:v>116882.18</c:v>
                </c:pt>
                <c:pt idx="1156">
                  <c:v>507333.47000000003</c:v>
                </c:pt>
                <c:pt idx="1157">
                  <c:v>367903.88</c:v>
                </c:pt>
                <c:pt idx="1158">
                  <c:v>292742.42</c:v>
                </c:pt>
                <c:pt idx="1159">
                  <c:v>207658.31999999998</c:v>
                </c:pt>
                <c:pt idx="1160">
                  <c:v>554598.15</c:v>
                </c:pt>
                <c:pt idx="1161">
                  <c:v>558926.47000000009</c:v>
                </c:pt>
                <c:pt idx="1162">
                  <c:v>823086.8600000001</c:v>
                </c:pt>
                <c:pt idx="1163">
                  <c:v>468936.03</c:v>
                </c:pt>
                <c:pt idx="1164">
                  <c:v>452805.55000000005</c:v>
                </c:pt>
                <c:pt idx="1165">
                  <c:v>95011.26999999999</c:v>
                </c:pt>
                <c:pt idx="1166">
                  <c:v>174606.68</c:v>
                </c:pt>
                <c:pt idx="1167">
                  <c:v>78222.880000000005</c:v>
                </c:pt>
                <c:pt idx="1168">
                  <c:v>569543.02</c:v>
                </c:pt>
                <c:pt idx="1169">
                  <c:v>1071952.06</c:v>
                </c:pt>
                <c:pt idx="1170">
                  <c:v>85630.24</c:v>
                </c:pt>
                <c:pt idx="1171">
                  <c:v>538448.01</c:v>
                </c:pt>
                <c:pt idx="1172">
                  <c:v>796515.52</c:v>
                </c:pt>
                <c:pt idx="1173">
                  <c:v>80833.06</c:v>
                </c:pt>
                <c:pt idx="1174">
                  <c:v>515022.94000000006</c:v>
                </c:pt>
                <c:pt idx="1175">
                  <c:v>144087.48000000001</c:v>
                </c:pt>
                <c:pt idx="1176">
                  <c:v>224395.77000000002</c:v>
                </c:pt>
                <c:pt idx="1177">
                  <c:v>736317.26</c:v>
                </c:pt>
                <c:pt idx="1178">
                  <c:v>231729.88</c:v>
                </c:pt>
                <c:pt idx="1179">
                  <c:v>179193.25</c:v>
                </c:pt>
                <c:pt idx="1180">
                  <c:v>1421970.53</c:v>
                </c:pt>
                <c:pt idx="1181">
                  <c:v>743979.81</c:v>
                </c:pt>
                <c:pt idx="1182">
                  <c:v>361966.97</c:v>
                </c:pt>
                <c:pt idx="1183">
                  <c:v>143871.75</c:v>
                </c:pt>
                <c:pt idx="1184">
                  <c:v>277022.82</c:v>
                </c:pt>
                <c:pt idx="1185">
                  <c:v>283265.66000000003</c:v>
                </c:pt>
                <c:pt idx="1186">
                  <c:v>1572064.6099999999</c:v>
                </c:pt>
                <c:pt idx="1187">
                  <c:v>186523.76</c:v>
                </c:pt>
                <c:pt idx="1188">
                  <c:v>185003.97</c:v>
                </c:pt>
                <c:pt idx="1189">
                  <c:v>325042.62</c:v>
                </c:pt>
                <c:pt idx="1190">
                  <c:v>2749718.75</c:v>
                </c:pt>
                <c:pt idx="1191">
                  <c:v>101522.07</c:v>
                </c:pt>
                <c:pt idx="1192">
                  <c:v>669345.19999999995</c:v>
                </c:pt>
                <c:pt idx="1193">
                  <c:v>230083.5</c:v>
                </c:pt>
                <c:pt idx="1194">
                  <c:v>306966.07</c:v>
                </c:pt>
                <c:pt idx="1195">
                  <c:v>1413687.38</c:v>
                </c:pt>
                <c:pt idx="1196">
                  <c:v>395298.31</c:v>
                </c:pt>
                <c:pt idx="1197">
                  <c:v>396568.37999999995</c:v>
                </c:pt>
                <c:pt idx="1198">
                  <c:v>443312.68</c:v>
                </c:pt>
                <c:pt idx="1199">
                  <c:v>1544983.15</c:v>
                </c:pt>
                <c:pt idx="1200">
                  <c:v>121002.79999999999</c:v>
                </c:pt>
                <c:pt idx="1201">
                  <c:v>636925.68999999994</c:v>
                </c:pt>
                <c:pt idx="1202">
                  <c:v>302077.06</c:v>
                </c:pt>
                <c:pt idx="1203">
                  <c:v>237767.01</c:v>
                </c:pt>
                <c:pt idx="1204">
                  <c:v>155902.21000000002</c:v>
                </c:pt>
                <c:pt idx="1205">
                  <c:v>530247.15</c:v>
                </c:pt>
                <c:pt idx="1206">
                  <c:v>447962.28</c:v>
                </c:pt>
                <c:pt idx="1207">
                  <c:v>1149074.92</c:v>
                </c:pt>
                <c:pt idx="1208">
                  <c:v>468075.23</c:v>
                </c:pt>
                <c:pt idx="1209">
                  <c:v>396970.44</c:v>
                </c:pt>
                <c:pt idx="1210">
                  <c:v>79223.81</c:v>
                </c:pt>
                <c:pt idx="1211">
                  <c:v>172847.28</c:v>
                </c:pt>
                <c:pt idx="1212">
                  <c:v>65757.320000000007</c:v>
                </c:pt>
                <c:pt idx="1213">
                  <c:v>442206.63</c:v>
                </c:pt>
                <c:pt idx="1214">
                  <c:v>896808.98</c:v>
                </c:pt>
                <c:pt idx="1215">
                  <c:v>104278.89</c:v>
                </c:pt>
                <c:pt idx="1216">
                  <c:v>586240.44000000006</c:v>
                </c:pt>
                <c:pt idx="1217">
                  <c:v>836294.71</c:v>
                </c:pt>
                <c:pt idx="1218">
                  <c:v>113183.43</c:v>
                </c:pt>
                <c:pt idx="1219">
                  <c:v>527274.99</c:v>
                </c:pt>
                <c:pt idx="1220">
                  <c:v>151330.38</c:v>
                </c:pt>
                <c:pt idx="1221">
                  <c:v>249254.22999999998</c:v>
                </c:pt>
                <c:pt idx="1222">
                  <c:v>794925.31</c:v>
                </c:pt>
                <c:pt idx="1223">
                  <c:v>263363.41000000003</c:v>
                </c:pt>
                <c:pt idx="1224">
                  <c:v>209180.18</c:v>
                </c:pt>
                <c:pt idx="1225">
                  <c:v>1616898.5</c:v>
                </c:pt>
                <c:pt idx="1226">
                  <c:v>1018614.31</c:v>
                </c:pt>
                <c:pt idx="1227">
                  <c:v>464413.56999999995</c:v>
                </c:pt>
                <c:pt idx="1228">
                  <c:v>208279.53</c:v>
                </c:pt>
                <c:pt idx="1229">
                  <c:v>281655.48</c:v>
                </c:pt>
                <c:pt idx="1230">
                  <c:v>289607.63</c:v>
                </c:pt>
                <c:pt idx="1231">
                  <c:v>1657524.2799999998</c:v>
                </c:pt>
                <c:pt idx="1232">
                  <c:v>196615.34</c:v>
                </c:pt>
                <c:pt idx="1233">
                  <c:v>194729.14</c:v>
                </c:pt>
                <c:pt idx="1234">
                  <c:v>352533.58999999997</c:v>
                </c:pt>
                <c:pt idx="1235">
                  <c:v>3029956.79</c:v>
                </c:pt>
                <c:pt idx="1236">
                  <c:v>99580.43</c:v>
                </c:pt>
                <c:pt idx="1237">
                  <c:v>647233.53</c:v>
                </c:pt>
                <c:pt idx="1238">
                  <c:v>230229.94</c:v>
                </c:pt>
                <c:pt idx="1239">
                  <c:v>373167.22</c:v>
                </c:pt>
                <c:pt idx="1240">
                  <c:v>1615325.1400000001</c:v>
                </c:pt>
                <c:pt idx="1241">
                  <c:v>399308.69000000006</c:v>
                </c:pt>
                <c:pt idx="1242">
                  <c:v>416950.05</c:v>
                </c:pt>
                <c:pt idx="1243">
                  <c:v>490292.38</c:v>
                </c:pt>
                <c:pt idx="1244">
                  <c:v>1224254.3999999999</c:v>
                </c:pt>
                <c:pt idx="1245">
                  <c:v>184226.61</c:v>
                </c:pt>
                <c:pt idx="1246">
                  <c:v>772848.64999999991</c:v>
                </c:pt>
                <c:pt idx="1247">
                  <c:v>343583.52999999997</c:v>
                </c:pt>
                <c:pt idx="1248">
                  <c:v>277107.48</c:v>
                </c:pt>
                <c:pt idx="1249">
                  <c:v>174394.57</c:v>
                </c:pt>
                <c:pt idx="1250">
                  <c:v>589559.59</c:v>
                </c:pt>
                <c:pt idx="1251">
                  <c:v>538360.91</c:v>
                </c:pt>
                <c:pt idx="1252">
                  <c:v>984000.13</c:v>
                </c:pt>
                <c:pt idx="1253">
                  <c:v>636462.47</c:v>
                </c:pt>
                <c:pt idx="1254">
                  <c:v>405689.01</c:v>
                </c:pt>
                <c:pt idx="1255">
                  <c:v>97120.83</c:v>
                </c:pt>
                <c:pt idx="1256">
                  <c:v>188826.97</c:v>
                </c:pt>
                <c:pt idx="1257">
                  <c:v>68888.160000000003</c:v>
                </c:pt>
                <c:pt idx="1258">
                  <c:v>484876.62</c:v>
                </c:pt>
                <c:pt idx="1259">
                  <c:v>895671.55</c:v>
                </c:pt>
                <c:pt idx="1260">
                  <c:v>139520.6</c:v>
                </c:pt>
                <c:pt idx="1261">
                  <c:v>594551.6</c:v>
                </c:pt>
                <c:pt idx="1262">
                  <c:v>988572.62999999989</c:v>
                </c:pt>
                <c:pt idx="1263">
                  <c:v>91070.799999999988</c:v>
                </c:pt>
                <c:pt idx="1264">
                  <c:v>785188.72000000009</c:v>
                </c:pt>
                <c:pt idx="1265">
                  <c:v>168190.37</c:v>
                </c:pt>
                <c:pt idx="1266">
                  <c:v>259060.74</c:v>
                </c:pt>
                <c:pt idx="1267">
                  <c:v>820728.47</c:v>
                </c:pt>
                <c:pt idx="1268">
                  <c:v>265942.15000000002</c:v>
                </c:pt>
                <c:pt idx="1269">
                  <c:v>207531.28999999998</c:v>
                </c:pt>
                <c:pt idx="1270">
                  <c:v>1501141.58</c:v>
                </c:pt>
                <c:pt idx="1271">
                  <c:v>934460.44</c:v>
                </c:pt>
                <c:pt idx="1272">
                  <c:v>400047.47</c:v>
                </c:pt>
                <c:pt idx="1273">
                  <c:v>137419.69999999998</c:v>
                </c:pt>
                <c:pt idx="1274">
                  <c:v>289090.98</c:v>
                </c:pt>
                <c:pt idx="1275">
                  <c:v>432095.58</c:v>
                </c:pt>
                <c:pt idx="1276">
                  <c:v>1501699.41</c:v>
                </c:pt>
                <c:pt idx="1277">
                  <c:v>207466.39</c:v>
                </c:pt>
                <c:pt idx="1278">
                  <c:v>229905.22000000003</c:v>
                </c:pt>
                <c:pt idx="1279">
                  <c:v>371269.22</c:v>
                </c:pt>
                <c:pt idx="1280">
                  <c:v>2667104.06</c:v>
                </c:pt>
                <c:pt idx="1281">
                  <c:v>97173.739999999991</c:v>
                </c:pt>
                <c:pt idx="1282">
                  <c:v>881388.29</c:v>
                </c:pt>
                <c:pt idx="1283">
                  <c:v>243867.72</c:v>
                </c:pt>
                <c:pt idx="1284">
                  <c:v>332378.95999999996</c:v>
                </c:pt>
                <c:pt idx="1285">
                  <c:v>1931495.66</c:v>
                </c:pt>
                <c:pt idx="1286">
                  <c:v>458200.4</c:v>
                </c:pt>
                <c:pt idx="1287">
                  <c:v>533700.98</c:v>
                </c:pt>
                <c:pt idx="1288">
                  <c:v>443651.36</c:v>
                </c:pt>
                <c:pt idx="1289">
                  <c:v>1672899.3599999999</c:v>
                </c:pt>
                <c:pt idx="1290">
                  <c:v>120612.81999999999</c:v>
                </c:pt>
                <c:pt idx="1291">
                  <c:v>592281.81000000006</c:v>
                </c:pt>
                <c:pt idx="1292">
                  <c:v>330201.25</c:v>
                </c:pt>
                <c:pt idx="1293">
                  <c:v>289118.59999999998</c:v>
                </c:pt>
                <c:pt idx="1294">
                  <c:v>178885.9</c:v>
                </c:pt>
                <c:pt idx="1295">
                  <c:v>559943.98</c:v>
                </c:pt>
                <c:pt idx="1296">
                  <c:v>459124.87</c:v>
                </c:pt>
                <c:pt idx="1297">
                  <c:v>1051308.5</c:v>
                </c:pt>
                <c:pt idx="1298">
                  <c:v>456320.3</c:v>
                </c:pt>
                <c:pt idx="1299">
                  <c:v>457398.24999999994</c:v>
                </c:pt>
                <c:pt idx="1300">
                  <c:v>94804.19</c:v>
                </c:pt>
                <c:pt idx="1301">
                  <c:v>172050.58000000002</c:v>
                </c:pt>
                <c:pt idx="1302">
                  <c:v>89700.27</c:v>
                </c:pt>
                <c:pt idx="1303">
                  <c:v>597351.68000000005</c:v>
                </c:pt>
                <c:pt idx="1304">
                  <c:v>935934.1</c:v>
                </c:pt>
                <c:pt idx="1305">
                  <c:v>144648.75</c:v>
                </c:pt>
                <c:pt idx="1306">
                  <c:v>695821.13</c:v>
                </c:pt>
                <c:pt idx="1307">
                  <c:v>874780.27</c:v>
                </c:pt>
                <c:pt idx="1308">
                  <c:v>80611.010000000009</c:v>
                </c:pt>
                <c:pt idx="1309">
                  <c:v>629090.87</c:v>
                </c:pt>
                <c:pt idx="1310">
                  <c:v>185174.55</c:v>
                </c:pt>
                <c:pt idx="1311">
                  <c:v>279661.70999999996</c:v>
                </c:pt>
                <c:pt idx="1312">
                  <c:v>830421.02999999991</c:v>
                </c:pt>
                <c:pt idx="1313">
                  <c:v>275804.74</c:v>
                </c:pt>
                <c:pt idx="1314">
                  <c:v>212107.87</c:v>
                </c:pt>
                <c:pt idx="1315">
                  <c:v>1356159.9600000002</c:v>
                </c:pt>
                <c:pt idx="1316">
                  <c:v>788107.23</c:v>
                </c:pt>
                <c:pt idx="1317">
                  <c:v>443295.3</c:v>
                </c:pt>
                <c:pt idx="1318">
                  <c:v>191286.88999999998</c:v>
                </c:pt>
                <c:pt idx="1319">
                  <c:v>279645.04000000004</c:v>
                </c:pt>
                <c:pt idx="1320">
                  <c:v>314847.26</c:v>
                </c:pt>
                <c:pt idx="1321">
                  <c:v>1324475.69</c:v>
                </c:pt>
                <c:pt idx="1322">
                  <c:v>227995.61</c:v>
                </c:pt>
                <c:pt idx="1323">
                  <c:v>227714.5</c:v>
                </c:pt>
                <c:pt idx="1324">
                  <c:v>298805.55000000005</c:v>
                </c:pt>
                <c:pt idx="1325">
                  <c:v>3059034.3</c:v>
                </c:pt>
                <c:pt idx="1326">
                  <c:v>117108.97</c:v>
                </c:pt>
                <c:pt idx="1327">
                  <c:v>888615.09000000008</c:v>
                </c:pt>
                <c:pt idx="1328">
                  <c:v>304701.2</c:v>
                </c:pt>
                <c:pt idx="1329">
                  <c:v>316463.18000000005</c:v>
                </c:pt>
                <c:pt idx="1330">
                  <c:v>1755052.38</c:v>
                </c:pt>
                <c:pt idx="1331">
                  <c:v>765746.37</c:v>
                </c:pt>
                <c:pt idx="1332">
                  <c:v>529200.61</c:v>
                </c:pt>
                <c:pt idx="1333">
                  <c:v>486492.24</c:v>
                </c:pt>
                <c:pt idx="1334">
                  <c:v>1619549.7899999998</c:v>
                </c:pt>
                <c:pt idx="1335">
                  <c:v>134625.32</c:v>
                </c:pt>
                <c:pt idx="1336">
                  <c:v>676307.42999999993</c:v>
                </c:pt>
                <c:pt idx="1337">
                  <c:v>384595.79000000004</c:v>
                </c:pt>
                <c:pt idx="1338">
                  <c:v>345645.83</c:v>
                </c:pt>
                <c:pt idx="1339">
                  <c:v>228663.46000000002</c:v>
                </c:pt>
                <c:pt idx="1340">
                  <c:v>546435.55000000005</c:v>
                </c:pt>
                <c:pt idx="1341">
                  <c:v>512155.1</c:v>
                </c:pt>
                <c:pt idx="1342">
                  <c:v>904333.9800000001</c:v>
                </c:pt>
                <c:pt idx="1343">
                  <c:v>514742.18</c:v>
                </c:pt>
                <c:pt idx="1344">
                  <c:v>482065.76</c:v>
                </c:pt>
                <c:pt idx="1345">
                  <c:v>82487.75</c:v>
                </c:pt>
                <c:pt idx="1346">
                  <c:v>249444.49</c:v>
                </c:pt>
                <c:pt idx="1347">
                  <c:v>90823.290000000008</c:v>
                </c:pt>
                <c:pt idx="1348">
                  <c:v>580771.42999999993</c:v>
                </c:pt>
                <c:pt idx="1349">
                  <c:v>897607.11999999988</c:v>
                </c:pt>
                <c:pt idx="1350">
                  <c:v>105304.65</c:v>
                </c:pt>
                <c:pt idx="1351">
                  <c:v>730449.69</c:v>
                </c:pt>
                <c:pt idx="1352">
                  <c:v>1113242.8199999998</c:v>
                </c:pt>
                <c:pt idx="1353">
                  <c:v>119045.04000000001</c:v>
                </c:pt>
                <c:pt idx="1354">
                  <c:v>602177.42999999993</c:v>
                </c:pt>
                <c:pt idx="1355">
                  <c:v>166358.32</c:v>
                </c:pt>
                <c:pt idx="1356">
                  <c:v>396324.57</c:v>
                </c:pt>
                <c:pt idx="1357">
                  <c:v>841171.24</c:v>
                </c:pt>
                <c:pt idx="1358">
                  <c:v>245062.31</c:v>
                </c:pt>
                <c:pt idx="1359">
                  <c:v>216897.74</c:v>
                </c:pt>
                <c:pt idx="1360">
                  <c:v>1362250.25</c:v>
                </c:pt>
                <c:pt idx="1361">
                  <c:v>1010953.7100000001</c:v>
                </c:pt>
                <c:pt idx="1362">
                  <c:v>428600.19999999995</c:v>
                </c:pt>
                <c:pt idx="1363">
                  <c:v>175969.31</c:v>
                </c:pt>
                <c:pt idx="1364">
                  <c:v>299740.63</c:v>
                </c:pt>
                <c:pt idx="1365">
                  <c:v>308716.16000000003</c:v>
                </c:pt>
                <c:pt idx="1366">
                  <c:v>1243926.96</c:v>
                </c:pt>
                <c:pt idx="1367">
                  <c:v>209169.31</c:v>
                </c:pt>
                <c:pt idx="1368">
                  <c:v>234236.46000000002</c:v>
                </c:pt>
                <c:pt idx="1369">
                  <c:v>311526.49</c:v>
                </c:pt>
                <c:pt idx="1370">
                  <c:v>3395262.7</c:v>
                </c:pt>
                <c:pt idx="1371">
                  <c:v>126213.07999999999</c:v>
                </c:pt>
                <c:pt idx="1372">
                  <c:v>828837.57</c:v>
                </c:pt>
                <c:pt idx="1373">
                  <c:v>316201.23</c:v>
                </c:pt>
                <c:pt idx="1374">
                  <c:v>316969.55</c:v>
                </c:pt>
                <c:pt idx="1375">
                  <c:v>1564859.63</c:v>
                </c:pt>
                <c:pt idx="1376">
                  <c:v>428028.89999999997</c:v>
                </c:pt>
                <c:pt idx="1377">
                  <c:v>508979.43000000005</c:v>
                </c:pt>
                <c:pt idx="1378">
                  <c:v>471175.79000000004</c:v>
                </c:pt>
                <c:pt idx="1379">
                  <c:v>1299190.9200000002</c:v>
                </c:pt>
                <c:pt idx="1380">
                  <c:v>198246.71000000002</c:v>
                </c:pt>
                <c:pt idx="1381">
                  <c:v>759157.5</c:v>
                </c:pt>
                <c:pt idx="1382">
                  <c:v>552900.21</c:v>
                </c:pt>
                <c:pt idx="1383">
                  <c:v>365038.23</c:v>
                </c:pt>
                <c:pt idx="1384">
                  <c:v>209053.83000000002</c:v>
                </c:pt>
                <c:pt idx="1385">
                  <c:v>517463.38</c:v>
                </c:pt>
                <c:pt idx="1386">
                  <c:v>643491.06999999995</c:v>
                </c:pt>
                <c:pt idx="1387">
                  <c:v>777300.98999999987</c:v>
                </c:pt>
                <c:pt idx="1388">
                  <c:v>685505.57000000007</c:v>
                </c:pt>
                <c:pt idx="1389">
                  <c:v>542846.79</c:v>
                </c:pt>
                <c:pt idx="1390">
                  <c:v>98328.71</c:v>
                </c:pt>
                <c:pt idx="1391">
                  <c:v>191261.08000000002</c:v>
                </c:pt>
                <c:pt idx="1392">
                  <c:v>71732.63</c:v>
                </c:pt>
                <c:pt idx="1393">
                  <c:v>574380.46</c:v>
                </c:pt>
                <c:pt idx="1394">
                  <c:v>855251.16999999993</c:v>
                </c:pt>
                <c:pt idx="1395">
                  <c:v>149396.5</c:v>
                </c:pt>
                <c:pt idx="1396">
                  <c:v>624645.42000000004</c:v>
                </c:pt>
                <c:pt idx="1397">
                  <c:v>986038.75</c:v>
                </c:pt>
                <c:pt idx="1398">
                  <c:v>85839.98000000001</c:v>
                </c:pt>
                <c:pt idx="1399">
                  <c:v>641462.42999999993</c:v>
                </c:pt>
                <c:pt idx="1400">
                  <c:v>163592.40000000002</c:v>
                </c:pt>
                <c:pt idx="1401">
                  <c:v>258547.55000000002</c:v>
                </c:pt>
                <c:pt idx="1402">
                  <c:v>908202.13000000012</c:v>
                </c:pt>
                <c:pt idx="1403">
                  <c:v>277267.97000000003</c:v>
                </c:pt>
                <c:pt idx="1404">
                  <c:v>264778.18</c:v>
                </c:pt>
                <c:pt idx="1405">
                  <c:v>1803351.2100000002</c:v>
                </c:pt>
                <c:pt idx="1406">
                  <c:v>950483.36999999988</c:v>
                </c:pt>
                <c:pt idx="1407">
                  <c:v>477637.43</c:v>
                </c:pt>
                <c:pt idx="1408">
                  <c:v>207028.28000000003</c:v>
                </c:pt>
                <c:pt idx="1409">
                  <c:v>330371.24</c:v>
                </c:pt>
                <c:pt idx="1410">
                  <c:v>345963.16000000003</c:v>
                </c:pt>
                <c:pt idx="1411">
                  <c:v>2120511.0299999998</c:v>
                </c:pt>
                <c:pt idx="1412">
                  <c:v>228837.36</c:v>
                </c:pt>
                <c:pt idx="1413">
                  <c:v>183489.03000000003</c:v>
                </c:pt>
                <c:pt idx="1414">
                  <c:v>382746.42000000004</c:v>
                </c:pt>
                <c:pt idx="1415">
                  <c:v>2843541.07</c:v>
                </c:pt>
                <c:pt idx="1416">
                  <c:v>126662.1</c:v>
                </c:pt>
                <c:pt idx="1417">
                  <c:v>698961.15</c:v>
                </c:pt>
                <c:pt idx="1418">
                  <c:v>306280.52</c:v>
                </c:pt>
                <c:pt idx="1419">
                  <c:v>305105.53000000003</c:v>
                </c:pt>
                <c:pt idx="1420">
                  <c:v>1774776.77</c:v>
                </c:pt>
                <c:pt idx="1421">
                  <c:v>483124.52999999997</c:v>
                </c:pt>
                <c:pt idx="1422">
                  <c:v>429132.5</c:v>
                </c:pt>
                <c:pt idx="1423">
                  <c:v>503277.64999999997</c:v>
                </c:pt>
                <c:pt idx="1424">
                  <c:v>1684537.69</c:v>
                </c:pt>
                <c:pt idx="1425">
                  <c:v>132097.87</c:v>
                </c:pt>
                <c:pt idx="1426">
                  <c:v>658169.3899999999</c:v>
                </c:pt>
                <c:pt idx="1427">
                  <c:v>362959.17</c:v>
                </c:pt>
                <c:pt idx="1428">
                  <c:v>316217.11</c:v>
                </c:pt>
                <c:pt idx="1429">
                  <c:v>218058</c:v>
                </c:pt>
                <c:pt idx="1430">
                  <c:v>570446.94999999995</c:v>
                </c:pt>
                <c:pt idx="1431">
                  <c:v>488321.92999999993</c:v>
                </c:pt>
                <c:pt idx="1432">
                  <c:v>1203274.1099999999</c:v>
                </c:pt>
                <c:pt idx="1433">
                  <c:v>524265.69000000006</c:v>
                </c:pt>
                <c:pt idx="1434">
                  <c:v>450658.33999999997</c:v>
                </c:pt>
                <c:pt idx="1435">
                  <c:v>99982.709999999992</c:v>
                </c:pt>
                <c:pt idx="1436">
                  <c:v>165209.28999999998</c:v>
                </c:pt>
                <c:pt idx="1437">
                  <c:v>93961.48</c:v>
                </c:pt>
                <c:pt idx="1438">
                  <c:v>469300.74</c:v>
                </c:pt>
                <c:pt idx="1439">
                  <c:v>965185.06</c:v>
                </c:pt>
                <c:pt idx="1440">
                  <c:v>114852.06</c:v>
                </c:pt>
                <c:pt idx="1441">
                  <c:v>619926.81000000006</c:v>
                </c:pt>
                <c:pt idx="1442">
                  <c:v>869885.02</c:v>
                </c:pt>
                <c:pt idx="1443">
                  <c:v>98029.97</c:v>
                </c:pt>
                <c:pt idx="1444">
                  <c:v>615262.32000000007</c:v>
                </c:pt>
                <c:pt idx="1445">
                  <c:v>182370.96000000002</c:v>
                </c:pt>
                <c:pt idx="1446">
                  <c:v>258747.31</c:v>
                </c:pt>
                <c:pt idx="1447">
                  <c:v>910975.86</c:v>
                </c:pt>
                <c:pt idx="1448">
                  <c:v>250601.41999999998</c:v>
                </c:pt>
                <c:pt idx="1449">
                  <c:v>234928.69</c:v>
                </c:pt>
                <c:pt idx="1450">
                  <c:v>1720132.29</c:v>
                </c:pt>
                <c:pt idx="1451">
                  <c:v>829743.53</c:v>
                </c:pt>
                <c:pt idx="1452">
                  <c:v>413385.75</c:v>
                </c:pt>
                <c:pt idx="1453">
                  <c:v>160073.32</c:v>
                </c:pt>
                <c:pt idx="1454">
                  <c:v>339166.38</c:v>
                </c:pt>
                <c:pt idx="1455">
                  <c:v>328022.39</c:v>
                </c:pt>
                <c:pt idx="1456">
                  <c:v>1901352.3800000001</c:v>
                </c:pt>
                <c:pt idx="1457">
                  <c:v>189750</c:v>
                </c:pt>
                <c:pt idx="1458">
                  <c:v>223707</c:v>
                </c:pt>
                <c:pt idx="1459">
                  <c:v>383266.64</c:v>
                </c:pt>
                <c:pt idx="1460">
                  <c:v>2908296.55</c:v>
                </c:pt>
                <c:pt idx="1461">
                  <c:v>115590.25</c:v>
                </c:pt>
                <c:pt idx="1462">
                  <c:v>711418.47999999986</c:v>
                </c:pt>
                <c:pt idx="1463">
                  <c:v>281208.41000000003</c:v>
                </c:pt>
                <c:pt idx="1464">
                  <c:v>338361.75</c:v>
                </c:pt>
                <c:pt idx="1465">
                  <c:v>1861001.7000000002</c:v>
                </c:pt>
                <c:pt idx="1466">
                  <c:v>486113.65</c:v>
                </c:pt>
                <c:pt idx="1467">
                  <c:v>471436.17000000004</c:v>
                </c:pt>
                <c:pt idx="1468">
                  <c:v>541911.64</c:v>
                </c:pt>
                <c:pt idx="1469">
                  <c:v>1374624.38</c:v>
                </c:pt>
                <c:pt idx="1470">
                  <c:v>130947.95</c:v>
                </c:pt>
                <c:pt idx="1471">
                  <c:v>615354.67999999993</c:v>
                </c:pt>
                <c:pt idx="1472">
                  <c:v>363270.42</c:v>
                </c:pt>
                <c:pt idx="1473">
                  <c:v>296053.01</c:v>
                </c:pt>
                <c:pt idx="1474">
                  <c:v>190772.87</c:v>
                </c:pt>
                <c:pt idx="1475">
                  <c:v>520502.26</c:v>
                </c:pt>
                <c:pt idx="1476">
                  <c:v>492809.30000000005</c:v>
                </c:pt>
                <c:pt idx="1477">
                  <c:v>795482.4</c:v>
                </c:pt>
                <c:pt idx="1478">
                  <c:v>533894.49</c:v>
                </c:pt>
                <c:pt idx="1479">
                  <c:v>466524.77</c:v>
                </c:pt>
                <c:pt idx="1480">
                  <c:v>86790.88</c:v>
                </c:pt>
                <c:pt idx="1481">
                  <c:v>155254.20000000001</c:v>
                </c:pt>
                <c:pt idx="1482">
                  <c:v>90940.670000000013</c:v>
                </c:pt>
                <c:pt idx="1483">
                  <c:v>512191.03</c:v>
                </c:pt>
                <c:pt idx="1484">
                  <c:v>1008844.52</c:v>
                </c:pt>
                <c:pt idx="1485">
                  <c:v>143487.45000000001</c:v>
                </c:pt>
                <c:pt idx="1486">
                  <c:v>733488.57000000007</c:v>
                </c:pt>
                <c:pt idx="1487">
                  <c:v>908413.46</c:v>
                </c:pt>
                <c:pt idx="1488">
                  <c:v>133274.07</c:v>
                </c:pt>
                <c:pt idx="1489">
                  <c:v>657783.55000000005</c:v>
                </c:pt>
                <c:pt idx="1490">
                  <c:v>160996.94</c:v>
                </c:pt>
                <c:pt idx="1491">
                  <c:v>259360.39</c:v>
                </c:pt>
                <c:pt idx="1492">
                  <c:v>888718.71</c:v>
                </c:pt>
                <c:pt idx="1493">
                  <c:v>351241.89</c:v>
                </c:pt>
                <c:pt idx="1494">
                  <c:v>193953.34000000003</c:v>
                </c:pt>
                <c:pt idx="1495">
                  <c:v>1334567.1399999999</c:v>
                </c:pt>
                <c:pt idx="1496">
                  <c:v>1126816.52</c:v>
                </c:pt>
                <c:pt idx="1497">
                  <c:v>368433.43</c:v>
                </c:pt>
                <c:pt idx="1498">
                  <c:v>156803.59</c:v>
                </c:pt>
                <c:pt idx="1499">
                  <c:v>304040.54000000004</c:v>
                </c:pt>
                <c:pt idx="1500">
                  <c:v>350814.56</c:v>
                </c:pt>
                <c:pt idx="1501">
                  <c:v>1425624.2000000002</c:v>
                </c:pt>
                <c:pt idx="1502">
                  <c:v>187128.39</c:v>
                </c:pt>
                <c:pt idx="1503">
                  <c:v>217090.92</c:v>
                </c:pt>
                <c:pt idx="1504">
                  <c:v>369625.51999999996</c:v>
                </c:pt>
                <c:pt idx="1505">
                  <c:v>3218724.02</c:v>
                </c:pt>
                <c:pt idx="1506">
                  <c:v>139296.6</c:v>
                </c:pt>
                <c:pt idx="1507">
                  <c:v>698303.78</c:v>
                </c:pt>
                <c:pt idx="1508">
                  <c:v>312677.61</c:v>
                </c:pt>
                <c:pt idx="1509">
                  <c:v>331236.26</c:v>
                </c:pt>
                <c:pt idx="1510">
                  <c:v>1651562.6800000002</c:v>
                </c:pt>
                <c:pt idx="1511">
                  <c:v>703301.74</c:v>
                </c:pt>
                <c:pt idx="1512">
                  <c:v>471697.99</c:v>
                </c:pt>
                <c:pt idx="1513">
                  <c:v>481015.63999999996</c:v>
                </c:pt>
                <c:pt idx="1514">
                  <c:v>1367604.5299999998</c:v>
                </c:pt>
                <c:pt idx="1515">
                  <c:v>131717.5</c:v>
                </c:pt>
                <c:pt idx="1516">
                  <c:v>1121567.42</c:v>
                </c:pt>
                <c:pt idx="1517">
                  <c:v>377666.02</c:v>
                </c:pt>
                <c:pt idx="1518">
                  <c:v>318891.33999999997</c:v>
                </c:pt>
                <c:pt idx="1519">
                  <c:v>229888.62</c:v>
                </c:pt>
                <c:pt idx="1520">
                  <c:v>715025.33</c:v>
                </c:pt>
                <c:pt idx="1521">
                  <c:v>540826</c:v>
                </c:pt>
                <c:pt idx="1522">
                  <c:v>1459227.33</c:v>
                </c:pt>
                <c:pt idx="1523">
                  <c:v>811296.28</c:v>
                </c:pt>
                <c:pt idx="1524">
                  <c:v>486198.12</c:v>
                </c:pt>
                <c:pt idx="1525">
                  <c:v>121391.6</c:v>
                </c:pt>
                <c:pt idx="1526">
                  <c:v>198432.35</c:v>
                </c:pt>
                <c:pt idx="1527">
                  <c:v>84904.58</c:v>
                </c:pt>
                <c:pt idx="1528">
                  <c:v>504053.15</c:v>
                </c:pt>
                <c:pt idx="1529">
                  <c:v>932050.72000000009</c:v>
                </c:pt>
                <c:pt idx="1530">
                  <c:v>175438.93000000002</c:v>
                </c:pt>
                <c:pt idx="1531">
                  <c:v>777041.82000000007</c:v>
                </c:pt>
                <c:pt idx="1532">
                  <c:v>958548.1100000001</c:v>
                </c:pt>
                <c:pt idx="1533">
                  <c:v>109242.49</c:v>
                </c:pt>
                <c:pt idx="1534">
                  <c:v>719051.87999999989</c:v>
                </c:pt>
                <c:pt idx="1535">
                  <c:v>210061.4</c:v>
                </c:pt>
                <c:pt idx="1536">
                  <c:v>283068.23</c:v>
                </c:pt>
                <c:pt idx="1537">
                  <c:v>928198.35</c:v>
                </c:pt>
                <c:pt idx="1538">
                  <c:v>341535.22</c:v>
                </c:pt>
                <c:pt idx="1539">
                  <c:v>321769.25</c:v>
                </c:pt>
                <c:pt idx="1540">
                  <c:v>1518465.11</c:v>
                </c:pt>
                <c:pt idx="1541">
                  <c:v>1011960.1399999999</c:v>
                </c:pt>
                <c:pt idx="1542">
                  <c:v>708251.01</c:v>
                </c:pt>
                <c:pt idx="1543">
                  <c:v>235987.64</c:v>
                </c:pt>
                <c:pt idx="1544">
                  <c:v>366610.78</c:v>
                </c:pt>
                <c:pt idx="1545">
                  <c:v>490867.14</c:v>
                </c:pt>
                <c:pt idx="1546">
                  <c:v>2247307.4900000002</c:v>
                </c:pt>
                <c:pt idx="1547">
                  <c:v>272069.12</c:v>
                </c:pt>
                <c:pt idx="1548">
                  <c:v>250977.47999999998</c:v>
                </c:pt>
                <c:pt idx="1549">
                  <c:v>390271.37</c:v>
                </c:pt>
                <c:pt idx="1550">
                  <c:v>2897062.33</c:v>
                </c:pt>
                <c:pt idx="1551">
                  <c:v>141328.72</c:v>
                </c:pt>
                <c:pt idx="1552">
                  <c:v>989027.01000000013</c:v>
                </c:pt>
                <c:pt idx="1553">
                  <c:v>295256.64</c:v>
                </c:pt>
                <c:pt idx="1554">
                  <c:v>384504.25</c:v>
                </c:pt>
                <c:pt idx="1555">
                  <c:v>2953789.0700000003</c:v>
                </c:pt>
                <c:pt idx="1556">
                  <c:v>558286.58000000007</c:v>
                </c:pt>
                <c:pt idx="1557">
                  <c:v>569391.19999999995</c:v>
                </c:pt>
                <c:pt idx="1558">
                  <c:v>738716.42999999993</c:v>
                </c:pt>
                <c:pt idx="1559">
                  <c:v>1306926.2000000002</c:v>
                </c:pt>
                <c:pt idx="1560">
                  <c:v>151809.08000000002</c:v>
                </c:pt>
                <c:pt idx="1561">
                  <c:v>717294.09000000008</c:v>
                </c:pt>
                <c:pt idx="1562">
                  <c:v>398267.6</c:v>
                </c:pt>
                <c:pt idx="1563">
                  <c:v>333441.81000000006</c:v>
                </c:pt>
                <c:pt idx="1564">
                  <c:v>215174.34999999998</c:v>
                </c:pt>
                <c:pt idx="1565">
                  <c:v>572067.6100000001</c:v>
                </c:pt>
                <c:pt idx="1566">
                  <c:v>479181.95000000007</c:v>
                </c:pt>
                <c:pt idx="1567">
                  <c:v>1034478.03</c:v>
                </c:pt>
                <c:pt idx="1568">
                  <c:v>568402.56000000006</c:v>
                </c:pt>
                <c:pt idx="1569">
                  <c:v>533780.9</c:v>
                </c:pt>
                <c:pt idx="1570">
                  <c:v>106805.28</c:v>
                </c:pt>
                <c:pt idx="1571">
                  <c:v>174418.90000000002</c:v>
                </c:pt>
                <c:pt idx="1572">
                  <c:v>104622.31999999999</c:v>
                </c:pt>
                <c:pt idx="1573">
                  <c:v>646487.22</c:v>
                </c:pt>
                <c:pt idx="1574">
                  <c:v>988093.75</c:v>
                </c:pt>
                <c:pt idx="1575">
                  <c:v>120857.46999999999</c:v>
                </c:pt>
                <c:pt idx="1576">
                  <c:v>699817.3600000001</c:v>
                </c:pt>
                <c:pt idx="1577">
                  <c:v>914526.47</c:v>
                </c:pt>
                <c:pt idx="1578">
                  <c:v>109938.68</c:v>
                </c:pt>
                <c:pt idx="1579">
                  <c:v>689571.57999999984</c:v>
                </c:pt>
                <c:pt idx="1580">
                  <c:v>191053.48</c:v>
                </c:pt>
                <c:pt idx="1581">
                  <c:v>274692.44</c:v>
                </c:pt>
                <c:pt idx="1582">
                  <c:v>875948.45</c:v>
                </c:pt>
                <c:pt idx="1583">
                  <c:v>362097.37</c:v>
                </c:pt>
                <c:pt idx="1584">
                  <c:v>275527.81</c:v>
                </c:pt>
                <c:pt idx="1585">
                  <c:v>1578341.58</c:v>
                </c:pt>
                <c:pt idx="1586">
                  <c:v>986607.06</c:v>
                </c:pt>
                <c:pt idx="1587">
                  <c:v>588648.64999999991</c:v>
                </c:pt>
                <c:pt idx="1588">
                  <c:v>222005.03000000003</c:v>
                </c:pt>
                <c:pt idx="1589">
                  <c:v>339832.27</c:v>
                </c:pt>
                <c:pt idx="1590">
                  <c:v>387674.4</c:v>
                </c:pt>
                <c:pt idx="1591">
                  <c:v>2335867.17</c:v>
                </c:pt>
                <c:pt idx="1592">
                  <c:v>256817.48</c:v>
                </c:pt>
                <c:pt idx="1593">
                  <c:v>210881.07</c:v>
                </c:pt>
                <c:pt idx="1594">
                  <c:v>430611.26</c:v>
                </c:pt>
                <c:pt idx="1595">
                  <c:v>2845564.68</c:v>
                </c:pt>
                <c:pt idx="1596">
                  <c:v>112387.95999999999</c:v>
                </c:pt>
                <c:pt idx="1597">
                  <c:v>721750.53999999992</c:v>
                </c:pt>
                <c:pt idx="1598">
                  <c:v>269717.02</c:v>
                </c:pt>
                <c:pt idx="1599">
                  <c:v>332313.39999999997</c:v>
                </c:pt>
                <c:pt idx="1600">
                  <c:v>1916173.12</c:v>
                </c:pt>
                <c:pt idx="1601">
                  <c:v>517746.32</c:v>
                </c:pt>
                <c:pt idx="1602">
                  <c:v>469150.86000000004</c:v>
                </c:pt>
                <c:pt idx="1603">
                  <c:v>543651.03</c:v>
                </c:pt>
                <c:pt idx="1604">
                  <c:v>1256268.7200000002</c:v>
                </c:pt>
                <c:pt idx="1605">
                  <c:v>150489.51</c:v>
                </c:pt>
                <c:pt idx="1606">
                  <c:v>757553.87999999989</c:v>
                </c:pt>
                <c:pt idx="1607">
                  <c:v>383029.47</c:v>
                </c:pt>
                <c:pt idx="1608">
                  <c:v>295719.93</c:v>
                </c:pt>
                <c:pt idx="1609">
                  <c:v>188622.72999999998</c:v>
                </c:pt>
                <c:pt idx="1610">
                  <c:v>583816.06999999995</c:v>
                </c:pt>
                <c:pt idx="1611">
                  <c:v>512420.25</c:v>
                </c:pt>
                <c:pt idx="1612">
                  <c:v>1334224.75</c:v>
                </c:pt>
                <c:pt idx="1613">
                  <c:v>671486.3899999999</c:v>
                </c:pt>
                <c:pt idx="1614">
                  <c:v>473705.97</c:v>
                </c:pt>
                <c:pt idx="1615">
                  <c:v>121225.67</c:v>
                </c:pt>
                <c:pt idx="1616">
                  <c:v>182741.77000000002</c:v>
                </c:pt>
                <c:pt idx="1617">
                  <c:v>89555.63</c:v>
                </c:pt>
                <c:pt idx="1618">
                  <c:v>506539.5</c:v>
                </c:pt>
                <c:pt idx="1619">
                  <c:v>1084508.3900000001</c:v>
                </c:pt>
                <c:pt idx="1620">
                  <c:v>170690.04</c:v>
                </c:pt>
                <c:pt idx="1621">
                  <c:v>766871.64999999991</c:v>
                </c:pt>
                <c:pt idx="1622">
                  <c:v>1256281.6499999999</c:v>
                </c:pt>
                <c:pt idx="1623">
                  <c:v>111308.13</c:v>
                </c:pt>
                <c:pt idx="1624">
                  <c:v>883607.95</c:v>
                </c:pt>
                <c:pt idx="1625">
                  <c:v>193797.84</c:v>
                </c:pt>
                <c:pt idx="1626">
                  <c:v>304727.34000000003</c:v>
                </c:pt>
                <c:pt idx="1627">
                  <c:v>821127.9</c:v>
                </c:pt>
                <c:pt idx="1628">
                  <c:v>328610.51</c:v>
                </c:pt>
                <c:pt idx="1629">
                  <c:v>195297.83000000002</c:v>
                </c:pt>
                <c:pt idx="1630">
                  <c:v>1321951.1599999999</c:v>
                </c:pt>
                <c:pt idx="1631">
                  <c:v>970135</c:v>
                </c:pt>
                <c:pt idx="1632">
                  <c:v>423875.4</c:v>
                </c:pt>
                <c:pt idx="1633">
                  <c:v>182539.21</c:v>
                </c:pt>
                <c:pt idx="1634">
                  <c:v>356561.21</c:v>
                </c:pt>
                <c:pt idx="1635">
                  <c:v>500917.41000000003</c:v>
                </c:pt>
                <c:pt idx="1636">
                  <c:v>1442429.4100000001</c:v>
                </c:pt>
                <c:pt idx="1637">
                  <c:v>177282.97</c:v>
                </c:pt>
                <c:pt idx="1638">
                  <c:v>279716.83999999997</c:v>
                </c:pt>
                <c:pt idx="1639">
                  <c:v>396075.04000000004</c:v>
                </c:pt>
                <c:pt idx="1640">
                  <c:v>3165706.5599999996</c:v>
                </c:pt>
                <c:pt idx="1641">
                  <c:v>116515.59</c:v>
                </c:pt>
                <c:pt idx="1642">
                  <c:v>1068549.83</c:v>
                </c:pt>
                <c:pt idx="1643">
                  <c:v>293893.89</c:v>
                </c:pt>
                <c:pt idx="1644">
                  <c:v>386294.92</c:v>
                </c:pt>
                <c:pt idx="1645">
                  <c:v>2484852.67</c:v>
                </c:pt>
                <c:pt idx="1646">
                  <c:v>576647.79</c:v>
                </c:pt>
                <c:pt idx="1647">
                  <c:v>603825.4</c:v>
                </c:pt>
                <c:pt idx="1648">
                  <c:v>635262.78</c:v>
                </c:pt>
                <c:pt idx="1649">
                  <c:v>1372259.3</c:v>
                </c:pt>
                <c:pt idx="1650">
                  <c:v>204292.72999999998</c:v>
                </c:pt>
                <c:pt idx="1651">
                  <c:v>737447.07000000007</c:v>
                </c:pt>
                <c:pt idx="1652">
                  <c:v>404605.55000000005</c:v>
                </c:pt>
                <c:pt idx="1653">
                  <c:v>325216.56</c:v>
                </c:pt>
                <c:pt idx="1654">
                  <c:v>195489.71999999997</c:v>
                </c:pt>
                <c:pt idx="1655">
                  <c:v>479557.36</c:v>
                </c:pt>
                <c:pt idx="1656">
                  <c:v>580811.76</c:v>
                </c:pt>
                <c:pt idx="1657">
                  <c:v>771379.01</c:v>
                </c:pt>
                <c:pt idx="1658">
                  <c:v>561718.39</c:v>
                </c:pt>
                <c:pt idx="1659">
                  <c:v>544533.06999999995</c:v>
                </c:pt>
                <c:pt idx="1660">
                  <c:v>100922.54000000001</c:v>
                </c:pt>
                <c:pt idx="1661">
                  <c:v>216822.16999999998</c:v>
                </c:pt>
                <c:pt idx="1662">
                  <c:v>100592.67</c:v>
                </c:pt>
                <c:pt idx="1663">
                  <c:v>707713.59</c:v>
                </c:pt>
                <c:pt idx="1664">
                  <c:v>971399.59</c:v>
                </c:pt>
                <c:pt idx="1665">
                  <c:v>195176.41</c:v>
                </c:pt>
                <c:pt idx="1666">
                  <c:v>1115414.22</c:v>
                </c:pt>
                <c:pt idx="1667">
                  <c:v>1416788.72</c:v>
                </c:pt>
                <c:pt idx="1668">
                  <c:v>146195.48000000001</c:v>
                </c:pt>
                <c:pt idx="1669">
                  <c:v>951681.75</c:v>
                </c:pt>
                <c:pt idx="1670">
                  <c:v>223134</c:v>
                </c:pt>
                <c:pt idx="1671">
                  <c:v>465904.9</c:v>
                </c:pt>
                <c:pt idx="1672">
                  <c:v>1405374.0899999999</c:v>
                </c:pt>
                <c:pt idx="1673">
                  <c:v>505491.26</c:v>
                </c:pt>
                <c:pt idx="1674">
                  <c:v>402841.56</c:v>
                </c:pt>
                <c:pt idx="1675">
                  <c:v>1960909.65</c:v>
                </c:pt>
                <c:pt idx="1676">
                  <c:v>1293645.42</c:v>
                </c:pt>
                <c:pt idx="1677">
                  <c:v>886942.76</c:v>
                </c:pt>
                <c:pt idx="1678">
                  <c:v>323230.44999999995</c:v>
                </c:pt>
                <c:pt idx="1679">
                  <c:v>430247.11000000004</c:v>
                </c:pt>
                <c:pt idx="1680">
                  <c:v>634308.89999999991</c:v>
                </c:pt>
                <c:pt idx="1681">
                  <c:v>2276760.73</c:v>
                </c:pt>
                <c:pt idx="1682">
                  <c:v>336113.25</c:v>
                </c:pt>
                <c:pt idx="1683">
                  <c:v>353212.79</c:v>
                </c:pt>
                <c:pt idx="1684">
                  <c:v>478067.88</c:v>
                </c:pt>
                <c:pt idx="1685">
                  <c:v>4576287.5</c:v>
                </c:pt>
                <c:pt idx="1686">
                  <c:v>196897.26</c:v>
                </c:pt>
                <c:pt idx="1687">
                  <c:v>1331567.2</c:v>
                </c:pt>
                <c:pt idx="1688">
                  <c:v>449995.19999999995</c:v>
                </c:pt>
                <c:pt idx="1689">
                  <c:v>447860.29000000004</c:v>
                </c:pt>
                <c:pt idx="1690">
                  <c:v>3671266.93</c:v>
                </c:pt>
                <c:pt idx="1691">
                  <c:v>917983.95</c:v>
                </c:pt>
                <c:pt idx="1692">
                  <c:v>752162.24</c:v>
                </c:pt>
                <c:pt idx="1693">
                  <c:v>836788.62</c:v>
                </c:pt>
                <c:pt idx="1694">
                  <c:v>1672663.29</c:v>
                </c:pt>
                <c:pt idx="1695">
                  <c:v>234225.88</c:v>
                </c:pt>
                <c:pt idx="1696">
                  <c:v>1056261.3</c:v>
                </c:pt>
                <c:pt idx="1697">
                  <c:v>619710.60000000009</c:v>
                </c:pt>
                <c:pt idx="1698">
                  <c:v>574105.16</c:v>
                </c:pt>
                <c:pt idx="1699">
                  <c:v>352261.54000000004</c:v>
                </c:pt>
                <c:pt idx="1700">
                  <c:v>819053.65</c:v>
                </c:pt>
                <c:pt idx="1701">
                  <c:v>795859.54</c:v>
                </c:pt>
                <c:pt idx="1702">
                  <c:v>1626642.95</c:v>
                </c:pt>
                <c:pt idx="1703">
                  <c:v>966683.84000000008</c:v>
                </c:pt>
                <c:pt idx="1704">
                  <c:v>729414.1100000001</c:v>
                </c:pt>
                <c:pt idx="1705">
                  <c:v>151408.12</c:v>
                </c:pt>
                <c:pt idx="1706">
                  <c:v>328505.11</c:v>
                </c:pt>
                <c:pt idx="1707">
                  <c:v>115458.78</c:v>
                </c:pt>
                <c:pt idx="1708">
                  <c:v>839628.4800000001</c:v>
                </c:pt>
                <c:pt idx="1709">
                  <c:v>1214824.1100000001</c:v>
                </c:pt>
                <c:pt idx="1710">
                  <c:v>141423.42000000001</c:v>
                </c:pt>
                <c:pt idx="1711">
                  <c:v>818921.17999999993</c:v>
                </c:pt>
                <c:pt idx="1712">
                  <c:v>1100047.2</c:v>
                </c:pt>
                <c:pt idx="1713">
                  <c:v>117958.6</c:v>
                </c:pt>
                <c:pt idx="1714">
                  <c:v>884528.06</c:v>
                </c:pt>
                <c:pt idx="1715">
                  <c:v>204317.09</c:v>
                </c:pt>
                <c:pt idx="1716">
                  <c:v>295237.77999999997</c:v>
                </c:pt>
                <c:pt idx="1717">
                  <c:v>939728.44000000018</c:v>
                </c:pt>
                <c:pt idx="1718">
                  <c:v>306515.56999999995</c:v>
                </c:pt>
                <c:pt idx="1719">
                  <c:v>269775.96999999997</c:v>
                </c:pt>
                <c:pt idx="1720">
                  <c:v>1626471.8599999999</c:v>
                </c:pt>
                <c:pt idx="1721">
                  <c:v>1149303.8700000001</c:v>
                </c:pt>
                <c:pt idx="1722">
                  <c:v>542545.01</c:v>
                </c:pt>
                <c:pt idx="1723">
                  <c:v>189642.33000000002</c:v>
                </c:pt>
                <c:pt idx="1724">
                  <c:v>411718.27999999997</c:v>
                </c:pt>
                <c:pt idx="1725">
                  <c:v>497433.85000000003</c:v>
                </c:pt>
                <c:pt idx="1726">
                  <c:v>2091311.46</c:v>
                </c:pt>
                <c:pt idx="1727">
                  <c:v>247912.58000000002</c:v>
                </c:pt>
                <c:pt idx="1728">
                  <c:v>208153.91999999998</c:v>
                </c:pt>
                <c:pt idx="1729">
                  <c:v>385318.20999999996</c:v>
                </c:pt>
                <c:pt idx="1730">
                  <c:v>3344269.24</c:v>
                </c:pt>
                <c:pt idx="1731">
                  <c:v>137375.15</c:v>
                </c:pt>
                <c:pt idx="1732">
                  <c:v>741439.42999999993</c:v>
                </c:pt>
                <c:pt idx="1733">
                  <c:v>315855.28999999998</c:v>
                </c:pt>
                <c:pt idx="1734">
                  <c:v>335091.93</c:v>
                </c:pt>
                <c:pt idx="1735">
                  <c:v>2457535.6599999997</c:v>
                </c:pt>
                <c:pt idx="1736">
                  <c:v>567730.66</c:v>
                </c:pt>
                <c:pt idx="1737">
                  <c:v>459103.67999999993</c:v>
                </c:pt>
                <c:pt idx="1738">
                  <c:v>653609.37</c:v>
                </c:pt>
                <c:pt idx="1739">
                  <c:v>1322015.3799999999</c:v>
                </c:pt>
                <c:pt idx="1740">
                  <c:v>201150.1</c:v>
                </c:pt>
                <c:pt idx="1741">
                  <c:v>787559.88</c:v>
                </c:pt>
                <c:pt idx="1742">
                  <c:v>413181.33999999997</c:v>
                </c:pt>
                <c:pt idx="1743">
                  <c:v>373616.77999999997</c:v>
                </c:pt>
                <c:pt idx="1744">
                  <c:v>233816.37</c:v>
                </c:pt>
                <c:pt idx="1745">
                  <c:v>528952.41</c:v>
                </c:pt>
                <c:pt idx="1746">
                  <c:v>541012.81000000006</c:v>
                </c:pt>
                <c:pt idx="1747">
                  <c:v>861725.29</c:v>
                </c:pt>
                <c:pt idx="1748">
                  <c:v>687259.91</c:v>
                </c:pt>
                <c:pt idx="1749">
                  <c:v>501042.16</c:v>
                </c:pt>
                <c:pt idx="1750">
                  <c:v>106878.21</c:v>
                </c:pt>
                <c:pt idx="1751">
                  <c:v>215518.07</c:v>
                </c:pt>
                <c:pt idx="1752">
                  <c:v>105255.03</c:v>
                </c:pt>
                <c:pt idx="1753">
                  <c:v>484405.57000000007</c:v>
                </c:pt>
                <c:pt idx="1754">
                  <c:v>1076566.9300000002</c:v>
                </c:pt>
                <c:pt idx="1755">
                  <c:v>146026.54999999999</c:v>
                </c:pt>
                <c:pt idx="1756">
                  <c:v>736214.03</c:v>
                </c:pt>
                <c:pt idx="1757">
                  <c:v>930182.46</c:v>
                </c:pt>
                <c:pt idx="1758">
                  <c:v>120921.06</c:v>
                </c:pt>
                <c:pt idx="1759">
                  <c:v>744286.38</c:v>
                </c:pt>
                <c:pt idx="1760">
                  <c:v>180612.53000000003</c:v>
                </c:pt>
                <c:pt idx="1761">
                  <c:v>320281.11</c:v>
                </c:pt>
                <c:pt idx="1762">
                  <c:v>895126.66999999993</c:v>
                </c:pt>
                <c:pt idx="1763">
                  <c:v>275586.88</c:v>
                </c:pt>
                <c:pt idx="1764">
                  <c:v>211785.38</c:v>
                </c:pt>
                <c:pt idx="1765">
                  <c:v>1637704.04</c:v>
                </c:pt>
                <c:pt idx="1766">
                  <c:v>958398.44000000006</c:v>
                </c:pt>
                <c:pt idx="1767">
                  <c:v>406560.24</c:v>
                </c:pt>
                <c:pt idx="1768">
                  <c:v>190440.25</c:v>
                </c:pt>
                <c:pt idx="1769">
                  <c:v>359663.65</c:v>
                </c:pt>
                <c:pt idx="1770">
                  <c:v>399286.90999999992</c:v>
                </c:pt>
                <c:pt idx="1771">
                  <c:v>2319971.7200000002</c:v>
                </c:pt>
                <c:pt idx="1772">
                  <c:v>206622.29</c:v>
                </c:pt>
                <c:pt idx="1773">
                  <c:v>250961.6</c:v>
                </c:pt>
                <c:pt idx="1774">
                  <c:v>340245.85</c:v>
                </c:pt>
                <c:pt idx="1775">
                  <c:v>2927652.39</c:v>
                </c:pt>
                <c:pt idx="1776">
                  <c:v>116659.32</c:v>
                </c:pt>
                <c:pt idx="1777">
                  <c:v>959734.11</c:v>
                </c:pt>
                <c:pt idx="1778">
                  <c:v>297500.2</c:v>
                </c:pt>
                <c:pt idx="1779">
                  <c:v>364732.72</c:v>
                </c:pt>
                <c:pt idx="1780">
                  <c:v>1889083.21</c:v>
                </c:pt>
                <c:pt idx="1781">
                  <c:v>558212.11</c:v>
                </c:pt>
                <c:pt idx="1782">
                  <c:v>574100.57000000007</c:v>
                </c:pt>
                <c:pt idx="1783">
                  <c:v>562547.3600000001</c:v>
                </c:pt>
                <c:pt idx="1784">
                  <c:v>1285352.4099999999</c:v>
                </c:pt>
                <c:pt idx="1785">
                  <c:v>140907.28</c:v>
                </c:pt>
                <c:pt idx="1786">
                  <c:v>987854.18</c:v>
                </c:pt>
                <c:pt idx="1787">
                  <c:v>421526.27</c:v>
                </c:pt>
                <c:pt idx="1788">
                  <c:v>378680.20999999996</c:v>
                </c:pt>
                <c:pt idx="1789">
                  <c:v>200047.25</c:v>
                </c:pt>
                <c:pt idx="1790">
                  <c:v>495650.69999999995</c:v>
                </c:pt>
                <c:pt idx="1791">
                  <c:v>511700.87</c:v>
                </c:pt>
                <c:pt idx="1792">
                  <c:v>791906.17</c:v>
                </c:pt>
                <c:pt idx="1793">
                  <c:v>856479.04</c:v>
                </c:pt>
                <c:pt idx="1794">
                  <c:v>530419.79999999993</c:v>
                </c:pt>
                <c:pt idx="1795">
                  <c:v>150147.20000000001</c:v>
                </c:pt>
                <c:pt idx="1796">
                  <c:v>206448.8</c:v>
                </c:pt>
                <c:pt idx="1797">
                  <c:v>98927.43</c:v>
                </c:pt>
                <c:pt idx="1798">
                  <c:v>635027.1</c:v>
                </c:pt>
                <c:pt idx="1799">
                  <c:v>1016802.9700000001</c:v>
                </c:pt>
                <c:pt idx="1800">
                  <c:v>129222.29</c:v>
                </c:pt>
                <c:pt idx="1801">
                  <c:v>828971.14999999991</c:v>
                </c:pt>
                <c:pt idx="1802">
                  <c:v>925391.37999999989</c:v>
                </c:pt>
                <c:pt idx="1803">
                  <c:v>108261.98000000001</c:v>
                </c:pt>
                <c:pt idx="1804">
                  <c:v>767731.37999999989</c:v>
                </c:pt>
                <c:pt idx="1805">
                  <c:v>197137.26</c:v>
                </c:pt>
                <c:pt idx="1806">
                  <c:v>323640.60000000003</c:v>
                </c:pt>
                <c:pt idx="1807">
                  <c:v>739020.76</c:v>
                </c:pt>
                <c:pt idx="1808">
                  <c:v>381974.08</c:v>
                </c:pt>
                <c:pt idx="1809">
                  <c:v>265974.39</c:v>
                </c:pt>
                <c:pt idx="1810">
                  <c:v>1739039.62</c:v>
                </c:pt>
                <c:pt idx="1811">
                  <c:v>990107.19000000006</c:v>
                </c:pt>
                <c:pt idx="1812">
                  <c:v>561515.47</c:v>
                </c:pt>
                <c:pt idx="1813">
                  <c:v>222842.69</c:v>
                </c:pt>
                <c:pt idx="1814">
                  <c:v>379285.32</c:v>
                </c:pt>
                <c:pt idx="1815">
                  <c:v>378882.16000000003</c:v>
                </c:pt>
                <c:pt idx="1816">
                  <c:v>1862343.88</c:v>
                </c:pt>
                <c:pt idx="1817">
                  <c:v>282887.95</c:v>
                </c:pt>
                <c:pt idx="1818">
                  <c:v>233283.11</c:v>
                </c:pt>
                <c:pt idx="1819">
                  <c:v>379303.12</c:v>
                </c:pt>
                <c:pt idx="1820">
                  <c:v>3599552.29</c:v>
                </c:pt>
                <c:pt idx="1821">
                  <c:v>146399.81</c:v>
                </c:pt>
                <c:pt idx="1822">
                  <c:v>885275.40000000014</c:v>
                </c:pt>
                <c:pt idx="1823">
                  <c:v>321950.78999999998</c:v>
                </c:pt>
                <c:pt idx="1824">
                  <c:v>306540.50999999995</c:v>
                </c:pt>
                <c:pt idx="1825">
                  <c:v>1774309.27</c:v>
                </c:pt>
                <c:pt idx="1826">
                  <c:v>590612.51</c:v>
                </c:pt>
                <c:pt idx="1827">
                  <c:v>520108.57</c:v>
                </c:pt>
                <c:pt idx="1828">
                  <c:v>584097.72</c:v>
                </c:pt>
                <c:pt idx="1829">
                  <c:v>1359861.5499999998</c:v>
                </c:pt>
                <c:pt idx="1830">
                  <c:v>127208.20000000001</c:v>
                </c:pt>
                <c:pt idx="1831">
                  <c:v>743458.81</c:v>
                </c:pt>
                <c:pt idx="1832">
                  <c:v>415160.54999999993</c:v>
                </c:pt>
                <c:pt idx="1833">
                  <c:v>369097.05000000005</c:v>
                </c:pt>
                <c:pt idx="1834">
                  <c:v>226546.46000000002</c:v>
                </c:pt>
                <c:pt idx="1835">
                  <c:v>550935.42000000004</c:v>
                </c:pt>
                <c:pt idx="1836">
                  <c:v>655861.66999999993</c:v>
                </c:pt>
                <c:pt idx="1837">
                  <c:v>891390</c:v>
                </c:pt>
                <c:pt idx="1838">
                  <c:v>591490.42000000004</c:v>
                </c:pt>
                <c:pt idx="1839">
                  <c:v>527258.19999999995</c:v>
                </c:pt>
                <c:pt idx="1840">
                  <c:v>103261.73</c:v>
                </c:pt>
                <c:pt idx="1841">
                  <c:v>221675.27000000002</c:v>
                </c:pt>
                <c:pt idx="1842">
                  <c:v>94650.92</c:v>
                </c:pt>
                <c:pt idx="1843">
                  <c:v>574313.19999999995</c:v>
                </c:pt>
                <c:pt idx="1844">
                  <c:v>877424.15000000014</c:v>
                </c:pt>
                <c:pt idx="1845">
                  <c:v>133875.68000000002</c:v>
                </c:pt>
                <c:pt idx="1846">
                  <c:v>865343.52</c:v>
                </c:pt>
                <c:pt idx="1847">
                  <c:v>958821.32000000007</c:v>
                </c:pt>
                <c:pt idx="1848">
                  <c:v>123073.71</c:v>
                </c:pt>
                <c:pt idx="1849">
                  <c:v>700001.8</c:v>
                </c:pt>
                <c:pt idx="1850">
                  <c:v>180146.71999999997</c:v>
                </c:pt>
                <c:pt idx="1851">
                  <c:v>331205.39</c:v>
                </c:pt>
                <c:pt idx="1852">
                  <c:v>766127.02999999991</c:v>
                </c:pt>
                <c:pt idx="1853">
                  <c:v>330737.77</c:v>
                </c:pt>
                <c:pt idx="1854">
                  <c:v>297316.01</c:v>
                </c:pt>
                <c:pt idx="1855">
                  <c:v>1753638.47</c:v>
                </c:pt>
                <c:pt idx="1856">
                  <c:v>1095255.49</c:v>
                </c:pt>
                <c:pt idx="1857">
                  <c:v>600113.36</c:v>
                </c:pt>
                <c:pt idx="1858">
                  <c:v>162140.72999999998</c:v>
                </c:pt>
                <c:pt idx="1859">
                  <c:v>357210.37</c:v>
                </c:pt>
                <c:pt idx="1860">
                  <c:v>393301.8</c:v>
                </c:pt>
                <c:pt idx="1861">
                  <c:v>1706041.83</c:v>
                </c:pt>
                <c:pt idx="1862">
                  <c:v>330516.34999999998</c:v>
                </c:pt>
                <c:pt idx="1863">
                  <c:v>275550.64</c:v>
                </c:pt>
                <c:pt idx="1864">
                  <c:v>384537.37</c:v>
                </c:pt>
                <c:pt idx="1865">
                  <c:v>3733627.7</c:v>
                </c:pt>
                <c:pt idx="1866">
                  <c:v>155841.43</c:v>
                </c:pt>
                <c:pt idx="1867">
                  <c:v>1179790.52</c:v>
                </c:pt>
                <c:pt idx="1868">
                  <c:v>331216.01</c:v>
                </c:pt>
                <c:pt idx="1869">
                  <c:v>367687.41</c:v>
                </c:pt>
                <c:pt idx="1870">
                  <c:v>2282721.6</c:v>
                </c:pt>
                <c:pt idx="1871">
                  <c:v>514871.34</c:v>
                </c:pt>
                <c:pt idx="1872">
                  <c:v>654176.29</c:v>
                </c:pt>
                <c:pt idx="1873">
                  <c:v>705215.87999999989</c:v>
                </c:pt>
                <c:pt idx="1874">
                  <c:v>1792436.2000000002</c:v>
                </c:pt>
                <c:pt idx="1875">
                  <c:v>125433.82999999999</c:v>
                </c:pt>
                <c:pt idx="1876">
                  <c:v>705685.74</c:v>
                </c:pt>
                <c:pt idx="1877">
                  <c:v>435689.6</c:v>
                </c:pt>
                <c:pt idx="1878">
                  <c:v>404277.48</c:v>
                </c:pt>
                <c:pt idx="1879">
                  <c:v>269460.88</c:v>
                </c:pt>
                <c:pt idx="1880">
                  <c:v>575529.52</c:v>
                </c:pt>
                <c:pt idx="1881">
                  <c:v>722845.66999999993</c:v>
                </c:pt>
                <c:pt idx="1882">
                  <c:v>1039807.29</c:v>
                </c:pt>
                <c:pt idx="1883">
                  <c:v>612395.80000000005</c:v>
                </c:pt>
                <c:pt idx="1884">
                  <c:v>572800.55000000005</c:v>
                </c:pt>
                <c:pt idx="1885">
                  <c:v>108836.02</c:v>
                </c:pt>
                <c:pt idx="1886">
                  <c:v>214277.11</c:v>
                </c:pt>
                <c:pt idx="1887">
                  <c:v>90712.8</c:v>
                </c:pt>
                <c:pt idx="1888">
                  <c:v>735785.92999999993</c:v>
                </c:pt>
                <c:pt idx="1889">
                  <c:v>958042.97</c:v>
                </c:pt>
                <c:pt idx="1890">
                  <c:v>168796.32</c:v>
                </c:pt>
                <c:pt idx="1891">
                  <c:v>846224.79</c:v>
                </c:pt>
                <c:pt idx="1892">
                  <c:v>990972.13</c:v>
                </c:pt>
                <c:pt idx="1893">
                  <c:v>112194.79</c:v>
                </c:pt>
                <c:pt idx="1894">
                  <c:v>870015.36</c:v>
                </c:pt>
                <c:pt idx="1895">
                  <c:v>235528.53</c:v>
                </c:pt>
                <c:pt idx="1896">
                  <c:v>387276.13</c:v>
                </c:pt>
                <c:pt idx="1897">
                  <c:v>814578.6</c:v>
                </c:pt>
                <c:pt idx="1898">
                  <c:v>488775.41000000003</c:v>
                </c:pt>
                <c:pt idx="1899">
                  <c:v>301045.77</c:v>
                </c:pt>
                <c:pt idx="1900">
                  <c:v>1709004.5899999999</c:v>
                </c:pt>
                <c:pt idx="1901">
                  <c:v>973399.25</c:v>
                </c:pt>
                <c:pt idx="1902">
                  <c:v>696892.16</c:v>
                </c:pt>
                <c:pt idx="1903">
                  <c:v>372238.73</c:v>
                </c:pt>
                <c:pt idx="1904">
                  <c:v>397799.74</c:v>
                </c:pt>
                <c:pt idx="1905">
                  <c:v>392021.35</c:v>
                </c:pt>
                <c:pt idx="1906">
                  <c:v>1629647.9300000002</c:v>
                </c:pt>
                <c:pt idx="1907">
                  <c:v>315277.03999999998</c:v>
                </c:pt>
                <c:pt idx="1908">
                  <c:v>237809.99</c:v>
                </c:pt>
                <c:pt idx="1909">
                  <c:v>381342.58999999997</c:v>
                </c:pt>
                <c:pt idx="1910">
                  <c:v>3319348.0300000003</c:v>
                </c:pt>
                <c:pt idx="1911">
                  <c:v>147557.38</c:v>
                </c:pt>
                <c:pt idx="1912">
                  <c:v>880068.89999999991</c:v>
                </c:pt>
                <c:pt idx="1913">
                  <c:v>306952.17</c:v>
                </c:pt>
                <c:pt idx="1914">
                  <c:v>356023.95999999996</c:v>
                </c:pt>
                <c:pt idx="1915">
                  <c:v>2142388.9299999997</c:v>
                </c:pt>
                <c:pt idx="1916">
                  <c:v>872201.5199999999</c:v>
                </c:pt>
                <c:pt idx="1917">
                  <c:v>539310.68000000005</c:v>
                </c:pt>
                <c:pt idx="1918">
                  <c:v>656719.64</c:v>
                </c:pt>
                <c:pt idx="1919">
                  <c:v>1469204.32</c:v>
                </c:pt>
                <c:pt idx="1920">
                  <c:v>179251.48</c:v>
                </c:pt>
                <c:pt idx="1921">
                  <c:v>737493.96</c:v>
                </c:pt>
                <c:pt idx="1922">
                  <c:v>488409.1</c:v>
                </c:pt>
                <c:pt idx="1923">
                  <c:v>352765.24</c:v>
                </c:pt>
                <c:pt idx="1924">
                  <c:v>209215.41</c:v>
                </c:pt>
                <c:pt idx="1925">
                  <c:v>552180.1</c:v>
                </c:pt>
                <c:pt idx="1926">
                  <c:v>579057.73</c:v>
                </c:pt>
                <c:pt idx="1927">
                  <c:v>1035642.1500000001</c:v>
                </c:pt>
                <c:pt idx="1928">
                  <c:v>564588.71</c:v>
                </c:pt>
                <c:pt idx="1929">
                  <c:v>556903.60000000009</c:v>
                </c:pt>
                <c:pt idx="1930">
                  <c:v>101849.54000000001</c:v>
                </c:pt>
                <c:pt idx="1931">
                  <c:v>191511.28</c:v>
                </c:pt>
                <c:pt idx="1932">
                  <c:v>118531.23</c:v>
                </c:pt>
                <c:pt idx="1933">
                  <c:v>562716.91</c:v>
                </c:pt>
                <c:pt idx="1934">
                  <c:v>1041640.8300000001</c:v>
                </c:pt>
                <c:pt idx="1935">
                  <c:v>89103.750000000015</c:v>
                </c:pt>
                <c:pt idx="1936">
                  <c:v>827453.87</c:v>
                </c:pt>
                <c:pt idx="1937">
                  <c:v>1011331.9300000002</c:v>
                </c:pt>
                <c:pt idx="1938">
                  <c:v>109621.62</c:v>
                </c:pt>
                <c:pt idx="1939">
                  <c:v>697670.45000000007</c:v>
                </c:pt>
                <c:pt idx="1940">
                  <c:v>173688.95</c:v>
                </c:pt>
                <c:pt idx="1941">
                  <c:v>316770.73</c:v>
                </c:pt>
                <c:pt idx="1942">
                  <c:v>713449.25</c:v>
                </c:pt>
                <c:pt idx="1943">
                  <c:v>321533.68</c:v>
                </c:pt>
                <c:pt idx="1944">
                  <c:v>170178.44</c:v>
                </c:pt>
                <c:pt idx="1945">
                  <c:v>1721562.2599999998</c:v>
                </c:pt>
                <c:pt idx="1946">
                  <c:v>1008530.19</c:v>
                </c:pt>
                <c:pt idx="1947">
                  <c:v>380663.99</c:v>
                </c:pt>
                <c:pt idx="1948">
                  <c:v>186606.66999999998</c:v>
                </c:pt>
                <c:pt idx="1949">
                  <c:v>318457.86000000004</c:v>
                </c:pt>
                <c:pt idx="1950">
                  <c:v>342866.62</c:v>
                </c:pt>
                <c:pt idx="1951">
                  <c:v>1658453.29</c:v>
                </c:pt>
                <c:pt idx="1952">
                  <c:v>175032.67</c:v>
                </c:pt>
                <c:pt idx="1953">
                  <c:v>309859.52</c:v>
                </c:pt>
                <c:pt idx="1954">
                  <c:v>346472.17999999993</c:v>
                </c:pt>
                <c:pt idx="1955">
                  <c:v>3027709.38</c:v>
                </c:pt>
                <c:pt idx="1956">
                  <c:v>111354.81</c:v>
                </c:pt>
                <c:pt idx="1957">
                  <c:v>1277745.1400000001</c:v>
                </c:pt>
                <c:pt idx="1958">
                  <c:v>286131.36</c:v>
                </c:pt>
                <c:pt idx="1959">
                  <c:v>390601.56</c:v>
                </c:pt>
                <c:pt idx="1960">
                  <c:v>1678785.12</c:v>
                </c:pt>
                <c:pt idx="1961">
                  <c:v>451933.74</c:v>
                </c:pt>
                <c:pt idx="1962">
                  <c:v>707494.88</c:v>
                </c:pt>
                <c:pt idx="1963">
                  <c:v>507909.44999999995</c:v>
                </c:pt>
                <c:pt idx="1964">
                  <c:v>1503763.9</c:v>
                </c:pt>
                <c:pt idx="1965">
                  <c:v>121290.33</c:v>
                </c:pt>
                <c:pt idx="1966">
                  <c:v>670256.04</c:v>
                </c:pt>
                <c:pt idx="1967">
                  <c:v>424274.68</c:v>
                </c:pt>
                <c:pt idx="1968">
                  <c:v>320600.44999999995</c:v>
                </c:pt>
                <c:pt idx="1969">
                  <c:v>205503.72</c:v>
                </c:pt>
                <c:pt idx="1970">
                  <c:v>557269.74</c:v>
                </c:pt>
                <c:pt idx="1971">
                  <c:v>517706.48</c:v>
                </c:pt>
                <c:pt idx="1972">
                  <c:v>933538.82000000007</c:v>
                </c:pt>
                <c:pt idx="1973">
                  <c:v>672136.66999999993</c:v>
                </c:pt>
                <c:pt idx="1974">
                  <c:v>529564.35</c:v>
                </c:pt>
                <c:pt idx="1975">
                  <c:v>114005.29000000001</c:v>
                </c:pt>
                <c:pt idx="1976">
                  <c:v>211414.99</c:v>
                </c:pt>
                <c:pt idx="1977">
                  <c:v>79040.739999999991</c:v>
                </c:pt>
                <c:pt idx="1978">
                  <c:v>759185.15999999992</c:v>
                </c:pt>
                <c:pt idx="1979">
                  <c:v>975345.23</c:v>
                </c:pt>
                <c:pt idx="1980">
                  <c:v>213344.02000000002</c:v>
                </c:pt>
                <c:pt idx="1981">
                  <c:v>991608.03</c:v>
                </c:pt>
                <c:pt idx="1982">
                  <c:v>1138059.7599999998</c:v>
                </c:pt>
                <c:pt idx="1983">
                  <c:v>147102.9</c:v>
                </c:pt>
                <c:pt idx="1984">
                  <c:v>912637.13</c:v>
                </c:pt>
                <c:pt idx="1985">
                  <c:v>222644.64</c:v>
                </c:pt>
                <c:pt idx="1986">
                  <c:v>455383.18</c:v>
                </c:pt>
                <c:pt idx="1987">
                  <c:v>1271691.3799999999</c:v>
                </c:pt>
                <c:pt idx="1988">
                  <c:v>336376.44</c:v>
                </c:pt>
                <c:pt idx="1989">
                  <c:v>311757.34999999998</c:v>
                </c:pt>
                <c:pt idx="1990">
                  <c:v>2053232.1399999997</c:v>
                </c:pt>
                <c:pt idx="1991">
                  <c:v>1368642.97</c:v>
                </c:pt>
                <c:pt idx="1992">
                  <c:v>846884.26</c:v>
                </c:pt>
                <c:pt idx="1993">
                  <c:v>366748.42</c:v>
                </c:pt>
                <c:pt idx="1994">
                  <c:v>392351.89</c:v>
                </c:pt>
                <c:pt idx="1995">
                  <c:v>511838.92</c:v>
                </c:pt>
                <c:pt idx="1996">
                  <c:v>2151848.41</c:v>
                </c:pt>
                <c:pt idx="1997">
                  <c:v>329983.88</c:v>
                </c:pt>
                <c:pt idx="1998">
                  <c:v>371578.11</c:v>
                </c:pt>
                <c:pt idx="1999">
                  <c:v>483998.93000000005</c:v>
                </c:pt>
                <c:pt idx="2000">
                  <c:v>5660216.21</c:v>
                </c:pt>
                <c:pt idx="2001">
                  <c:v>181342.06</c:v>
                </c:pt>
                <c:pt idx="2002">
                  <c:v>1450118.99</c:v>
                </c:pt>
                <c:pt idx="2003">
                  <c:v>351677.57</c:v>
                </c:pt>
                <c:pt idx="2004">
                  <c:v>487244.85</c:v>
                </c:pt>
                <c:pt idx="2005">
                  <c:v>2943485.63</c:v>
                </c:pt>
                <c:pt idx="2006">
                  <c:v>910892.2699999999</c:v>
                </c:pt>
                <c:pt idx="2007">
                  <c:v>788939.57000000007</c:v>
                </c:pt>
                <c:pt idx="2008">
                  <c:v>712105.3</c:v>
                </c:pt>
                <c:pt idx="2009">
                  <c:v>1856320.7899999998</c:v>
                </c:pt>
                <c:pt idx="2010">
                  <c:v>185799.15</c:v>
                </c:pt>
                <c:pt idx="2011">
                  <c:v>959581.12</c:v>
                </c:pt>
                <c:pt idx="2012">
                  <c:v>590306.09000000008</c:v>
                </c:pt>
                <c:pt idx="2013">
                  <c:v>459608.38</c:v>
                </c:pt>
                <c:pt idx="2014">
                  <c:v>296964.62</c:v>
                </c:pt>
                <c:pt idx="2015">
                  <c:v>770852.3</c:v>
                </c:pt>
                <c:pt idx="2016">
                  <c:v>999546.24</c:v>
                </c:pt>
                <c:pt idx="2017">
                  <c:v>1518151.4</c:v>
                </c:pt>
                <c:pt idx="2018">
                  <c:v>854571.15</c:v>
                </c:pt>
                <c:pt idx="2019">
                  <c:v>692850.29</c:v>
                </c:pt>
                <c:pt idx="2020">
                  <c:v>152362.03</c:v>
                </c:pt>
                <c:pt idx="2021">
                  <c:v>298159.65000000002</c:v>
                </c:pt>
                <c:pt idx="2022">
                  <c:v>123129.18</c:v>
                </c:pt>
                <c:pt idx="2023">
                  <c:v>879829.2</c:v>
                </c:pt>
                <c:pt idx="2024">
                  <c:v>1300618.48</c:v>
                </c:pt>
                <c:pt idx="2025">
                  <c:v>124204.73999999999</c:v>
                </c:pt>
                <c:pt idx="2026">
                  <c:v>832118.96</c:v>
                </c:pt>
                <c:pt idx="2027">
                  <c:v>1033316.63</c:v>
                </c:pt>
                <c:pt idx="2028">
                  <c:v>121030.78</c:v>
                </c:pt>
                <c:pt idx="2029">
                  <c:v>973189.39000000013</c:v>
                </c:pt>
                <c:pt idx="2030">
                  <c:v>183619.62</c:v>
                </c:pt>
                <c:pt idx="2031">
                  <c:v>294282.52</c:v>
                </c:pt>
                <c:pt idx="2032">
                  <c:v>831238.75</c:v>
                </c:pt>
                <c:pt idx="2033">
                  <c:v>308593.73</c:v>
                </c:pt>
                <c:pt idx="2034">
                  <c:v>245777.78</c:v>
                </c:pt>
                <c:pt idx="2035">
                  <c:v>1675922.9</c:v>
                </c:pt>
                <c:pt idx="2036">
                  <c:v>1060207.8899999999</c:v>
                </c:pt>
                <c:pt idx="2037">
                  <c:v>539006.51</c:v>
                </c:pt>
                <c:pt idx="2038">
                  <c:v>174930.48</c:v>
                </c:pt>
                <c:pt idx="2039">
                  <c:v>433633.3</c:v>
                </c:pt>
                <c:pt idx="2040">
                  <c:v>394432.77</c:v>
                </c:pt>
                <c:pt idx="2041">
                  <c:v>1728818.1</c:v>
                </c:pt>
                <c:pt idx="2042">
                  <c:v>270917.05</c:v>
                </c:pt>
                <c:pt idx="2043">
                  <c:v>292408.83999999997</c:v>
                </c:pt>
                <c:pt idx="2044">
                  <c:v>386155.17000000004</c:v>
                </c:pt>
                <c:pt idx="2045">
                  <c:v>3314020.58</c:v>
                </c:pt>
                <c:pt idx="2046">
                  <c:v>147385.34</c:v>
                </c:pt>
                <c:pt idx="2047">
                  <c:v>1186740.96</c:v>
                </c:pt>
                <c:pt idx="2048">
                  <c:v>297822.74</c:v>
                </c:pt>
                <c:pt idx="2049">
                  <c:v>448057.59999999998</c:v>
                </c:pt>
                <c:pt idx="2050">
                  <c:v>2173019.4699999997</c:v>
                </c:pt>
                <c:pt idx="2051">
                  <c:v>664892.78</c:v>
                </c:pt>
                <c:pt idx="2052">
                  <c:v>658452.81000000006</c:v>
                </c:pt>
                <c:pt idx="2053">
                  <c:v>717424.24</c:v>
                </c:pt>
                <c:pt idx="2054">
                  <c:v>1435058.9899999998</c:v>
                </c:pt>
                <c:pt idx="2055">
                  <c:v>119943.73000000001</c:v>
                </c:pt>
                <c:pt idx="2056">
                  <c:v>878976.45</c:v>
                </c:pt>
                <c:pt idx="2057">
                  <c:v>387428.56000000006</c:v>
                </c:pt>
                <c:pt idx="2058">
                  <c:v>345716.58999999997</c:v>
                </c:pt>
                <c:pt idx="2059">
                  <c:v>241982.14</c:v>
                </c:pt>
                <c:pt idx="2060">
                  <c:v>497304.97</c:v>
                </c:pt>
                <c:pt idx="2061">
                  <c:v>581878.12</c:v>
                </c:pt>
                <c:pt idx="2062">
                  <c:v>833319.14999999991</c:v>
                </c:pt>
                <c:pt idx="2063">
                  <c:v>744338.89999999991</c:v>
                </c:pt>
                <c:pt idx="2064">
                  <c:v>541493.48</c:v>
                </c:pt>
                <c:pt idx="2065">
                  <c:v>109772.19</c:v>
                </c:pt>
                <c:pt idx="2066">
                  <c:v>186996.75</c:v>
                </c:pt>
                <c:pt idx="2067">
                  <c:v>88469.82</c:v>
                </c:pt>
                <c:pt idx="2068">
                  <c:v>740192.51</c:v>
                </c:pt>
                <c:pt idx="2069">
                  <c:v>1063152.3</c:v>
                </c:pt>
                <c:pt idx="2070">
                  <c:v>106200.31999999999</c:v>
                </c:pt>
                <c:pt idx="2071">
                  <c:v>769226.22</c:v>
                </c:pt>
                <c:pt idx="2072">
                  <c:v>874882.70000000007</c:v>
                </c:pt>
                <c:pt idx="2073">
                  <c:v>100175.95999999999</c:v>
                </c:pt>
                <c:pt idx="2074">
                  <c:v>687468.23</c:v>
                </c:pt>
                <c:pt idx="2075">
                  <c:v>176596.33000000002</c:v>
                </c:pt>
                <c:pt idx="2076">
                  <c:v>287364.2</c:v>
                </c:pt>
                <c:pt idx="2077">
                  <c:v>781364.36</c:v>
                </c:pt>
                <c:pt idx="2078">
                  <c:v>298706.57</c:v>
                </c:pt>
                <c:pt idx="2079">
                  <c:v>227485.78999999998</c:v>
                </c:pt>
                <c:pt idx="2080">
                  <c:v>1576426.9499999997</c:v>
                </c:pt>
                <c:pt idx="2081">
                  <c:v>866237.15</c:v>
                </c:pt>
                <c:pt idx="2082">
                  <c:v>501460.56</c:v>
                </c:pt>
                <c:pt idx="2083">
                  <c:v>316432.32</c:v>
                </c:pt>
                <c:pt idx="2084">
                  <c:v>330815.87</c:v>
                </c:pt>
                <c:pt idx="2085">
                  <c:v>358507.38999999996</c:v>
                </c:pt>
                <c:pt idx="2086">
                  <c:v>1576959.1400000001</c:v>
                </c:pt>
                <c:pt idx="2087">
                  <c:v>229996.58</c:v>
                </c:pt>
                <c:pt idx="2088">
                  <c:v>281070.23</c:v>
                </c:pt>
                <c:pt idx="2089">
                  <c:v>399019.53</c:v>
                </c:pt>
                <c:pt idx="2090">
                  <c:v>2870609.01</c:v>
                </c:pt>
                <c:pt idx="2091">
                  <c:v>142729.76999999999</c:v>
                </c:pt>
                <c:pt idx="2092">
                  <c:v>1176497.22</c:v>
                </c:pt>
                <c:pt idx="2093">
                  <c:v>283586.34999999998</c:v>
                </c:pt>
                <c:pt idx="2094">
                  <c:v>349431.25</c:v>
                </c:pt>
                <c:pt idx="2095">
                  <c:v>1796208.81</c:v>
                </c:pt>
                <c:pt idx="2096">
                  <c:v>508967.18</c:v>
                </c:pt>
                <c:pt idx="2097">
                  <c:v>637957.43999999994</c:v>
                </c:pt>
                <c:pt idx="2098">
                  <c:v>523640.82999999996</c:v>
                </c:pt>
                <c:pt idx="2099">
                  <c:v>1599351.84</c:v>
                </c:pt>
                <c:pt idx="2100">
                  <c:v>116639.89000000001</c:v>
                </c:pt>
                <c:pt idx="2101">
                  <c:v>567146.98</c:v>
                </c:pt>
                <c:pt idx="2102">
                  <c:v>382444.85</c:v>
                </c:pt>
                <c:pt idx="2103">
                  <c:v>328309.02</c:v>
                </c:pt>
                <c:pt idx="2104">
                  <c:v>231512.64</c:v>
                </c:pt>
                <c:pt idx="2105">
                  <c:v>504891.45999999996</c:v>
                </c:pt>
                <c:pt idx="2106">
                  <c:v>496156.07999999996</c:v>
                </c:pt>
                <c:pt idx="2107">
                  <c:v>865141.89</c:v>
                </c:pt>
                <c:pt idx="2108">
                  <c:v>458433.77999999997</c:v>
                </c:pt>
                <c:pt idx="2109">
                  <c:v>525800.71</c:v>
                </c:pt>
                <c:pt idx="2110">
                  <c:v>82073.09</c:v>
                </c:pt>
                <c:pt idx="2111">
                  <c:v>202905.87</c:v>
                </c:pt>
                <c:pt idx="2112">
                  <c:v>79293.649999999994</c:v>
                </c:pt>
                <c:pt idx="2113">
                  <c:v>699985.63</c:v>
                </c:pt>
                <c:pt idx="2114">
                  <c:v>987040.14</c:v>
                </c:pt>
                <c:pt idx="2115">
                  <c:v>130748.31000000001</c:v>
                </c:pt>
                <c:pt idx="2116">
                  <c:v>732848.77</c:v>
                </c:pt>
                <c:pt idx="2117">
                  <c:v>966456.53</c:v>
                </c:pt>
                <c:pt idx="2118">
                  <c:v>106913.61</c:v>
                </c:pt>
                <c:pt idx="2119">
                  <c:v>712064.53</c:v>
                </c:pt>
                <c:pt idx="2120">
                  <c:v>184474.05000000002</c:v>
                </c:pt>
                <c:pt idx="2121">
                  <c:v>294474.69</c:v>
                </c:pt>
                <c:pt idx="2122">
                  <c:v>714214.71</c:v>
                </c:pt>
                <c:pt idx="2123">
                  <c:v>432364.82999999996</c:v>
                </c:pt>
                <c:pt idx="2124">
                  <c:v>217572.66999999998</c:v>
                </c:pt>
                <c:pt idx="2125">
                  <c:v>1732537.9300000002</c:v>
                </c:pt>
                <c:pt idx="2126">
                  <c:v>817850.1100000001</c:v>
                </c:pt>
                <c:pt idx="2127">
                  <c:v>389994.81999999995</c:v>
                </c:pt>
                <c:pt idx="2128">
                  <c:v>214885.18000000002</c:v>
                </c:pt>
                <c:pt idx="2129">
                  <c:v>359105.35000000003</c:v>
                </c:pt>
                <c:pt idx="2130">
                  <c:v>385054.31999999995</c:v>
                </c:pt>
                <c:pt idx="2131">
                  <c:v>1534690.19</c:v>
                </c:pt>
                <c:pt idx="2132">
                  <c:v>220073.33999999997</c:v>
                </c:pt>
                <c:pt idx="2133">
                  <c:v>231089.99000000002</c:v>
                </c:pt>
                <c:pt idx="2134">
                  <c:v>400884.23</c:v>
                </c:pt>
                <c:pt idx="2135">
                  <c:v>3746804.53</c:v>
                </c:pt>
                <c:pt idx="2136">
                  <c:v>148735.53</c:v>
                </c:pt>
                <c:pt idx="2137">
                  <c:v>961563.82</c:v>
                </c:pt>
                <c:pt idx="2138">
                  <c:v>296295.64</c:v>
                </c:pt>
                <c:pt idx="2139">
                  <c:v>348707.93000000005</c:v>
                </c:pt>
                <c:pt idx="2140">
                  <c:v>1721711.53</c:v>
                </c:pt>
                <c:pt idx="2141">
                  <c:v>527184.24</c:v>
                </c:pt>
                <c:pt idx="2142">
                  <c:v>548028.49</c:v>
                </c:pt>
                <c:pt idx="2143">
                  <c:v>517864.85</c:v>
                </c:pt>
                <c:pt idx="2144">
                  <c:v>1379416.94</c:v>
                </c:pt>
                <c:pt idx="2145">
                  <c:v>179820.37</c:v>
                </c:pt>
                <c:pt idx="2146">
                  <c:v>675339.84000000008</c:v>
                </c:pt>
                <c:pt idx="2147">
                  <c:v>394653.8</c:v>
                </c:pt>
                <c:pt idx="2148">
                  <c:v>328187.66000000003</c:v>
                </c:pt>
                <c:pt idx="2149">
                  <c:v>222658.75</c:v>
                </c:pt>
                <c:pt idx="2150">
                  <c:v>520748.49</c:v>
                </c:pt>
                <c:pt idx="2151">
                  <c:v>760662.85</c:v>
                </c:pt>
                <c:pt idx="2152">
                  <c:v>849495.7</c:v>
                </c:pt>
                <c:pt idx="2153">
                  <c:v>670997.07999999996</c:v>
                </c:pt>
                <c:pt idx="2154">
                  <c:v>491890.20999999996</c:v>
                </c:pt>
                <c:pt idx="2155">
                  <c:v>118002.78</c:v>
                </c:pt>
                <c:pt idx="2156">
                  <c:v>194809.95</c:v>
                </c:pt>
                <c:pt idx="2157">
                  <c:v>92370.760000000009</c:v>
                </c:pt>
                <c:pt idx="2158">
                  <c:v>591340.71</c:v>
                </c:pt>
                <c:pt idx="2159">
                  <c:v>950056.90999999992</c:v>
                </c:pt>
                <c:pt idx="2160">
                  <c:v>109572.01</c:v>
                </c:pt>
                <c:pt idx="2161">
                  <c:v>785440.79</c:v>
                </c:pt>
                <c:pt idx="2162">
                  <c:v>895247.42999999993</c:v>
                </c:pt>
                <c:pt idx="2163">
                  <c:v>100904.32999999999</c:v>
                </c:pt>
                <c:pt idx="2164">
                  <c:v>768125.03999999992</c:v>
                </c:pt>
                <c:pt idx="2165">
                  <c:v>179223.55</c:v>
                </c:pt>
                <c:pt idx="2166">
                  <c:v>326237.92</c:v>
                </c:pt>
                <c:pt idx="2167">
                  <c:v>656144.90999999992</c:v>
                </c:pt>
                <c:pt idx="2168">
                  <c:v>480319.89</c:v>
                </c:pt>
                <c:pt idx="2169">
                  <c:v>297096.86</c:v>
                </c:pt>
                <c:pt idx="2170">
                  <c:v>1601593.4</c:v>
                </c:pt>
                <c:pt idx="2171">
                  <c:v>1161232.95</c:v>
                </c:pt>
                <c:pt idx="2172">
                  <c:v>542284.88</c:v>
                </c:pt>
                <c:pt idx="2173">
                  <c:v>161300.17000000001</c:v>
                </c:pt>
                <c:pt idx="2174">
                  <c:v>356398.39</c:v>
                </c:pt>
                <c:pt idx="2175">
                  <c:v>382924.73</c:v>
                </c:pt>
                <c:pt idx="2176">
                  <c:v>1302553.46</c:v>
                </c:pt>
                <c:pt idx="2177">
                  <c:v>287883.67000000004</c:v>
                </c:pt>
                <c:pt idx="2178">
                  <c:v>291207.30000000005</c:v>
                </c:pt>
                <c:pt idx="2179">
                  <c:v>418788.98</c:v>
                </c:pt>
                <c:pt idx="2180">
                  <c:v>3138508.58</c:v>
                </c:pt>
                <c:pt idx="2181">
                  <c:v>126968.37</c:v>
                </c:pt>
                <c:pt idx="2182">
                  <c:v>1299829.4500000002</c:v>
                </c:pt>
                <c:pt idx="2183">
                  <c:v>286133.52</c:v>
                </c:pt>
                <c:pt idx="2184">
                  <c:v>340524.95</c:v>
                </c:pt>
                <c:pt idx="2185">
                  <c:v>1939034.36</c:v>
                </c:pt>
                <c:pt idx="2186">
                  <c:v>495797.97</c:v>
                </c:pt>
                <c:pt idx="2187">
                  <c:v>682172.8</c:v>
                </c:pt>
                <c:pt idx="2188">
                  <c:v>532754.99000000011</c:v>
                </c:pt>
                <c:pt idx="2189">
                  <c:v>1369734.27</c:v>
                </c:pt>
                <c:pt idx="2190">
                  <c:v>127738.26</c:v>
                </c:pt>
                <c:pt idx="2191">
                  <c:v>694242.52</c:v>
                </c:pt>
                <c:pt idx="2192">
                  <c:v>428180.08999999997</c:v>
                </c:pt>
                <c:pt idx="2193">
                  <c:v>321737.49</c:v>
                </c:pt>
                <c:pt idx="2194">
                  <c:v>201637.9</c:v>
                </c:pt>
                <c:pt idx="2195">
                  <c:v>520616.64999999997</c:v>
                </c:pt>
                <c:pt idx="2196">
                  <c:v>533008.52</c:v>
                </c:pt>
                <c:pt idx="2197">
                  <c:v>901476.44000000006</c:v>
                </c:pt>
                <c:pt idx="2198">
                  <c:v>547304.12</c:v>
                </c:pt>
                <c:pt idx="2199">
                  <c:v>528041.08000000007</c:v>
                </c:pt>
                <c:pt idx="2200">
                  <c:v>95752.829999999987</c:v>
                </c:pt>
                <c:pt idx="2201">
                  <c:v>220298.72</c:v>
                </c:pt>
                <c:pt idx="2202">
                  <c:v>85815.28</c:v>
                </c:pt>
                <c:pt idx="2203">
                  <c:v>761815.98</c:v>
                </c:pt>
                <c:pt idx="2204">
                  <c:v>1026127.3999999999</c:v>
                </c:pt>
                <c:pt idx="2205">
                  <c:v>181735.5</c:v>
                </c:pt>
                <c:pt idx="2206">
                  <c:v>797655.96</c:v>
                </c:pt>
                <c:pt idx="2207">
                  <c:v>955402.56</c:v>
                </c:pt>
                <c:pt idx="2208">
                  <c:v>112994.28</c:v>
                </c:pt>
                <c:pt idx="2209">
                  <c:v>821633.15999999992</c:v>
                </c:pt>
                <c:pt idx="2210">
                  <c:v>205970.53</c:v>
                </c:pt>
                <c:pt idx="2211">
                  <c:v>309541.23</c:v>
                </c:pt>
                <c:pt idx="2212">
                  <c:v>727358.84</c:v>
                </c:pt>
                <c:pt idx="2213">
                  <c:v>511687.56000000006</c:v>
                </c:pt>
                <c:pt idx="2214">
                  <c:v>225285.37</c:v>
                </c:pt>
                <c:pt idx="2215">
                  <c:v>1826751.49</c:v>
                </c:pt>
                <c:pt idx="2216">
                  <c:v>933621.34000000008</c:v>
                </c:pt>
                <c:pt idx="2217">
                  <c:v>550839.77</c:v>
                </c:pt>
                <c:pt idx="2218">
                  <c:v>187434.91999999998</c:v>
                </c:pt>
                <c:pt idx="2219">
                  <c:v>360413.87</c:v>
                </c:pt>
                <c:pt idx="2220">
                  <c:v>410315.09000000008</c:v>
                </c:pt>
                <c:pt idx="2221">
                  <c:v>1989401.21</c:v>
                </c:pt>
                <c:pt idx="2222">
                  <c:v>257701.03000000003</c:v>
                </c:pt>
                <c:pt idx="2223">
                  <c:v>236499.93</c:v>
                </c:pt>
                <c:pt idx="2224">
                  <c:v>421843.22</c:v>
                </c:pt>
                <c:pt idx="2225">
                  <c:v>3323658.3099999996</c:v>
                </c:pt>
                <c:pt idx="2226">
                  <c:v>142085.18</c:v>
                </c:pt>
                <c:pt idx="2227">
                  <c:v>1008565.03</c:v>
                </c:pt>
                <c:pt idx="2228">
                  <c:v>312948.44</c:v>
                </c:pt>
                <c:pt idx="2229">
                  <c:v>351894.05</c:v>
                </c:pt>
                <c:pt idx="2230">
                  <c:v>2127689.2599999998</c:v>
                </c:pt>
                <c:pt idx="2231">
                  <c:v>808678.15</c:v>
                </c:pt>
                <c:pt idx="2232">
                  <c:v>541244.13</c:v>
                </c:pt>
                <c:pt idx="2233">
                  <c:v>604597.25</c:v>
                </c:pt>
                <c:pt idx="2234">
                  <c:v>1420429.23</c:v>
                </c:pt>
                <c:pt idx="2235">
                  <c:v>127601.55</c:v>
                </c:pt>
                <c:pt idx="2236">
                  <c:v>755389.32000000007</c:v>
                </c:pt>
                <c:pt idx="2237">
                  <c:v>422344.22000000003</c:v>
                </c:pt>
                <c:pt idx="2238">
                  <c:v>358126.64</c:v>
                </c:pt>
                <c:pt idx="2239">
                  <c:v>230630.99</c:v>
                </c:pt>
                <c:pt idx="2240">
                  <c:v>517387.39999999997</c:v>
                </c:pt>
                <c:pt idx="2241">
                  <c:v>574362.07000000007</c:v>
                </c:pt>
                <c:pt idx="2242">
                  <c:v>908137.8600000001</c:v>
                </c:pt>
                <c:pt idx="2243">
                  <c:v>585967.66999999993</c:v>
                </c:pt>
                <c:pt idx="2244">
                  <c:v>505605.47</c:v>
                </c:pt>
                <c:pt idx="2245">
                  <c:v>104653.26000000001</c:v>
                </c:pt>
                <c:pt idx="2246">
                  <c:v>208240.72999999998</c:v>
                </c:pt>
                <c:pt idx="2247">
                  <c:v>105587.74999999999</c:v>
                </c:pt>
                <c:pt idx="2248">
                  <c:v>580729.39999999991</c:v>
                </c:pt>
                <c:pt idx="2249">
                  <c:v>968618.14999999991</c:v>
                </c:pt>
                <c:pt idx="2250">
                  <c:v>108441.54</c:v>
                </c:pt>
                <c:pt idx="2251">
                  <c:v>837232.67999999993</c:v>
                </c:pt>
                <c:pt idx="2252">
                  <c:v>1003660.1099999999</c:v>
                </c:pt>
                <c:pt idx="2253">
                  <c:v>120985.13</c:v>
                </c:pt>
                <c:pt idx="2254">
                  <c:v>738023.08</c:v>
                </c:pt>
                <c:pt idx="2255">
                  <c:v>198287.46</c:v>
                </c:pt>
                <c:pt idx="2256">
                  <c:v>411352.89</c:v>
                </c:pt>
                <c:pt idx="2257">
                  <c:v>796937.09000000008</c:v>
                </c:pt>
                <c:pt idx="2258">
                  <c:v>422742.5</c:v>
                </c:pt>
                <c:pt idx="2259">
                  <c:v>246036.33</c:v>
                </c:pt>
                <c:pt idx="2260">
                  <c:v>1793962.0199999998</c:v>
                </c:pt>
                <c:pt idx="2261">
                  <c:v>1076718.81</c:v>
                </c:pt>
                <c:pt idx="2262">
                  <c:v>702180.39</c:v>
                </c:pt>
                <c:pt idx="2263">
                  <c:v>376224.71</c:v>
                </c:pt>
                <c:pt idx="2264">
                  <c:v>361993.49</c:v>
                </c:pt>
                <c:pt idx="2265">
                  <c:v>362439.04</c:v>
                </c:pt>
                <c:pt idx="2266">
                  <c:v>1855990.58</c:v>
                </c:pt>
                <c:pt idx="2267">
                  <c:v>270587.81</c:v>
                </c:pt>
                <c:pt idx="2268">
                  <c:v>302512.53000000003</c:v>
                </c:pt>
                <c:pt idx="2269">
                  <c:v>378976.94</c:v>
                </c:pt>
                <c:pt idx="2270">
                  <c:v>3898882.0900000003</c:v>
                </c:pt>
                <c:pt idx="2271">
                  <c:v>139994.40000000002</c:v>
                </c:pt>
                <c:pt idx="2272">
                  <c:v>1262651.95</c:v>
                </c:pt>
                <c:pt idx="2273">
                  <c:v>308208.41000000003</c:v>
                </c:pt>
                <c:pt idx="2274">
                  <c:v>385800.44</c:v>
                </c:pt>
                <c:pt idx="2275">
                  <c:v>1936482.83</c:v>
                </c:pt>
                <c:pt idx="2276">
                  <c:v>476963.87000000005</c:v>
                </c:pt>
                <c:pt idx="2277">
                  <c:v>669193.52</c:v>
                </c:pt>
                <c:pt idx="2278">
                  <c:v>582732.26</c:v>
                </c:pt>
                <c:pt idx="2279">
                  <c:v>1388609.6300000001</c:v>
                </c:pt>
                <c:pt idx="2280">
                  <c:v>137302.16999999998</c:v>
                </c:pt>
                <c:pt idx="2281">
                  <c:v>795508.27</c:v>
                </c:pt>
                <c:pt idx="2282">
                  <c:v>525365.13</c:v>
                </c:pt>
                <c:pt idx="2283">
                  <c:v>403475.45</c:v>
                </c:pt>
                <c:pt idx="2284">
                  <c:v>235458.16</c:v>
                </c:pt>
                <c:pt idx="2285">
                  <c:v>508770.47000000003</c:v>
                </c:pt>
                <c:pt idx="2286">
                  <c:v>771786.42</c:v>
                </c:pt>
                <c:pt idx="2287">
                  <c:v>991806.78</c:v>
                </c:pt>
                <c:pt idx="2288">
                  <c:v>684651.27</c:v>
                </c:pt>
                <c:pt idx="2289">
                  <c:v>580638.99</c:v>
                </c:pt>
                <c:pt idx="2290">
                  <c:v>120435.94</c:v>
                </c:pt>
                <c:pt idx="2291">
                  <c:v>226707.61000000002</c:v>
                </c:pt>
                <c:pt idx="2292">
                  <c:v>85396.87</c:v>
                </c:pt>
                <c:pt idx="2293">
                  <c:v>747084.7</c:v>
                </c:pt>
                <c:pt idx="2294">
                  <c:v>1005623.73</c:v>
                </c:pt>
                <c:pt idx="2295">
                  <c:v>157694.28</c:v>
                </c:pt>
                <c:pt idx="2296">
                  <c:v>710287.11</c:v>
                </c:pt>
                <c:pt idx="2297">
                  <c:v>985498.73</c:v>
                </c:pt>
                <c:pt idx="2298">
                  <c:v>115081.14000000001</c:v>
                </c:pt>
                <c:pt idx="2299">
                  <c:v>835837.52</c:v>
                </c:pt>
                <c:pt idx="2300">
                  <c:v>225927.39</c:v>
                </c:pt>
                <c:pt idx="2301">
                  <c:v>321546.28999999998</c:v>
                </c:pt>
                <c:pt idx="2302">
                  <c:v>708200.89</c:v>
                </c:pt>
                <c:pt idx="2303">
                  <c:v>392328.95</c:v>
                </c:pt>
                <c:pt idx="2304">
                  <c:v>276163.93</c:v>
                </c:pt>
                <c:pt idx="2305">
                  <c:v>1807644.76</c:v>
                </c:pt>
                <c:pt idx="2306">
                  <c:v>998082.11</c:v>
                </c:pt>
                <c:pt idx="2307">
                  <c:v>569270.74</c:v>
                </c:pt>
                <c:pt idx="2308">
                  <c:v>162380.62</c:v>
                </c:pt>
                <c:pt idx="2309">
                  <c:v>410010.54000000004</c:v>
                </c:pt>
                <c:pt idx="2310">
                  <c:v>442661.64999999997</c:v>
                </c:pt>
                <c:pt idx="2311">
                  <c:v>1641355.83</c:v>
                </c:pt>
                <c:pt idx="2312">
                  <c:v>287819.58999999997</c:v>
                </c:pt>
                <c:pt idx="2313">
                  <c:v>247696.72999999998</c:v>
                </c:pt>
                <c:pt idx="2314">
                  <c:v>426823.54</c:v>
                </c:pt>
                <c:pt idx="2315">
                  <c:v>3292570.45</c:v>
                </c:pt>
                <c:pt idx="2316">
                  <c:v>127614.65</c:v>
                </c:pt>
                <c:pt idx="2317">
                  <c:v>1021256.0800000001</c:v>
                </c:pt>
                <c:pt idx="2318">
                  <c:v>291150.42000000004</c:v>
                </c:pt>
                <c:pt idx="2319">
                  <c:v>376785.69000000006</c:v>
                </c:pt>
                <c:pt idx="2320">
                  <c:v>2650324.9299999997</c:v>
                </c:pt>
                <c:pt idx="2321">
                  <c:v>595706.62</c:v>
                </c:pt>
                <c:pt idx="2322">
                  <c:v>559316.91999999993</c:v>
                </c:pt>
                <c:pt idx="2323">
                  <c:v>763092.04</c:v>
                </c:pt>
                <c:pt idx="2324">
                  <c:v>1591387.48</c:v>
                </c:pt>
                <c:pt idx="2325">
                  <c:v>189950.27</c:v>
                </c:pt>
                <c:pt idx="2326">
                  <c:v>854610.82000000007</c:v>
                </c:pt>
                <c:pt idx="2327">
                  <c:v>425862.29999999993</c:v>
                </c:pt>
                <c:pt idx="2328">
                  <c:v>318495.25</c:v>
                </c:pt>
                <c:pt idx="2329">
                  <c:v>216412.93</c:v>
                </c:pt>
                <c:pt idx="2330">
                  <c:v>544019.02</c:v>
                </c:pt>
                <c:pt idx="2331">
                  <c:v>580227.15</c:v>
                </c:pt>
                <c:pt idx="2332">
                  <c:v>1054477.8899999999</c:v>
                </c:pt>
                <c:pt idx="2333">
                  <c:v>637460.77</c:v>
                </c:pt>
                <c:pt idx="2334">
                  <c:v>476740.53</c:v>
                </c:pt>
                <c:pt idx="2335">
                  <c:v>112777.09</c:v>
                </c:pt>
                <c:pt idx="2336">
                  <c:v>211280.68</c:v>
                </c:pt>
                <c:pt idx="2337">
                  <c:v>111779.71999999999</c:v>
                </c:pt>
                <c:pt idx="2338">
                  <c:v>598498.24</c:v>
                </c:pt>
                <c:pt idx="2339">
                  <c:v>963929.35</c:v>
                </c:pt>
                <c:pt idx="2340">
                  <c:v>114676.3</c:v>
                </c:pt>
                <c:pt idx="2341">
                  <c:v>748668.25</c:v>
                </c:pt>
                <c:pt idx="2342">
                  <c:v>1046070.36</c:v>
                </c:pt>
                <c:pt idx="2343">
                  <c:v>104652.1</c:v>
                </c:pt>
                <c:pt idx="2344">
                  <c:v>722354.83</c:v>
                </c:pt>
                <c:pt idx="2345">
                  <c:v>204288.05</c:v>
                </c:pt>
                <c:pt idx="2346">
                  <c:v>325507.73</c:v>
                </c:pt>
                <c:pt idx="2347">
                  <c:v>710626.73</c:v>
                </c:pt>
                <c:pt idx="2348">
                  <c:v>321141.97000000003</c:v>
                </c:pt>
                <c:pt idx="2349">
                  <c:v>237018.09000000003</c:v>
                </c:pt>
                <c:pt idx="2350">
                  <c:v>1826843.9100000001</c:v>
                </c:pt>
                <c:pt idx="2351">
                  <c:v>847611.67999999993</c:v>
                </c:pt>
                <c:pt idx="2352">
                  <c:v>481550.18</c:v>
                </c:pt>
                <c:pt idx="2353">
                  <c:v>165538.9</c:v>
                </c:pt>
                <c:pt idx="2354">
                  <c:v>366482.43</c:v>
                </c:pt>
                <c:pt idx="2355">
                  <c:v>360689.77999999997</c:v>
                </c:pt>
                <c:pt idx="2356">
                  <c:v>1726708.04</c:v>
                </c:pt>
                <c:pt idx="2357">
                  <c:v>242135.82</c:v>
                </c:pt>
                <c:pt idx="2358">
                  <c:v>305377.07999999996</c:v>
                </c:pt>
                <c:pt idx="2359">
                  <c:v>498060.53</c:v>
                </c:pt>
                <c:pt idx="2360">
                  <c:v>3153338.4000000004</c:v>
                </c:pt>
                <c:pt idx="2361">
                  <c:v>122017.70999999999</c:v>
                </c:pt>
                <c:pt idx="2362">
                  <c:v>1292756.0499999998</c:v>
                </c:pt>
                <c:pt idx="2363">
                  <c:v>301591.86</c:v>
                </c:pt>
                <c:pt idx="2364">
                  <c:v>381221.11</c:v>
                </c:pt>
                <c:pt idx="2365">
                  <c:v>1849885.73</c:v>
                </c:pt>
                <c:pt idx="2366">
                  <c:v>491985.91999999998</c:v>
                </c:pt>
                <c:pt idx="2367">
                  <c:v>673468.63</c:v>
                </c:pt>
                <c:pt idx="2368">
                  <c:v>557094.30000000005</c:v>
                </c:pt>
                <c:pt idx="2369">
                  <c:v>1680223.25</c:v>
                </c:pt>
                <c:pt idx="2370">
                  <c:v>186453.93</c:v>
                </c:pt>
                <c:pt idx="2371">
                  <c:v>633039.81000000006</c:v>
                </c:pt>
                <c:pt idx="2372">
                  <c:v>421986.26</c:v>
                </c:pt>
                <c:pt idx="2373">
                  <c:v>325616.55</c:v>
                </c:pt>
                <c:pt idx="2374">
                  <c:v>202186.87</c:v>
                </c:pt>
                <c:pt idx="2375">
                  <c:v>551115.81999999995</c:v>
                </c:pt>
                <c:pt idx="2376">
                  <c:v>577460.6399999999</c:v>
                </c:pt>
                <c:pt idx="2377">
                  <c:v>862363.1100000001</c:v>
                </c:pt>
                <c:pt idx="2378">
                  <c:v>511856.13999999996</c:v>
                </c:pt>
                <c:pt idx="2379">
                  <c:v>537028.48</c:v>
                </c:pt>
                <c:pt idx="2380">
                  <c:v>92239.63</c:v>
                </c:pt>
                <c:pt idx="2381">
                  <c:v>245577.32</c:v>
                </c:pt>
                <c:pt idx="2382">
                  <c:v>93538.93</c:v>
                </c:pt>
                <c:pt idx="2383">
                  <c:v>742664.8899999999</c:v>
                </c:pt>
                <c:pt idx="2384">
                  <c:v>1061296.06</c:v>
                </c:pt>
                <c:pt idx="2385">
                  <c:v>170158.95</c:v>
                </c:pt>
                <c:pt idx="2386">
                  <c:v>779696.47</c:v>
                </c:pt>
                <c:pt idx="2387">
                  <c:v>1013932.9099999999</c:v>
                </c:pt>
                <c:pt idx="2388">
                  <c:v>129689.04</c:v>
                </c:pt>
                <c:pt idx="2389">
                  <c:v>906205.6</c:v>
                </c:pt>
                <c:pt idx="2390">
                  <c:v>215810.11</c:v>
                </c:pt>
                <c:pt idx="2391">
                  <c:v>424142.56999999995</c:v>
                </c:pt>
                <c:pt idx="2392">
                  <c:v>923686.28999999992</c:v>
                </c:pt>
                <c:pt idx="2393">
                  <c:v>303359.5</c:v>
                </c:pt>
                <c:pt idx="2394">
                  <c:v>244693.08000000002</c:v>
                </c:pt>
                <c:pt idx="2395">
                  <c:v>1760481.73</c:v>
                </c:pt>
                <c:pt idx="2396">
                  <c:v>1206186.1299999999</c:v>
                </c:pt>
                <c:pt idx="2397">
                  <c:v>616433.07000000007</c:v>
                </c:pt>
                <c:pt idx="2398">
                  <c:v>319542.5</c:v>
                </c:pt>
                <c:pt idx="2399">
                  <c:v>376168.33</c:v>
                </c:pt>
                <c:pt idx="2400">
                  <c:v>378489.36</c:v>
                </c:pt>
                <c:pt idx="2401">
                  <c:v>1607610.59</c:v>
                </c:pt>
                <c:pt idx="2402">
                  <c:v>258181.13</c:v>
                </c:pt>
                <c:pt idx="2403">
                  <c:v>255557.45</c:v>
                </c:pt>
                <c:pt idx="2404">
                  <c:v>464267.92</c:v>
                </c:pt>
                <c:pt idx="2405">
                  <c:v>3801303.66</c:v>
                </c:pt>
                <c:pt idx="2406">
                  <c:v>168374.61</c:v>
                </c:pt>
                <c:pt idx="2407">
                  <c:v>1064676.1200000001</c:v>
                </c:pt>
                <c:pt idx="2408">
                  <c:v>340305.05000000005</c:v>
                </c:pt>
                <c:pt idx="2409">
                  <c:v>417191.37</c:v>
                </c:pt>
                <c:pt idx="2410">
                  <c:v>1808178.9200000002</c:v>
                </c:pt>
                <c:pt idx="2411">
                  <c:v>829872.41</c:v>
                </c:pt>
                <c:pt idx="2412">
                  <c:v>565077.04</c:v>
                </c:pt>
                <c:pt idx="2413">
                  <c:v>622339.19999999995</c:v>
                </c:pt>
                <c:pt idx="2414">
                  <c:v>1490234.75</c:v>
                </c:pt>
                <c:pt idx="2415">
                  <c:v>201451.19</c:v>
                </c:pt>
                <c:pt idx="2416">
                  <c:v>881530.41</c:v>
                </c:pt>
                <c:pt idx="2417">
                  <c:v>566937.72</c:v>
                </c:pt>
                <c:pt idx="2418">
                  <c:v>413895.95</c:v>
                </c:pt>
                <c:pt idx="2419">
                  <c:v>263265.03000000003</c:v>
                </c:pt>
                <c:pt idx="2420">
                  <c:v>637918.37</c:v>
                </c:pt>
                <c:pt idx="2421">
                  <c:v>653109.19999999995</c:v>
                </c:pt>
                <c:pt idx="2422">
                  <c:v>1236733.27</c:v>
                </c:pt>
                <c:pt idx="2423">
                  <c:v>696265.73</c:v>
                </c:pt>
                <c:pt idx="2424">
                  <c:v>570790.87</c:v>
                </c:pt>
                <c:pt idx="2425">
                  <c:v>126939.01000000001</c:v>
                </c:pt>
                <c:pt idx="2426">
                  <c:v>211362.1</c:v>
                </c:pt>
                <c:pt idx="2427">
                  <c:v>107227.54999999999</c:v>
                </c:pt>
                <c:pt idx="2428">
                  <c:v>615350.78</c:v>
                </c:pt>
                <c:pt idx="2429">
                  <c:v>1101706.1499999999</c:v>
                </c:pt>
                <c:pt idx="2430">
                  <c:v>101624.43</c:v>
                </c:pt>
                <c:pt idx="2431">
                  <c:v>797341.7699999999</c:v>
                </c:pt>
                <c:pt idx="2432">
                  <c:v>983207.42999999993</c:v>
                </c:pt>
                <c:pt idx="2433">
                  <c:v>111053.29</c:v>
                </c:pt>
                <c:pt idx="2434">
                  <c:v>1038055.28</c:v>
                </c:pt>
                <c:pt idx="2435">
                  <c:v>194801.72999999998</c:v>
                </c:pt>
                <c:pt idx="2436">
                  <c:v>270791.87</c:v>
                </c:pt>
                <c:pt idx="2437">
                  <c:v>621756.75</c:v>
                </c:pt>
                <c:pt idx="2438">
                  <c:v>269933.19</c:v>
                </c:pt>
                <c:pt idx="2439">
                  <c:v>300303.09999999998</c:v>
                </c:pt>
                <c:pt idx="2440">
                  <c:v>1691329.08</c:v>
                </c:pt>
                <c:pt idx="2441">
                  <c:v>1078733.4500000002</c:v>
                </c:pt>
                <c:pt idx="2442">
                  <c:v>667028.42999999993</c:v>
                </c:pt>
                <c:pt idx="2443">
                  <c:v>177550.78</c:v>
                </c:pt>
                <c:pt idx="2444">
                  <c:v>334662.05999999994</c:v>
                </c:pt>
                <c:pt idx="2445">
                  <c:v>566877.44999999995</c:v>
                </c:pt>
                <c:pt idx="2446">
                  <c:v>1586415.28</c:v>
                </c:pt>
                <c:pt idx="2447">
                  <c:v>298321.84999999998</c:v>
                </c:pt>
                <c:pt idx="2448">
                  <c:v>228162.15999999997</c:v>
                </c:pt>
                <c:pt idx="2449">
                  <c:v>434866.81</c:v>
                </c:pt>
                <c:pt idx="2450">
                  <c:v>4127622.8200000003</c:v>
                </c:pt>
                <c:pt idx="2451">
                  <c:v>164624.93</c:v>
                </c:pt>
                <c:pt idx="2452">
                  <c:v>935521.79999999993</c:v>
                </c:pt>
                <c:pt idx="2453">
                  <c:v>344984.45</c:v>
                </c:pt>
                <c:pt idx="2454">
                  <c:v>349215.58</c:v>
                </c:pt>
                <c:pt idx="2455">
                  <c:v>2308270.34</c:v>
                </c:pt>
                <c:pt idx="2456">
                  <c:v>472881.14999999997</c:v>
                </c:pt>
                <c:pt idx="2457">
                  <c:v>517604.57999999996</c:v>
                </c:pt>
                <c:pt idx="2458">
                  <c:v>497615.74</c:v>
                </c:pt>
                <c:pt idx="2459">
                  <c:v>1298918.2</c:v>
                </c:pt>
                <c:pt idx="2460">
                  <c:v>137410.78</c:v>
                </c:pt>
                <c:pt idx="2461">
                  <c:v>684515.95</c:v>
                </c:pt>
                <c:pt idx="2462">
                  <c:v>362567.98</c:v>
                </c:pt>
                <c:pt idx="2463">
                  <c:v>331533.36</c:v>
                </c:pt>
                <c:pt idx="2464">
                  <c:v>221677.93</c:v>
                </c:pt>
                <c:pt idx="2465">
                  <c:v>487552.85</c:v>
                </c:pt>
                <c:pt idx="2466">
                  <c:v>870142.84</c:v>
                </c:pt>
                <c:pt idx="2467">
                  <c:v>1015212.6199999999</c:v>
                </c:pt>
                <c:pt idx="2468">
                  <c:v>613385.87000000011</c:v>
                </c:pt>
                <c:pt idx="2469">
                  <c:v>487179.4</c:v>
                </c:pt>
                <c:pt idx="2470">
                  <c:v>115098.48</c:v>
                </c:pt>
                <c:pt idx="2471">
                  <c:v>220101.46000000002</c:v>
                </c:pt>
                <c:pt idx="2472">
                  <c:v>80172.75</c:v>
                </c:pt>
                <c:pt idx="2473">
                  <c:v>560659.78</c:v>
                </c:pt>
                <c:pt idx="2474">
                  <c:v>1015320.89</c:v>
                </c:pt>
                <c:pt idx="2475">
                  <c:v>109870.73999999999</c:v>
                </c:pt>
                <c:pt idx="2476">
                  <c:v>666177.11</c:v>
                </c:pt>
                <c:pt idx="2477">
                  <c:v>890934.3</c:v>
                </c:pt>
                <c:pt idx="2478">
                  <c:v>91281.23000000001</c:v>
                </c:pt>
                <c:pt idx="2479">
                  <c:v>494545.8</c:v>
                </c:pt>
                <c:pt idx="2480">
                  <c:v>172992.26</c:v>
                </c:pt>
                <c:pt idx="2481">
                  <c:v>285604.63</c:v>
                </c:pt>
                <c:pt idx="2482">
                  <c:v>573322.98</c:v>
                </c:pt>
                <c:pt idx="2483">
                  <c:v>264774.33999999997</c:v>
                </c:pt>
                <c:pt idx="2484">
                  <c:v>261534.31</c:v>
                </c:pt>
                <c:pt idx="2485">
                  <c:v>1629353.4</c:v>
                </c:pt>
                <c:pt idx="2486">
                  <c:v>1009699.6400000001</c:v>
                </c:pt>
                <c:pt idx="2487">
                  <c:v>591513.80999999994</c:v>
                </c:pt>
                <c:pt idx="2488">
                  <c:v>179342</c:v>
                </c:pt>
                <c:pt idx="2489">
                  <c:v>351099.13</c:v>
                </c:pt>
                <c:pt idx="2490">
                  <c:v>244674.64999999997</c:v>
                </c:pt>
                <c:pt idx="2491">
                  <c:v>1531738.3</c:v>
                </c:pt>
                <c:pt idx="2492">
                  <c:v>260633.84</c:v>
                </c:pt>
                <c:pt idx="2493">
                  <c:v>219702.51</c:v>
                </c:pt>
                <c:pt idx="2494">
                  <c:v>370341.08999999997</c:v>
                </c:pt>
                <c:pt idx="2495">
                  <c:v>2890600.33</c:v>
                </c:pt>
                <c:pt idx="2496">
                  <c:v>123231.01000000001</c:v>
                </c:pt>
                <c:pt idx="2497">
                  <c:v>880424.72</c:v>
                </c:pt>
                <c:pt idx="2498">
                  <c:v>291855.39</c:v>
                </c:pt>
                <c:pt idx="2499">
                  <c:v>308143.24</c:v>
                </c:pt>
                <c:pt idx="2500">
                  <c:v>1549354.11</c:v>
                </c:pt>
                <c:pt idx="2501">
                  <c:v>504612.43000000005</c:v>
                </c:pt>
                <c:pt idx="2502">
                  <c:v>488683.86</c:v>
                </c:pt>
                <c:pt idx="2503">
                  <c:v>493910.72</c:v>
                </c:pt>
                <c:pt idx="2504">
                  <c:v>1252916.52</c:v>
                </c:pt>
                <c:pt idx="2505">
                  <c:v>131680.71000000002</c:v>
                </c:pt>
                <c:pt idx="2506">
                  <c:v>489156.5</c:v>
                </c:pt>
                <c:pt idx="2507">
                  <c:v>366534.32</c:v>
                </c:pt>
                <c:pt idx="2508">
                  <c:v>293678.40000000002</c:v>
                </c:pt>
                <c:pt idx="2509">
                  <c:v>183557.39</c:v>
                </c:pt>
                <c:pt idx="2510">
                  <c:v>430276.46000000008</c:v>
                </c:pt>
                <c:pt idx="2511">
                  <c:v>525242.77</c:v>
                </c:pt>
                <c:pt idx="2512">
                  <c:v>870509.11999999988</c:v>
                </c:pt>
                <c:pt idx="2513">
                  <c:v>468014.42</c:v>
                </c:pt>
                <c:pt idx="2514">
                  <c:v>464023.01</c:v>
                </c:pt>
                <c:pt idx="2515">
                  <c:v>87455.45</c:v>
                </c:pt>
                <c:pt idx="2516">
                  <c:v>171601.77000000002</c:v>
                </c:pt>
                <c:pt idx="2517">
                  <c:v>81159.53</c:v>
                </c:pt>
                <c:pt idx="2518">
                  <c:v>523516.76</c:v>
                </c:pt>
                <c:pt idx="2519">
                  <c:v>919275.40999999992</c:v>
                </c:pt>
                <c:pt idx="2520">
                  <c:v>92531.609999999986</c:v>
                </c:pt>
                <c:pt idx="2521">
                  <c:v>627503.83000000007</c:v>
                </c:pt>
                <c:pt idx="2522">
                  <c:v>902666</c:v>
                </c:pt>
                <c:pt idx="2523">
                  <c:v>87945.83</c:v>
                </c:pt>
                <c:pt idx="2524">
                  <c:v>502404.17000000004</c:v>
                </c:pt>
                <c:pt idx="2525">
                  <c:v>151286.09</c:v>
                </c:pt>
                <c:pt idx="2526">
                  <c:v>287912.96999999997</c:v>
                </c:pt>
                <c:pt idx="2527">
                  <c:v>558630.25</c:v>
                </c:pt>
                <c:pt idx="2528">
                  <c:v>277950.98</c:v>
                </c:pt>
                <c:pt idx="2529">
                  <c:v>167846.53</c:v>
                </c:pt>
                <c:pt idx="2530">
                  <c:v>1388502.0499999998</c:v>
                </c:pt>
                <c:pt idx="2531">
                  <c:v>836648.20000000007</c:v>
                </c:pt>
                <c:pt idx="2532">
                  <c:v>314082.23</c:v>
                </c:pt>
                <c:pt idx="2533">
                  <c:v>155775.04999999999</c:v>
                </c:pt>
                <c:pt idx="2534">
                  <c:v>308067.28000000003</c:v>
                </c:pt>
                <c:pt idx="2535">
                  <c:v>239335.76</c:v>
                </c:pt>
                <c:pt idx="2536">
                  <c:v>1195255.7000000002</c:v>
                </c:pt>
                <c:pt idx="2537">
                  <c:v>188586.2</c:v>
                </c:pt>
                <c:pt idx="2538">
                  <c:v>225446.96</c:v>
                </c:pt>
                <c:pt idx="2539">
                  <c:v>298337.95</c:v>
                </c:pt>
                <c:pt idx="2540">
                  <c:v>2463023.2400000002</c:v>
                </c:pt>
                <c:pt idx="2541">
                  <c:v>96304.459999999992</c:v>
                </c:pt>
                <c:pt idx="2542">
                  <c:v>920151.55</c:v>
                </c:pt>
                <c:pt idx="2543">
                  <c:v>255401.16999999998</c:v>
                </c:pt>
                <c:pt idx="2544">
                  <c:v>313558.81999999995</c:v>
                </c:pt>
                <c:pt idx="2545">
                  <c:v>1522153.5099999998</c:v>
                </c:pt>
                <c:pt idx="2546">
                  <c:v>460535.75</c:v>
                </c:pt>
                <c:pt idx="2547">
                  <c:v>507893.37</c:v>
                </c:pt>
                <c:pt idx="2548">
                  <c:v>456571.61</c:v>
                </c:pt>
                <c:pt idx="2549">
                  <c:v>974675.7</c:v>
                </c:pt>
                <c:pt idx="2550">
                  <c:v>139404.45000000001</c:v>
                </c:pt>
                <c:pt idx="2551">
                  <c:v>486741.92</c:v>
                </c:pt>
                <c:pt idx="2552">
                  <c:v>374611.56</c:v>
                </c:pt>
                <c:pt idx="2553">
                  <c:v>277444.84999999998</c:v>
                </c:pt>
                <c:pt idx="2554">
                  <c:v>163275.73000000001</c:v>
                </c:pt>
                <c:pt idx="2555">
                  <c:v>415450.30000000005</c:v>
                </c:pt>
                <c:pt idx="2556">
                  <c:v>455748.49</c:v>
                </c:pt>
                <c:pt idx="2557">
                  <c:v>816181.17</c:v>
                </c:pt>
                <c:pt idx="2558">
                  <c:v>451560.65</c:v>
                </c:pt>
                <c:pt idx="2559">
                  <c:v>462692.97</c:v>
                </c:pt>
                <c:pt idx="2560">
                  <c:v>81003.94</c:v>
                </c:pt>
                <c:pt idx="2561">
                  <c:v>194705.99</c:v>
                </c:pt>
                <c:pt idx="2562">
                  <c:v>70747.27</c:v>
                </c:pt>
                <c:pt idx="2563">
                  <c:v>542202.18999999994</c:v>
                </c:pt>
                <c:pt idx="2564">
                  <c:v>838724.22</c:v>
                </c:pt>
                <c:pt idx="2565">
                  <c:v>176984.38</c:v>
                </c:pt>
                <c:pt idx="2566">
                  <c:v>873982.67999999993</c:v>
                </c:pt>
                <c:pt idx="2567">
                  <c:v>1228664.1800000002</c:v>
                </c:pt>
                <c:pt idx="2568">
                  <c:v>131321.28999999998</c:v>
                </c:pt>
                <c:pt idx="2569">
                  <c:v>800271.25</c:v>
                </c:pt>
                <c:pt idx="2570">
                  <c:v>195796.35</c:v>
                </c:pt>
                <c:pt idx="2571">
                  <c:v>426132.67000000004</c:v>
                </c:pt>
                <c:pt idx="2572">
                  <c:v>753297.02</c:v>
                </c:pt>
                <c:pt idx="2573">
                  <c:v>304183.13</c:v>
                </c:pt>
                <c:pt idx="2574">
                  <c:v>282253.98</c:v>
                </c:pt>
                <c:pt idx="2575">
                  <c:v>1685346.11</c:v>
                </c:pt>
                <c:pt idx="2576">
                  <c:v>1085176.8</c:v>
                </c:pt>
                <c:pt idx="2577">
                  <c:v>569876.32000000007</c:v>
                </c:pt>
                <c:pt idx="2578">
                  <c:v>209605.77000000002</c:v>
                </c:pt>
                <c:pt idx="2579">
                  <c:v>349528.26</c:v>
                </c:pt>
                <c:pt idx="2580">
                  <c:v>484454.83999999997</c:v>
                </c:pt>
                <c:pt idx="2581">
                  <c:v>1751093.83</c:v>
                </c:pt>
                <c:pt idx="2582">
                  <c:v>286512.36</c:v>
                </c:pt>
                <c:pt idx="2583">
                  <c:v>296140.03000000003</c:v>
                </c:pt>
                <c:pt idx="2584">
                  <c:v>438156.46</c:v>
                </c:pt>
                <c:pt idx="2585">
                  <c:v>3457682.6900000004</c:v>
                </c:pt>
                <c:pt idx="2586">
                  <c:v>155597.82</c:v>
                </c:pt>
                <c:pt idx="2587">
                  <c:v>1144314.49</c:v>
                </c:pt>
                <c:pt idx="2588">
                  <c:v>354262</c:v>
                </c:pt>
                <c:pt idx="2589">
                  <c:v>420840.72000000003</c:v>
                </c:pt>
                <c:pt idx="2590">
                  <c:v>1994542.35</c:v>
                </c:pt>
                <c:pt idx="2591">
                  <c:v>834164.35</c:v>
                </c:pt>
                <c:pt idx="2592">
                  <c:v>611333.57000000007</c:v>
                </c:pt>
                <c:pt idx="2593">
                  <c:v>555680.8600000001</c:v>
                </c:pt>
                <c:pt idx="2594">
                  <c:v>1577905.1099999999</c:v>
                </c:pt>
                <c:pt idx="2595">
                  <c:v>260321.29</c:v>
                </c:pt>
                <c:pt idx="2596">
                  <c:v>878737.65</c:v>
                </c:pt>
                <c:pt idx="2597">
                  <c:v>526054.61</c:v>
                </c:pt>
                <c:pt idx="2598">
                  <c:v>397197.79000000004</c:v>
                </c:pt>
                <c:pt idx="2599">
                  <c:v>246410.47000000003</c:v>
                </c:pt>
                <c:pt idx="2600">
                  <c:v>651413.93000000005</c:v>
                </c:pt>
                <c:pt idx="2601">
                  <c:v>581644.51</c:v>
                </c:pt>
                <c:pt idx="2602">
                  <c:v>1201736.49</c:v>
                </c:pt>
                <c:pt idx="2603">
                  <c:v>697253.92999999993</c:v>
                </c:pt>
                <c:pt idx="2604">
                  <c:v>613806.49</c:v>
                </c:pt>
                <c:pt idx="2605">
                  <c:v>131814.49</c:v>
                </c:pt>
                <c:pt idx="2606">
                  <c:v>350680.89</c:v>
                </c:pt>
                <c:pt idx="2607">
                  <c:v>95583.48</c:v>
                </c:pt>
                <c:pt idx="2608">
                  <c:v>693018.53</c:v>
                </c:pt>
                <c:pt idx="2609">
                  <c:v>1052848.5</c:v>
                </c:pt>
                <c:pt idx="2610">
                  <c:v>124333.79</c:v>
                </c:pt>
                <c:pt idx="2611">
                  <c:v>745499.73</c:v>
                </c:pt>
                <c:pt idx="2612">
                  <c:v>1105907.1399999999</c:v>
                </c:pt>
                <c:pt idx="2613">
                  <c:v>100581.59</c:v>
                </c:pt>
                <c:pt idx="2614">
                  <c:v>842038.62</c:v>
                </c:pt>
                <c:pt idx="2615">
                  <c:v>206288.31</c:v>
                </c:pt>
                <c:pt idx="2616">
                  <c:v>292402.57999999996</c:v>
                </c:pt>
                <c:pt idx="2617">
                  <c:v>697782.38</c:v>
                </c:pt>
                <c:pt idx="2618">
                  <c:v>301930.26</c:v>
                </c:pt>
                <c:pt idx="2619">
                  <c:v>257874.13999999998</c:v>
                </c:pt>
                <c:pt idx="2620">
                  <c:v>1686960.78</c:v>
                </c:pt>
                <c:pt idx="2621">
                  <c:v>1043868.7999999999</c:v>
                </c:pt>
                <c:pt idx="2622">
                  <c:v>541014.81000000006</c:v>
                </c:pt>
                <c:pt idx="2623">
                  <c:v>186741.58000000002</c:v>
                </c:pt>
                <c:pt idx="2624">
                  <c:v>403977.33</c:v>
                </c:pt>
                <c:pt idx="2625">
                  <c:v>414027.02999999991</c:v>
                </c:pt>
                <c:pt idx="2626">
                  <c:v>1690183.92</c:v>
                </c:pt>
                <c:pt idx="2627">
                  <c:v>238208.59</c:v>
                </c:pt>
                <c:pt idx="2628">
                  <c:v>218404.83000000002</c:v>
                </c:pt>
                <c:pt idx="2629">
                  <c:v>368281.2</c:v>
                </c:pt>
                <c:pt idx="2630">
                  <c:v>2999676.49</c:v>
                </c:pt>
                <c:pt idx="2631">
                  <c:v>135208.13</c:v>
                </c:pt>
                <c:pt idx="2632">
                  <c:v>926021.07000000007</c:v>
                </c:pt>
                <c:pt idx="2633">
                  <c:v>310105.91000000003</c:v>
                </c:pt>
                <c:pt idx="2634">
                  <c:v>344418.35</c:v>
                </c:pt>
                <c:pt idx="2635">
                  <c:v>1982568.2999999998</c:v>
                </c:pt>
                <c:pt idx="2636">
                  <c:v>579137.29</c:v>
                </c:pt>
                <c:pt idx="2637">
                  <c:v>490215.44000000006</c:v>
                </c:pt>
                <c:pt idx="2638">
                  <c:v>626805.82000000007</c:v>
                </c:pt>
                <c:pt idx="2639">
                  <c:v>1273297.0099999998</c:v>
                </c:pt>
                <c:pt idx="2640">
                  <c:v>181027.43</c:v>
                </c:pt>
                <c:pt idx="2641">
                  <c:v>671682.51</c:v>
                </c:pt>
                <c:pt idx="2642">
                  <c:v>389349.11</c:v>
                </c:pt>
                <c:pt idx="2643">
                  <c:v>373755.01</c:v>
                </c:pt>
                <c:pt idx="2644">
                  <c:v>271813.86</c:v>
                </c:pt>
                <c:pt idx="2645">
                  <c:v>465485.81999999995</c:v>
                </c:pt>
                <c:pt idx="2646">
                  <c:v>506037.98</c:v>
                </c:pt>
                <c:pt idx="2647">
                  <c:v>784331.74</c:v>
                </c:pt>
                <c:pt idx="2648">
                  <c:v>571378.74</c:v>
                </c:pt>
                <c:pt idx="2649">
                  <c:v>491607.32000000007</c:v>
                </c:pt>
                <c:pt idx="2650">
                  <c:v>105407.38</c:v>
                </c:pt>
                <c:pt idx="2651">
                  <c:v>231204.9</c:v>
                </c:pt>
                <c:pt idx="2652">
                  <c:v>94404.510000000009</c:v>
                </c:pt>
                <c:pt idx="2653">
                  <c:v>545819.38</c:v>
                </c:pt>
                <c:pt idx="2654">
                  <c:v>915021.37</c:v>
                </c:pt>
                <c:pt idx="2655">
                  <c:v>139856.74</c:v>
                </c:pt>
                <c:pt idx="2656">
                  <c:v>658753.73</c:v>
                </c:pt>
                <c:pt idx="2657">
                  <c:v>940556.71</c:v>
                </c:pt>
                <c:pt idx="2658">
                  <c:v>96882.87</c:v>
                </c:pt>
                <c:pt idx="2659">
                  <c:v>715007.73</c:v>
                </c:pt>
                <c:pt idx="2660">
                  <c:v>197217.03</c:v>
                </c:pt>
                <c:pt idx="2661">
                  <c:v>372783.41</c:v>
                </c:pt>
                <c:pt idx="2662">
                  <c:v>683094.56</c:v>
                </c:pt>
                <c:pt idx="2663">
                  <c:v>271055.43</c:v>
                </c:pt>
                <c:pt idx="2664">
                  <c:v>226796.58</c:v>
                </c:pt>
                <c:pt idx="2665">
                  <c:v>1464266.31</c:v>
                </c:pt>
                <c:pt idx="2666">
                  <c:v>805713.9</c:v>
                </c:pt>
                <c:pt idx="2667">
                  <c:v>429149.39</c:v>
                </c:pt>
                <c:pt idx="2668">
                  <c:v>202946.81</c:v>
                </c:pt>
                <c:pt idx="2669">
                  <c:v>345473.17</c:v>
                </c:pt>
                <c:pt idx="2670">
                  <c:v>383412.9</c:v>
                </c:pt>
                <c:pt idx="2671">
                  <c:v>1230769.83</c:v>
                </c:pt>
                <c:pt idx="2672">
                  <c:v>212922.89</c:v>
                </c:pt>
                <c:pt idx="2673">
                  <c:v>223010.18</c:v>
                </c:pt>
                <c:pt idx="2674">
                  <c:v>310986.37</c:v>
                </c:pt>
                <c:pt idx="2675">
                  <c:v>2466281.3499999996</c:v>
                </c:pt>
                <c:pt idx="2676">
                  <c:v>106806.79000000001</c:v>
                </c:pt>
                <c:pt idx="2677">
                  <c:v>905778.38</c:v>
                </c:pt>
                <c:pt idx="2678">
                  <c:v>277705.65000000002</c:v>
                </c:pt>
                <c:pt idx="2679">
                  <c:v>325333.61</c:v>
                </c:pt>
                <c:pt idx="2680">
                  <c:v>1701722.73</c:v>
                </c:pt>
                <c:pt idx="2681">
                  <c:v>523635.56</c:v>
                </c:pt>
                <c:pt idx="2682">
                  <c:v>469780.69999999995</c:v>
                </c:pt>
                <c:pt idx="2683">
                  <c:v>536309.85000000009</c:v>
                </c:pt>
                <c:pt idx="2684">
                  <c:v>1100021.3899999999</c:v>
                </c:pt>
                <c:pt idx="2685">
                  <c:v>141612.88</c:v>
                </c:pt>
                <c:pt idx="2686">
                  <c:v>484296.49</c:v>
                </c:pt>
                <c:pt idx="2687">
                  <c:v>500509.22</c:v>
                </c:pt>
                <c:pt idx="2688">
                  <c:v>351090.51</c:v>
                </c:pt>
                <c:pt idx="2689">
                  <c:v>223937.77000000002</c:v>
                </c:pt>
                <c:pt idx="2690">
                  <c:v>487967.23000000004</c:v>
                </c:pt>
                <c:pt idx="2691">
                  <c:v>448063.20999999996</c:v>
                </c:pt>
                <c:pt idx="2692">
                  <c:v>846157.12999999989</c:v>
                </c:pt>
                <c:pt idx="2693">
                  <c:v>481229.45999999996</c:v>
                </c:pt>
                <c:pt idx="2694">
                  <c:v>496278.1</c:v>
                </c:pt>
                <c:pt idx="2695">
                  <c:v>82245.110000000015</c:v>
                </c:pt>
                <c:pt idx="2696">
                  <c:v>199515.03000000003</c:v>
                </c:pt>
                <c:pt idx="2697">
                  <c:v>95386.78</c:v>
                </c:pt>
                <c:pt idx="2698">
                  <c:v>530975.19000000006</c:v>
                </c:pt>
                <c:pt idx="2699">
                  <c:v>832105.47</c:v>
                </c:pt>
                <c:pt idx="2700">
                  <c:v>185688.42999999996</c:v>
                </c:pt>
                <c:pt idx="2701">
                  <c:v>812755.45</c:v>
                </c:pt>
                <c:pt idx="2702">
                  <c:v>1040583.3600000001</c:v>
                </c:pt>
                <c:pt idx="2703">
                  <c:v>121921.1</c:v>
                </c:pt>
                <c:pt idx="2704">
                  <c:v>762475.92</c:v>
                </c:pt>
                <c:pt idx="2705">
                  <c:v>193953.89</c:v>
                </c:pt>
                <c:pt idx="2706">
                  <c:v>336572.70999999996</c:v>
                </c:pt>
                <c:pt idx="2707">
                  <c:v>807582.31</c:v>
                </c:pt>
                <c:pt idx="2708">
                  <c:v>356146.76</c:v>
                </c:pt>
                <c:pt idx="2709">
                  <c:v>251781</c:v>
                </c:pt>
                <c:pt idx="2710">
                  <c:v>1600871.6600000001</c:v>
                </c:pt>
                <c:pt idx="2711">
                  <c:v>1037906.96</c:v>
                </c:pt>
                <c:pt idx="2712">
                  <c:v>527800.24</c:v>
                </c:pt>
                <c:pt idx="2713">
                  <c:v>220500.51</c:v>
                </c:pt>
                <c:pt idx="2714">
                  <c:v>394956.19</c:v>
                </c:pt>
                <c:pt idx="2715">
                  <c:v>395520.35</c:v>
                </c:pt>
                <c:pt idx="2716">
                  <c:v>1441237.76</c:v>
                </c:pt>
                <c:pt idx="2717">
                  <c:v>289110.15000000002</c:v>
                </c:pt>
                <c:pt idx="2718">
                  <c:v>302972.46999999997</c:v>
                </c:pt>
                <c:pt idx="2719">
                  <c:v>386024.55</c:v>
                </c:pt>
                <c:pt idx="2720">
                  <c:v>3067211.9</c:v>
                </c:pt>
                <c:pt idx="2721">
                  <c:v>133723.06</c:v>
                </c:pt>
                <c:pt idx="2722">
                  <c:v>1285675.8900000001</c:v>
                </c:pt>
                <c:pt idx="2723">
                  <c:v>287253.98</c:v>
                </c:pt>
                <c:pt idx="2724">
                  <c:v>340228.52</c:v>
                </c:pt>
                <c:pt idx="2725">
                  <c:v>2294310.67</c:v>
                </c:pt>
                <c:pt idx="2726">
                  <c:v>834766.42</c:v>
                </c:pt>
                <c:pt idx="2727">
                  <c:v>705584.26</c:v>
                </c:pt>
                <c:pt idx="2728">
                  <c:v>674360.75</c:v>
                </c:pt>
                <c:pt idx="2729">
                  <c:v>1370165.65</c:v>
                </c:pt>
                <c:pt idx="2730">
                  <c:v>112236.27</c:v>
                </c:pt>
                <c:pt idx="2731">
                  <c:v>918027.06</c:v>
                </c:pt>
                <c:pt idx="2732">
                  <c:v>427144.26</c:v>
                </c:pt>
                <c:pt idx="2733">
                  <c:v>364862.36</c:v>
                </c:pt>
                <c:pt idx="2734">
                  <c:v>217201.63</c:v>
                </c:pt>
                <c:pt idx="2735">
                  <c:v>577695.31999999995</c:v>
                </c:pt>
                <c:pt idx="2736">
                  <c:v>572790.32000000007</c:v>
                </c:pt>
                <c:pt idx="2737">
                  <c:v>950897.52</c:v>
                </c:pt>
                <c:pt idx="2738">
                  <c:v>747999.67999999993</c:v>
                </c:pt>
                <c:pt idx="2739">
                  <c:v>524843.87</c:v>
                </c:pt>
                <c:pt idx="2740">
                  <c:v>117502.84</c:v>
                </c:pt>
                <c:pt idx="2741">
                  <c:v>223047.21999999997</c:v>
                </c:pt>
                <c:pt idx="2742">
                  <c:v>105873.63</c:v>
                </c:pt>
                <c:pt idx="2743">
                  <c:v>775191.5</c:v>
                </c:pt>
                <c:pt idx="2744">
                  <c:v>893503.74</c:v>
                </c:pt>
                <c:pt idx="2745">
                  <c:v>134040.63</c:v>
                </c:pt>
                <c:pt idx="2746">
                  <c:v>844402.2</c:v>
                </c:pt>
                <c:pt idx="2747">
                  <c:v>948410.14</c:v>
                </c:pt>
                <c:pt idx="2748">
                  <c:v>141505.85</c:v>
                </c:pt>
                <c:pt idx="2749">
                  <c:v>712912.97</c:v>
                </c:pt>
                <c:pt idx="2750">
                  <c:v>215290.65999999997</c:v>
                </c:pt>
                <c:pt idx="2751">
                  <c:v>333879.89</c:v>
                </c:pt>
                <c:pt idx="2752">
                  <c:v>667264.66999999993</c:v>
                </c:pt>
                <c:pt idx="2753">
                  <c:v>407672.05</c:v>
                </c:pt>
                <c:pt idx="2754">
                  <c:v>285629.64</c:v>
                </c:pt>
                <c:pt idx="2755">
                  <c:v>1666475.0699999998</c:v>
                </c:pt>
                <c:pt idx="2756">
                  <c:v>843040.7</c:v>
                </c:pt>
                <c:pt idx="2757">
                  <c:v>645737.1</c:v>
                </c:pt>
                <c:pt idx="2758">
                  <c:v>183161.26</c:v>
                </c:pt>
                <c:pt idx="2759">
                  <c:v>392328.44999999995</c:v>
                </c:pt>
                <c:pt idx="2760">
                  <c:v>357414.94000000006</c:v>
                </c:pt>
                <c:pt idx="2761">
                  <c:v>1501410.3599999999</c:v>
                </c:pt>
                <c:pt idx="2762">
                  <c:v>309427.71999999997</c:v>
                </c:pt>
                <c:pt idx="2763">
                  <c:v>296838.69</c:v>
                </c:pt>
                <c:pt idx="2764">
                  <c:v>390807</c:v>
                </c:pt>
                <c:pt idx="2765">
                  <c:v>3125806.23</c:v>
                </c:pt>
                <c:pt idx="2766">
                  <c:v>153618.29</c:v>
                </c:pt>
                <c:pt idx="2767">
                  <c:v>1243129.55</c:v>
                </c:pt>
                <c:pt idx="2768">
                  <c:v>292711.82</c:v>
                </c:pt>
                <c:pt idx="2769">
                  <c:v>366937.73</c:v>
                </c:pt>
                <c:pt idx="2770">
                  <c:v>1902160.83</c:v>
                </c:pt>
                <c:pt idx="2771">
                  <c:v>568595.43999999994</c:v>
                </c:pt>
                <c:pt idx="2772">
                  <c:v>694537.67999999993</c:v>
                </c:pt>
                <c:pt idx="2773">
                  <c:v>619887.76</c:v>
                </c:pt>
                <c:pt idx="2774">
                  <c:v>1634363.86</c:v>
                </c:pt>
                <c:pt idx="2775">
                  <c:v>164531.75</c:v>
                </c:pt>
                <c:pt idx="2776">
                  <c:v>883330.82000000007</c:v>
                </c:pt>
                <c:pt idx="2777">
                  <c:v>419458.91000000003</c:v>
                </c:pt>
                <c:pt idx="2778">
                  <c:v>362789.16000000003</c:v>
                </c:pt>
                <c:pt idx="2779">
                  <c:v>233067.94</c:v>
                </c:pt>
                <c:pt idx="2780">
                  <c:v>543009.72</c:v>
                </c:pt>
                <c:pt idx="2781">
                  <c:v>591414.23</c:v>
                </c:pt>
                <c:pt idx="2782">
                  <c:v>1043794.72</c:v>
                </c:pt>
                <c:pt idx="2783">
                  <c:v>804411.53</c:v>
                </c:pt>
                <c:pt idx="2784">
                  <c:v>532531.30000000005</c:v>
                </c:pt>
                <c:pt idx="2785">
                  <c:v>121910.14000000001</c:v>
                </c:pt>
                <c:pt idx="2786">
                  <c:v>198308.63</c:v>
                </c:pt>
                <c:pt idx="2787">
                  <c:v>102508.91</c:v>
                </c:pt>
                <c:pt idx="2788">
                  <c:v>739108.24</c:v>
                </c:pt>
                <c:pt idx="2789">
                  <c:v>1036010.46</c:v>
                </c:pt>
                <c:pt idx="2790">
                  <c:v>158753.71</c:v>
                </c:pt>
                <c:pt idx="2791">
                  <c:v>824648.09</c:v>
                </c:pt>
                <c:pt idx="2792">
                  <c:v>1077672.0100000002</c:v>
                </c:pt>
                <c:pt idx="2793">
                  <c:v>148024.21</c:v>
                </c:pt>
                <c:pt idx="2794">
                  <c:v>804999.29</c:v>
                </c:pt>
                <c:pt idx="2795">
                  <c:v>222502.62</c:v>
                </c:pt>
                <c:pt idx="2796">
                  <c:v>399349.37</c:v>
                </c:pt>
                <c:pt idx="2797">
                  <c:v>777961.96</c:v>
                </c:pt>
                <c:pt idx="2798">
                  <c:v>381314.44000000006</c:v>
                </c:pt>
                <c:pt idx="2799">
                  <c:v>281703.83999999997</c:v>
                </c:pt>
                <c:pt idx="2800">
                  <c:v>1685126.21</c:v>
                </c:pt>
                <c:pt idx="2801">
                  <c:v>1129506.04</c:v>
                </c:pt>
                <c:pt idx="2802">
                  <c:v>622423.15</c:v>
                </c:pt>
                <c:pt idx="2803">
                  <c:v>247192.6</c:v>
                </c:pt>
                <c:pt idx="2804">
                  <c:v>386397.87</c:v>
                </c:pt>
                <c:pt idx="2805">
                  <c:v>357087.87999999995</c:v>
                </c:pt>
                <c:pt idx="2806">
                  <c:v>1474122.53</c:v>
                </c:pt>
                <c:pt idx="2807">
                  <c:v>331424.49</c:v>
                </c:pt>
                <c:pt idx="2808">
                  <c:v>303720.63</c:v>
                </c:pt>
                <c:pt idx="2809">
                  <c:v>527011.94999999995</c:v>
                </c:pt>
                <c:pt idx="2810">
                  <c:v>3550567.3899999997</c:v>
                </c:pt>
                <c:pt idx="2811">
                  <c:v>164601.85</c:v>
                </c:pt>
                <c:pt idx="2812">
                  <c:v>1257729.06</c:v>
                </c:pt>
                <c:pt idx="2813">
                  <c:v>345846.02999999997</c:v>
                </c:pt>
                <c:pt idx="2814">
                  <c:v>386974.51</c:v>
                </c:pt>
                <c:pt idx="2815">
                  <c:v>1842152.94</c:v>
                </c:pt>
                <c:pt idx="2816">
                  <c:v>839194.80999999994</c:v>
                </c:pt>
                <c:pt idx="2817">
                  <c:v>714427.97</c:v>
                </c:pt>
                <c:pt idx="2818">
                  <c:v>591127.21</c:v>
                </c:pt>
                <c:pt idx="2819">
                  <c:v>1671959.19</c:v>
                </c:pt>
                <c:pt idx="2820">
                  <c:v>162854.91</c:v>
                </c:pt>
                <c:pt idx="2821">
                  <c:v>816554</c:v>
                </c:pt>
                <c:pt idx="2822">
                  <c:v>482966.64999999997</c:v>
                </c:pt>
                <c:pt idx="2823">
                  <c:v>376193.89</c:v>
                </c:pt>
                <c:pt idx="2824">
                  <c:v>218368.11</c:v>
                </c:pt>
                <c:pt idx="2825">
                  <c:v>562968.36</c:v>
                </c:pt>
                <c:pt idx="2826">
                  <c:v>724159.97</c:v>
                </c:pt>
                <c:pt idx="2827">
                  <c:v>887496.47000000009</c:v>
                </c:pt>
                <c:pt idx="2828">
                  <c:v>692560.66</c:v>
                </c:pt>
                <c:pt idx="2829">
                  <c:v>567618.44999999995</c:v>
                </c:pt>
                <c:pt idx="2830">
                  <c:v>120472.57999999999</c:v>
                </c:pt>
                <c:pt idx="2831">
                  <c:v>191237.93</c:v>
                </c:pt>
                <c:pt idx="2832">
                  <c:v>112245.09</c:v>
                </c:pt>
                <c:pt idx="2833">
                  <c:v>793065.51</c:v>
                </c:pt>
                <c:pt idx="2834">
                  <c:v>1047282.64</c:v>
                </c:pt>
                <c:pt idx="2835">
                  <c:v>119807.76999999999</c:v>
                </c:pt>
                <c:pt idx="2836">
                  <c:v>827996.78</c:v>
                </c:pt>
                <c:pt idx="2837">
                  <c:v>1123603.3599999999</c:v>
                </c:pt>
                <c:pt idx="2838">
                  <c:v>122496.42000000001</c:v>
                </c:pt>
                <c:pt idx="2839">
                  <c:v>756344.44</c:v>
                </c:pt>
                <c:pt idx="2840">
                  <c:v>223188.78999999998</c:v>
                </c:pt>
                <c:pt idx="2841">
                  <c:v>331725.23</c:v>
                </c:pt>
                <c:pt idx="2842">
                  <c:v>791837.62</c:v>
                </c:pt>
                <c:pt idx="2843">
                  <c:v>310883.68</c:v>
                </c:pt>
                <c:pt idx="2844">
                  <c:v>221323.90000000002</c:v>
                </c:pt>
                <c:pt idx="2845">
                  <c:v>1728276.4900000002</c:v>
                </c:pt>
                <c:pt idx="2846">
                  <c:v>1060946.24</c:v>
                </c:pt>
                <c:pt idx="2847">
                  <c:v>557814.72</c:v>
                </c:pt>
                <c:pt idx="2848">
                  <c:v>218922.97</c:v>
                </c:pt>
                <c:pt idx="2849">
                  <c:v>403323.15</c:v>
                </c:pt>
                <c:pt idx="2850">
                  <c:v>348108.88</c:v>
                </c:pt>
                <c:pt idx="2851">
                  <c:v>1365359.58</c:v>
                </c:pt>
                <c:pt idx="2852">
                  <c:v>279908.90999999997</c:v>
                </c:pt>
                <c:pt idx="2853">
                  <c:v>308177.73</c:v>
                </c:pt>
                <c:pt idx="2854">
                  <c:v>306793.82</c:v>
                </c:pt>
                <c:pt idx="2855">
                  <c:v>2875214.61</c:v>
                </c:pt>
                <c:pt idx="2856">
                  <c:v>131426.15</c:v>
                </c:pt>
                <c:pt idx="2857">
                  <c:v>1258435.5</c:v>
                </c:pt>
                <c:pt idx="2858">
                  <c:v>311469.94000000006</c:v>
                </c:pt>
                <c:pt idx="2859">
                  <c:v>421091.55000000005</c:v>
                </c:pt>
                <c:pt idx="2860">
                  <c:v>1945274.0499999998</c:v>
                </c:pt>
                <c:pt idx="2861">
                  <c:v>574653.43999999994</c:v>
                </c:pt>
                <c:pt idx="2862">
                  <c:v>724667.83000000007</c:v>
                </c:pt>
                <c:pt idx="2863">
                  <c:v>646555.44999999995</c:v>
                </c:pt>
                <c:pt idx="2864">
                  <c:v>1090571.6200000001</c:v>
                </c:pt>
                <c:pt idx="2865">
                  <c:v>121952.43</c:v>
                </c:pt>
                <c:pt idx="2866">
                  <c:v>666539.66999999993</c:v>
                </c:pt>
                <c:pt idx="2867">
                  <c:v>418324.57</c:v>
                </c:pt>
                <c:pt idx="2868">
                  <c:v>341373.38</c:v>
                </c:pt>
                <c:pt idx="2869">
                  <c:v>196648.62</c:v>
                </c:pt>
                <c:pt idx="2870">
                  <c:v>460668.56000000006</c:v>
                </c:pt>
                <c:pt idx="2871">
                  <c:v>529787.84</c:v>
                </c:pt>
                <c:pt idx="2872">
                  <c:v>824772</c:v>
                </c:pt>
                <c:pt idx="2873">
                  <c:v>590965</c:v>
                </c:pt>
                <c:pt idx="2874">
                  <c:v>538876.13</c:v>
                </c:pt>
                <c:pt idx="2875">
                  <c:v>108653.22</c:v>
                </c:pt>
                <c:pt idx="2876">
                  <c:v>214579.41999999998</c:v>
                </c:pt>
                <c:pt idx="2877">
                  <c:v>104440.04999999999</c:v>
                </c:pt>
                <c:pt idx="2878">
                  <c:v>784980.23</c:v>
                </c:pt>
                <c:pt idx="2879">
                  <c:v>915939.36</c:v>
                </c:pt>
                <c:pt idx="2880">
                  <c:v>211532.44</c:v>
                </c:pt>
                <c:pt idx="2881">
                  <c:v>1011539.76</c:v>
                </c:pt>
                <c:pt idx="2882">
                  <c:v>1282598.3700000001</c:v>
                </c:pt>
                <c:pt idx="2883">
                  <c:v>157296.28999999998</c:v>
                </c:pt>
                <c:pt idx="2884">
                  <c:v>859319.82</c:v>
                </c:pt>
                <c:pt idx="2885">
                  <c:v>258671.76</c:v>
                </c:pt>
                <c:pt idx="2886">
                  <c:v>488751.85</c:v>
                </c:pt>
                <c:pt idx="2887">
                  <c:v>1507323.3599999999</c:v>
                </c:pt>
                <c:pt idx="2888">
                  <c:v>472906.72</c:v>
                </c:pt>
                <c:pt idx="2889">
                  <c:v>345776.33999999997</c:v>
                </c:pt>
                <c:pt idx="2890">
                  <c:v>2165376.0300000003</c:v>
                </c:pt>
                <c:pt idx="2891">
                  <c:v>1384951.69</c:v>
                </c:pt>
                <c:pt idx="2892">
                  <c:v>899959.8899999999</c:v>
                </c:pt>
                <c:pt idx="2893">
                  <c:v>404414.31</c:v>
                </c:pt>
                <c:pt idx="2894">
                  <c:v>415435.12</c:v>
                </c:pt>
                <c:pt idx="2895">
                  <c:v>504436.46</c:v>
                </c:pt>
                <c:pt idx="2896">
                  <c:v>1844743.02</c:v>
                </c:pt>
                <c:pt idx="2897">
                  <c:v>398754.54000000004</c:v>
                </c:pt>
                <c:pt idx="2898">
                  <c:v>371039.8</c:v>
                </c:pt>
                <c:pt idx="2899">
                  <c:v>456825.89999999997</c:v>
                </c:pt>
                <c:pt idx="2900">
                  <c:v>5383597.8999999994</c:v>
                </c:pt>
                <c:pt idx="2901">
                  <c:v>172561.58000000002</c:v>
                </c:pt>
                <c:pt idx="2902">
                  <c:v>1515888.7399999998</c:v>
                </c:pt>
                <c:pt idx="2903">
                  <c:v>370280.16000000003</c:v>
                </c:pt>
                <c:pt idx="2904">
                  <c:v>572910.37</c:v>
                </c:pt>
                <c:pt idx="2905">
                  <c:v>3043878.5100000002</c:v>
                </c:pt>
                <c:pt idx="2906">
                  <c:v>851592.6</c:v>
                </c:pt>
                <c:pt idx="2907">
                  <c:v>820587.57</c:v>
                </c:pt>
                <c:pt idx="2908">
                  <c:v>752075.14</c:v>
                </c:pt>
                <c:pt idx="2909">
                  <c:v>1714623.5</c:v>
                </c:pt>
                <c:pt idx="2910">
                  <c:v>177110.14</c:v>
                </c:pt>
                <c:pt idx="2911">
                  <c:v>988467.11</c:v>
                </c:pt>
                <c:pt idx="2912">
                  <c:v>634425.44999999995</c:v>
                </c:pt>
                <c:pt idx="2913">
                  <c:v>502575.4</c:v>
                </c:pt>
                <c:pt idx="2914">
                  <c:v>288859.21999999997</c:v>
                </c:pt>
                <c:pt idx="2915">
                  <c:v>810953.94</c:v>
                </c:pt>
                <c:pt idx="2916">
                  <c:v>1100167.1000000001</c:v>
                </c:pt>
                <c:pt idx="2917">
                  <c:v>1469440.6</c:v>
                </c:pt>
                <c:pt idx="2918">
                  <c:v>801237.11</c:v>
                </c:pt>
                <c:pt idx="2919">
                  <c:v>697351.05</c:v>
                </c:pt>
                <c:pt idx="2920">
                  <c:v>140713.83000000002</c:v>
                </c:pt>
                <c:pt idx="2921">
                  <c:v>307137.84999999998</c:v>
                </c:pt>
                <c:pt idx="2922">
                  <c:v>140506.77000000002</c:v>
                </c:pt>
                <c:pt idx="2923">
                  <c:v>890295.47</c:v>
                </c:pt>
                <c:pt idx="2924">
                  <c:v>1275439.33</c:v>
                </c:pt>
                <c:pt idx="2925">
                  <c:v>128069.92</c:v>
                </c:pt>
                <c:pt idx="2926">
                  <c:v>874514.6399999999</c:v>
                </c:pt>
                <c:pt idx="2927">
                  <c:v>1196450.98</c:v>
                </c:pt>
                <c:pt idx="2928">
                  <c:v>138762.65</c:v>
                </c:pt>
                <c:pt idx="2929">
                  <c:v>820684.32000000007</c:v>
                </c:pt>
                <c:pt idx="2930">
                  <c:v>202013.58</c:v>
                </c:pt>
                <c:pt idx="2931">
                  <c:v>337217.22</c:v>
                </c:pt>
                <c:pt idx="2932">
                  <c:v>819224.47</c:v>
                </c:pt>
                <c:pt idx="2933">
                  <c:v>411678.83</c:v>
                </c:pt>
                <c:pt idx="2934">
                  <c:v>273894.07</c:v>
                </c:pt>
                <c:pt idx="2935">
                  <c:v>1847053.3599999999</c:v>
                </c:pt>
                <c:pt idx="2936">
                  <c:v>1131741.25</c:v>
                </c:pt>
                <c:pt idx="2937">
                  <c:v>543880.81000000006</c:v>
                </c:pt>
                <c:pt idx="2938">
                  <c:v>181904.25</c:v>
                </c:pt>
                <c:pt idx="2939">
                  <c:v>477559.63999999996</c:v>
                </c:pt>
                <c:pt idx="2940">
                  <c:v>419147.98000000004</c:v>
                </c:pt>
                <c:pt idx="2941">
                  <c:v>1643929.0899999999</c:v>
                </c:pt>
                <c:pt idx="2942">
                  <c:v>289232.95</c:v>
                </c:pt>
                <c:pt idx="2943">
                  <c:v>269266.19</c:v>
                </c:pt>
                <c:pt idx="2944">
                  <c:v>415438.55</c:v>
                </c:pt>
                <c:pt idx="2945">
                  <c:v>3419597.99</c:v>
                </c:pt>
                <c:pt idx="2946">
                  <c:v>141569.26</c:v>
                </c:pt>
                <c:pt idx="2947">
                  <c:v>1084311.24</c:v>
                </c:pt>
                <c:pt idx="2948">
                  <c:v>312298.91000000003</c:v>
                </c:pt>
                <c:pt idx="2949">
                  <c:v>367921.30999999994</c:v>
                </c:pt>
                <c:pt idx="2950">
                  <c:v>2349123.7599999998</c:v>
                </c:pt>
                <c:pt idx="2951">
                  <c:v>613459.06000000006</c:v>
                </c:pt>
                <c:pt idx="2952">
                  <c:v>632691.27</c:v>
                </c:pt>
                <c:pt idx="2953">
                  <c:v>798501.28</c:v>
                </c:pt>
                <c:pt idx="2954">
                  <c:v>1438239.82</c:v>
                </c:pt>
                <c:pt idx="2955">
                  <c:v>116638.18</c:v>
                </c:pt>
                <c:pt idx="2956">
                  <c:v>757961.84</c:v>
                </c:pt>
                <c:pt idx="2957">
                  <c:v>439415.93</c:v>
                </c:pt>
                <c:pt idx="2958">
                  <c:v>371930.56</c:v>
                </c:pt>
                <c:pt idx="2959">
                  <c:v>229301.09000000003</c:v>
                </c:pt>
                <c:pt idx="2960">
                  <c:v>473639.45999999996</c:v>
                </c:pt>
                <c:pt idx="2961">
                  <c:v>605227.62</c:v>
                </c:pt>
                <c:pt idx="2962">
                  <c:v>870197.42999999993</c:v>
                </c:pt>
                <c:pt idx="2963">
                  <c:v>633151.38</c:v>
                </c:pt>
                <c:pt idx="2964">
                  <c:v>545002.18999999994</c:v>
                </c:pt>
                <c:pt idx="2965">
                  <c:v>111345.03</c:v>
                </c:pt>
                <c:pt idx="2966">
                  <c:v>204217.59999999998</c:v>
                </c:pt>
                <c:pt idx="2967">
                  <c:v>92372.209999999992</c:v>
                </c:pt>
                <c:pt idx="2968">
                  <c:v>674002.93</c:v>
                </c:pt>
                <c:pt idx="2969">
                  <c:v>1146002.9099999999</c:v>
                </c:pt>
                <c:pt idx="2970">
                  <c:v>111113.13</c:v>
                </c:pt>
                <c:pt idx="2971">
                  <c:v>759742.92999999993</c:v>
                </c:pt>
                <c:pt idx="2972">
                  <c:v>947108.57</c:v>
                </c:pt>
                <c:pt idx="2973">
                  <c:v>121103.73999999999</c:v>
                </c:pt>
                <c:pt idx="2974">
                  <c:v>682139.78</c:v>
                </c:pt>
                <c:pt idx="2975">
                  <c:v>164631.78</c:v>
                </c:pt>
                <c:pt idx="2976">
                  <c:v>323782.36</c:v>
                </c:pt>
                <c:pt idx="2977">
                  <c:v>713673.83000000007</c:v>
                </c:pt>
                <c:pt idx="2978">
                  <c:v>279529.09999999998</c:v>
                </c:pt>
                <c:pt idx="2979">
                  <c:v>201903.65999999997</c:v>
                </c:pt>
                <c:pt idx="2980">
                  <c:v>1660163.44</c:v>
                </c:pt>
                <c:pt idx="2981">
                  <c:v>940026.13</c:v>
                </c:pt>
                <c:pt idx="2982">
                  <c:v>443582.22</c:v>
                </c:pt>
                <c:pt idx="2983">
                  <c:v>153339.65</c:v>
                </c:pt>
                <c:pt idx="2984">
                  <c:v>381911.91</c:v>
                </c:pt>
                <c:pt idx="2985">
                  <c:v>345687.55000000005</c:v>
                </c:pt>
                <c:pt idx="2986">
                  <c:v>1317948.42</c:v>
                </c:pt>
                <c:pt idx="2987">
                  <c:v>220644.81</c:v>
                </c:pt>
                <c:pt idx="2988">
                  <c:v>242995.58999999997</c:v>
                </c:pt>
                <c:pt idx="2989">
                  <c:v>413785.00999999995</c:v>
                </c:pt>
                <c:pt idx="2990">
                  <c:v>2835062.56</c:v>
                </c:pt>
                <c:pt idx="2991">
                  <c:v>121175.95</c:v>
                </c:pt>
                <c:pt idx="2992">
                  <c:v>1068544.17</c:v>
                </c:pt>
                <c:pt idx="2993">
                  <c:v>283345.8</c:v>
                </c:pt>
                <c:pt idx="2994">
                  <c:v>349225.49</c:v>
                </c:pt>
                <c:pt idx="2995">
                  <c:v>1686830.22</c:v>
                </c:pt>
                <c:pt idx="2996">
                  <c:v>500748.91000000003</c:v>
                </c:pt>
                <c:pt idx="2997">
                  <c:v>586371.74</c:v>
                </c:pt>
                <c:pt idx="2998">
                  <c:v>553513.46</c:v>
                </c:pt>
                <c:pt idx="2999">
                  <c:v>1636874.33</c:v>
                </c:pt>
                <c:pt idx="3000">
                  <c:v>110686.83</c:v>
                </c:pt>
                <c:pt idx="3001">
                  <c:v>660385.88</c:v>
                </c:pt>
                <c:pt idx="3002">
                  <c:v>411222.66000000003</c:v>
                </c:pt>
                <c:pt idx="3003">
                  <c:v>358809.52</c:v>
                </c:pt>
                <c:pt idx="3004">
                  <c:v>211300.78999999998</c:v>
                </c:pt>
                <c:pt idx="3005">
                  <c:v>566935.86</c:v>
                </c:pt>
                <c:pt idx="3006">
                  <c:v>512625.22</c:v>
                </c:pt>
                <c:pt idx="3007">
                  <c:v>1173570.81</c:v>
                </c:pt>
                <c:pt idx="3008">
                  <c:v>570294.63</c:v>
                </c:pt>
                <c:pt idx="3009">
                  <c:v>509177.08999999997</c:v>
                </c:pt>
                <c:pt idx="3010">
                  <c:v>107805.7</c:v>
                </c:pt>
                <c:pt idx="3011">
                  <c:v>177317.6</c:v>
                </c:pt>
                <c:pt idx="3012">
                  <c:v>79909.48000000001</c:v>
                </c:pt>
                <c:pt idx="3013">
                  <c:v>644775.89999999991</c:v>
                </c:pt>
                <c:pt idx="3014">
                  <c:v>996275.47</c:v>
                </c:pt>
                <c:pt idx="3015">
                  <c:v>137400.43</c:v>
                </c:pt>
                <c:pt idx="3016">
                  <c:v>739776.91</c:v>
                </c:pt>
                <c:pt idx="3017">
                  <c:v>971156.57000000007</c:v>
                </c:pt>
                <c:pt idx="3018">
                  <c:v>140135.72</c:v>
                </c:pt>
                <c:pt idx="3019">
                  <c:v>741423.57000000007</c:v>
                </c:pt>
                <c:pt idx="3020">
                  <c:v>176173.75</c:v>
                </c:pt>
                <c:pt idx="3021">
                  <c:v>339522.04000000004</c:v>
                </c:pt>
                <c:pt idx="3022">
                  <c:v>699283.03</c:v>
                </c:pt>
                <c:pt idx="3023">
                  <c:v>316744.15000000002</c:v>
                </c:pt>
                <c:pt idx="3024">
                  <c:v>228210.16999999998</c:v>
                </c:pt>
                <c:pt idx="3025">
                  <c:v>1693283.99</c:v>
                </c:pt>
                <c:pt idx="3026">
                  <c:v>1054022.18</c:v>
                </c:pt>
                <c:pt idx="3027">
                  <c:v>631269.18999999994</c:v>
                </c:pt>
                <c:pt idx="3028">
                  <c:v>199948.45</c:v>
                </c:pt>
                <c:pt idx="3029">
                  <c:v>352589.3</c:v>
                </c:pt>
                <c:pt idx="3030">
                  <c:v>348730.58</c:v>
                </c:pt>
                <c:pt idx="3031">
                  <c:v>1486884.5299999998</c:v>
                </c:pt>
                <c:pt idx="3032">
                  <c:v>268717.73</c:v>
                </c:pt>
                <c:pt idx="3033">
                  <c:v>237364.01</c:v>
                </c:pt>
                <c:pt idx="3034">
                  <c:v>403049.63</c:v>
                </c:pt>
                <c:pt idx="3035">
                  <c:v>3747775.0700000003</c:v>
                </c:pt>
                <c:pt idx="3036">
                  <c:v>134478.22999999998</c:v>
                </c:pt>
                <c:pt idx="3037">
                  <c:v>1013154.96</c:v>
                </c:pt>
                <c:pt idx="3038">
                  <c:v>307392.93</c:v>
                </c:pt>
                <c:pt idx="3039">
                  <c:v>301006.74</c:v>
                </c:pt>
                <c:pt idx="3040">
                  <c:v>1519918.52</c:v>
                </c:pt>
                <c:pt idx="3041">
                  <c:v>598681.96</c:v>
                </c:pt>
                <c:pt idx="3042">
                  <c:v>578904.85</c:v>
                </c:pt>
                <c:pt idx="3043">
                  <c:v>475268.67</c:v>
                </c:pt>
                <c:pt idx="3044">
                  <c:v>1547087.17</c:v>
                </c:pt>
                <c:pt idx="3045">
                  <c:v>119223.93</c:v>
                </c:pt>
                <c:pt idx="3046">
                  <c:v>897227.15</c:v>
                </c:pt>
                <c:pt idx="3047">
                  <c:v>438975.4</c:v>
                </c:pt>
                <c:pt idx="3048">
                  <c:v>361827.36</c:v>
                </c:pt>
                <c:pt idx="3049">
                  <c:v>210979.64</c:v>
                </c:pt>
                <c:pt idx="3050">
                  <c:v>509140.32</c:v>
                </c:pt>
                <c:pt idx="3051">
                  <c:v>807001.48</c:v>
                </c:pt>
                <c:pt idx="3052">
                  <c:v>899133.18</c:v>
                </c:pt>
                <c:pt idx="3053">
                  <c:v>645809.32999999996</c:v>
                </c:pt>
                <c:pt idx="3054">
                  <c:v>512651.79000000004</c:v>
                </c:pt>
                <c:pt idx="3055">
                  <c:v>120926.71</c:v>
                </c:pt>
                <c:pt idx="3056">
                  <c:v>187602.81</c:v>
                </c:pt>
                <c:pt idx="3057">
                  <c:v>92988.98000000001</c:v>
                </c:pt>
                <c:pt idx="3058">
                  <c:v>634028.39999999991</c:v>
                </c:pt>
                <c:pt idx="3059">
                  <c:v>944378.30999999994</c:v>
                </c:pt>
                <c:pt idx="3060">
                  <c:v>116416.79999999999</c:v>
                </c:pt>
                <c:pt idx="3061">
                  <c:v>760479.78</c:v>
                </c:pt>
                <c:pt idx="3062">
                  <c:v>1059786.04</c:v>
                </c:pt>
                <c:pt idx="3063">
                  <c:v>130061.11</c:v>
                </c:pt>
                <c:pt idx="3064">
                  <c:v>734100.47</c:v>
                </c:pt>
                <c:pt idx="3065">
                  <c:v>198992.12</c:v>
                </c:pt>
                <c:pt idx="3066">
                  <c:v>371896.41</c:v>
                </c:pt>
                <c:pt idx="3067">
                  <c:v>698076.03</c:v>
                </c:pt>
                <c:pt idx="3068">
                  <c:v>359194.73000000004</c:v>
                </c:pt>
                <c:pt idx="3069">
                  <c:v>270229.7</c:v>
                </c:pt>
                <c:pt idx="3070">
                  <c:v>1728694.75</c:v>
                </c:pt>
                <c:pt idx="3071">
                  <c:v>1131613.1200000001</c:v>
                </c:pt>
                <c:pt idx="3072">
                  <c:v>520239.12</c:v>
                </c:pt>
                <c:pt idx="3073">
                  <c:v>133344.95000000001</c:v>
                </c:pt>
                <c:pt idx="3074">
                  <c:v>333975.56</c:v>
                </c:pt>
                <c:pt idx="3075">
                  <c:v>340980.27</c:v>
                </c:pt>
                <c:pt idx="3076">
                  <c:v>1530534.01</c:v>
                </c:pt>
                <c:pt idx="3077">
                  <c:v>266776.18</c:v>
                </c:pt>
                <c:pt idx="3078">
                  <c:v>235537.82</c:v>
                </c:pt>
                <c:pt idx="3079">
                  <c:v>302824.73</c:v>
                </c:pt>
                <c:pt idx="3080">
                  <c:v>2831311.5</c:v>
                </c:pt>
                <c:pt idx="3081">
                  <c:v>123527.39000000001</c:v>
                </c:pt>
                <c:pt idx="3082">
                  <c:v>988464.5</c:v>
                </c:pt>
                <c:pt idx="3083">
                  <c:v>301015.16000000003</c:v>
                </c:pt>
                <c:pt idx="3084">
                  <c:v>358790.72</c:v>
                </c:pt>
                <c:pt idx="3085">
                  <c:v>1670324.44</c:v>
                </c:pt>
                <c:pt idx="3086">
                  <c:v>520694.56</c:v>
                </c:pt>
                <c:pt idx="3087">
                  <c:v>571494.88</c:v>
                </c:pt>
                <c:pt idx="3088">
                  <c:v>503242</c:v>
                </c:pt>
                <c:pt idx="3089">
                  <c:v>1250204.03</c:v>
                </c:pt>
                <c:pt idx="3090">
                  <c:v>121116.14</c:v>
                </c:pt>
                <c:pt idx="3091">
                  <c:v>850983.10000000009</c:v>
                </c:pt>
                <c:pt idx="3092">
                  <c:v>464392.37</c:v>
                </c:pt>
                <c:pt idx="3093">
                  <c:v>355770.05000000005</c:v>
                </c:pt>
                <c:pt idx="3094">
                  <c:v>213167.69</c:v>
                </c:pt>
                <c:pt idx="3095">
                  <c:v>477107.02999999997</c:v>
                </c:pt>
                <c:pt idx="3096">
                  <c:v>538974.56000000006</c:v>
                </c:pt>
                <c:pt idx="3097">
                  <c:v>899029.84</c:v>
                </c:pt>
                <c:pt idx="3098">
                  <c:v>678618.25</c:v>
                </c:pt>
                <c:pt idx="3099">
                  <c:v>534011.35</c:v>
                </c:pt>
                <c:pt idx="3100">
                  <c:v>120302.61</c:v>
                </c:pt>
                <c:pt idx="3101">
                  <c:v>212834.86</c:v>
                </c:pt>
                <c:pt idx="3102">
                  <c:v>91358.58</c:v>
                </c:pt>
                <c:pt idx="3103">
                  <c:v>632365.44999999995</c:v>
                </c:pt>
                <c:pt idx="3104">
                  <c:v>933699.68</c:v>
                </c:pt>
                <c:pt idx="3105">
                  <c:v>156156.46</c:v>
                </c:pt>
                <c:pt idx="3106">
                  <c:v>802451.89</c:v>
                </c:pt>
                <c:pt idx="3107">
                  <c:v>1004867.9700000001</c:v>
                </c:pt>
                <c:pt idx="3108">
                  <c:v>135166.29999999999</c:v>
                </c:pt>
                <c:pt idx="3109">
                  <c:v>786793.48</c:v>
                </c:pt>
                <c:pt idx="3110">
                  <c:v>221595.57</c:v>
                </c:pt>
                <c:pt idx="3111">
                  <c:v>327171.64</c:v>
                </c:pt>
                <c:pt idx="3112">
                  <c:v>743084.2</c:v>
                </c:pt>
                <c:pt idx="3113">
                  <c:v>374686.02</c:v>
                </c:pt>
                <c:pt idx="3114">
                  <c:v>285307.28999999998</c:v>
                </c:pt>
                <c:pt idx="3115">
                  <c:v>1643955.23</c:v>
                </c:pt>
                <c:pt idx="3116">
                  <c:v>1197552.97</c:v>
                </c:pt>
                <c:pt idx="3117">
                  <c:v>586137.82000000007</c:v>
                </c:pt>
                <c:pt idx="3118">
                  <c:v>219214.21000000002</c:v>
                </c:pt>
                <c:pt idx="3119">
                  <c:v>381910.07999999996</c:v>
                </c:pt>
                <c:pt idx="3120">
                  <c:v>391865.28</c:v>
                </c:pt>
                <c:pt idx="3121">
                  <c:v>1399514.72</c:v>
                </c:pt>
                <c:pt idx="3122">
                  <c:v>273900.06</c:v>
                </c:pt>
                <c:pt idx="3123">
                  <c:v>231188.72999999998</c:v>
                </c:pt>
                <c:pt idx="3124">
                  <c:v>341073.99</c:v>
                </c:pt>
                <c:pt idx="3125">
                  <c:v>2797533.92</c:v>
                </c:pt>
                <c:pt idx="3126">
                  <c:v>132024.04999999999</c:v>
                </c:pt>
                <c:pt idx="3127">
                  <c:v>987532.15000000014</c:v>
                </c:pt>
                <c:pt idx="3128">
                  <c:v>302142.88</c:v>
                </c:pt>
                <c:pt idx="3129">
                  <c:v>329544.07999999996</c:v>
                </c:pt>
                <c:pt idx="3130">
                  <c:v>1912334.1099999999</c:v>
                </c:pt>
                <c:pt idx="3131">
                  <c:v>615963.15999999992</c:v>
                </c:pt>
                <c:pt idx="3132">
                  <c:v>561732.1</c:v>
                </c:pt>
                <c:pt idx="3133">
                  <c:v>574369.97</c:v>
                </c:pt>
                <c:pt idx="3134">
                  <c:v>1251852.9100000001</c:v>
                </c:pt>
                <c:pt idx="3135">
                  <c:v>168327.36</c:v>
                </c:pt>
                <c:pt idx="3136">
                  <c:v>650087.57000000007</c:v>
                </c:pt>
                <c:pt idx="3137">
                  <c:v>428178.00999999995</c:v>
                </c:pt>
                <c:pt idx="3138">
                  <c:v>364183.52</c:v>
                </c:pt>
                <c:pt idx="3139">
                  <c:v>208567.09</c:v>
                </c:pt>
                <c:pt idx="3140">
                  <c:v>511136.18000000005</c:v>
                </c:pt>
                <c:pt idx="3141">
                  <c:v>517872.77</c:v>
                </c:pt>
                <c:pt idx="3142">
                  <c:v>1078340.6099999999</c:v>
                </c:pt>
                <c:pt idx="3143">
                  <c:v>624048.18000000005</c:v>
                </c:pt>
                <c:pt idx="3144">
                  <c:v>515122.52</c:v>
                </c:pt>
                <c:pt idx="3145">
                  <c:v>107057.53</c:v>
                </c:pt>
                <c:pt idx="3146">
                  <c:v>221330.59</c:v>
                </c:pt>
                <c:pt idx="3147">
                  <c:v>106668.19</c:v>
                </c:pt>
                <c:pt idx="3148">
                  <c:v>620872.27</c:v>
                </c:pt>
                <c:pt idx="3149">
                  <c:v>926001.27</c:v>
                </c:pt>
                <c:pt idx="3150">
                  <c:v>153814.51</c:v>
                </c:pt>
                <c:pt idx="3151">
                  <c:v>1003594.6799999999</c:v>
                </c:pt>
                <c:pt idx="3152">
                  <c:v>1161981.01</c:v>
                </c:pt>
                <c:pt idx="3153">
                  <c:v>131063.13</c:v>
                </c:pt>
                <c:pt idx="3154">
                  <c:v>822209.27</c:v>
                </c:pt>
                <c:pt idx="3155">
                  <c:v>255471.62</c:v>
                </c:pt>
                <c:pt idx="3156">
                  <c:v>418874.20999999996</c:v>
                </c:pt>
                <c:pt idx="3157">
                  <c:v>843714.88</c:v>
                </c:pt>
                <c:pt idx="3158">
                  <c:v>368203.59</c:v>
                </c:pt>
                <c:pt idx="3159">
                  <c:v>285293.29000000004</c:v>
                </c:pt>
                <c:pt idx="3160">
                  <c:v>1986094.8</c:v>
                </c:pt>
                <c:pt idx="3161">
                  <c:v>1264191.57</c:v>
                </c:pt>
                <c:pt idx="3162">
                  <c:v>581216.34</c:v>
                </c:pt>
                <c:pt idx="3163">
                  <c:v>216748.13999999998</c:v>
                </c:pt>
                <c:pt idx="3164">
                  <c:v>429187.39</c:v>
                </c:pt>
                <c:pt idx="3165">
                  <c:v>434088.92</c:v>
                </c:pt>
                <c:pt idx="3166">
                  <c:v>1765194.4</c:v>
                </c:pt>
                <c:pt idx="3167">
                  <c:v>314322.27999999997</c:v>
                </c:pt>
                <c:pt idx="3168">
                  <c:v>277685.71999999997</c:v>
                </c:pt>
                <c:pt idx="3169">
                  <c:v>485946.36</c:v>
                </c:pt>
                <c:pt idx="3170">
                  <c:v>3552073.74</c:v>
                </c:pt>
                <c:pt idx="3171">
                  <c:v>155342.41</c:v>
                </c:pt>
                <c:pt idx="3172">
                  <c:v>1229956.2</c:v>
                </c:pt>
                <c:pt idx="3173">
                  <c:v>372081.93</c:v>
                </c:pt>
                <c:pt idx="3174">
                  <c:v>423012.36</c:v>
                </c:pt>
                <c:pt idx="3175">
                  <c:v>2244410.56</c:v>
                </c:pt>
                <c:pt idx="3176">
                  <c:v>693676.74</c:v>
                </c:pt>
                <c:pt idx="3177">
                  <c:v>666212.61</c:v>
                </c:pt>
                <c:pt idx="3178">
                  <c:v>742606.53</c:v>
                </c:pt>
                <c:pt idx="3179">
                  <c:v>1615386.29</c:v>
                </c:pt>
                <c:pt idx="3180">
                  <c:v>153946.34000000003</c:v>
                </c:pt>
                <c:pt idx="3181">
                  <c:v>783904.37</c:v>
                </c:pt>
                <c:pt idx="3182">
                  <c:v>531418.55000000005</c:v>
                </c:pt>
                <c:pt idx="3183">
                  <c:v>471085.43000000005</c:v>
                </c:pt>
                <c:pt idx="3184">
                  <c:v>257788.24</c:v>
                </c:pt>
                <c:pt idx="3185">
                  <c:v>581877.89</c:v>
                </c:pt>
                <c:pt idx="3186">
                  <c:v>776125.55999999994</c:v>
                </c:pt>
                <c:pt idx="3187">
                  <c:v>1081607.55</c:v>
                </c:pt>
                <c:pt idx="3188">
                  <c:v>626458.64999999991</c:v>
                </c:pt>
                <c:pt idx="3189">
                  <c:v>637234.49</c:v>
                </c:pt>
                <c:pt idx="3190">
                  <c:v>113859.81999999999</c:v>
                </c:pt>
                <c:pt idx="3191">
                  <c:v>246899.27000000002</c:v>
                </c:pt>
                <c:pt idx="3192">
                  <c:v>112159.94999999998</c:v>
                </c:pt>
                <c:pt idx="3193">
                  <c:v>716129.49</c:v>
                </c:pt>
                <c:pt idx="3194">
                  <c:v>1180899.8700000001</c:v>
                </c:pt>
                <c:pt idx="3195">
                  <c:v>182491.92</c:v>
                </c:pt>
                <c:pt idx="3196">
                  <c:v>907780.4</c:v>
                </c:pt>
                <c:pt idx="3197">
                  <c:v>1194384.67</c:v>
                </c:pt>
                <c:pt idx="3198">
                  <c:v>143357.22999999998</c:v>
                </c:pt>
                <c:pt idx="3199">
                  <c:v>824190.41999999993</c:v>
                </c:pt>
                <c:pt idx="3200">
                  <c:v>199662.94</c:v>
                </c:pt>
                <c:pt idx="3201">
                  <c:v>366466.57</c:v>
                </c:pt>
                <c:pt idx="3202">
                  <c:v>821435.40999999992</c:v>
                </c:pt>
                <c:pt idx="3203">
                  <c:v>378854.12</c:v>
                </c:pt>
                <c:pt idx="3204">
                  <c:v>276681.77</c:v>
                </c:pt>
                <c:pt idx="3205">
                  <c:v>2019907.1800000002</c:v>
                </c:pt>
                <c:pt idx="3206">
                  <c:v>1176425.17</c:v>
                </c:pt>
                <c:pt idx="3207">
                  <c:v>616455.72</c:v>
                </c:pt>
                <c:pt idx="3208">
                  <c:v>212203.19</c:v>
                </c:pt>
                <c:pt idx="3209">
                  <c:v>423734.22</c:v>
                </c:pt>
                <c:pt idx="3210">
                  <c:v>429038.43</c:v>
                </c:pt>
                <c:pt idx="3211">
                  <c:v>1742649.52</c:v>
                </c:pt>
                <c:pt idx="3212">
                  <c:v>329262.46999999997</c:v>
                </c:pt>
                <c:pt idx="3213">
                  <c:v>290118.36</c:v>
                </c:pt>
                <c:pt idx="3214">
                  <c:v>420565.19999999995</c:v>
                </c:pt>
                <c:pt idx="3215">
                  <c:v>2843211.59</c:v>
                </c:pt>
                <c:pt idx="3216">
                  <c:v>143601.96000000002</c:v>
                </c:pt>
                <c:pt idx="3217">
                  <c:v>1308921.25</c:v>
                </c:pt>
                <c:pt idx="3218">
                  <c:v>353686.02</c:v>
                </c:pt>
                <c:pt idx="3219">
                  <c:v>369923.68</c:v>
                </c:pt>
                <c:pt idx="3220">
                  <c:v>2025257.8900000001</c:v>
                </c:pt>
                <c:pt idx="3221">
                  <c:v>682029.66</c:v>
                </c:pt>
                <c:pt idx="3222">
                  <c:v>719787.23</c:v>
                </c:pt>
                <c:pt idx="3223">
                  <c:v>642833.44000000006</c:v>
                </c:pt>
                <c:pt idx="3224">
                  <c:v>1559597.9300000002</c:v>
                </c:pt>
                <c:pt idx="3225">
                  <c:v>144916.02000000002</c:v>
                </c:pt>
                <c:pt idx="3226">
                  <c:v>864569.15</c:v>
                </c:pt>
                <c:pt idx="3227">
                  <c:v>457030.49</c:v>
                </c:pt>
                <c:pt idx="3228">
                  <c:v>409457.07999999996</c:v>
                </c:pt>
                <c:pt idx="3229">
                  <c:v>238521.26</c:v>
                </c:pt>
                <c:pt idx="3230">
                  <c:v>475948.95999999996</c:v>
                </c:pt>
                <c:pt idx="3231">
                  <c:v>550646.82000000007</c:v>
                </c:pt>
                <c:pt idx="3232">
                  <c:v>867674.71</c:v>
                </c:pt>
                <c:pt idx="3233">
                  <c:v>691580.74</c:v>
                </c:pt>
                <c:pt idx="3234">
                  <c:v>588433.49</c:v>
                </c:pt>
                <c:pt idx="3235">
                  <c:v>112218.69</c:v>
                </c:pt>
                <c:pt idx="3236">
                  <c:v>266433.44999999995</c:v>
                </c:pt>
                <c:pt idx="3237">
                  <c:v>104258.79000000001</c:v>
                </c:pt>
                <c:pt idx="3238">
                  <c:v>747033.47</c:v>
                </c:pt>
                <c:pt idx="3239">
                  <c:v>1100474.3700000001</c:v>
                </c:pt>
                <c:pt idx="3240">
                  <c:v>161994.75</c:v>
                </c:pt>
                <c:pt idx="3241">
                  <c:v>900903.60999999987</c:v>
                </c:pt>
                <c:pt idx="3242">
                  <c:v>1177873.26</c:v>
                </c:pt>
                <c:pt idx="3243">
                  <c:v>123897.01000000001</c:v>
                </c:pt>
                <c:pt idx="3244">
                  <c:v>849725.83000000007</c:v>
                </c:pt>
                <c:pt idx="3245">
                  <c:v>195425.7</c:v>
                </c:pt>
                <c:pt idx="3246">
                  <c:v>370128.61</c:v>
                </c:pt>
                <c:pt idx="3247">
                  <c:v>848440.26</c:v>
                </c:pt>
                <c:pt idx="3248">
                  <c:v>384240.78</c:v>
                </c:pt>
                <c:pt idx="3249">
                  <c:v>284082.42</c:v>
                </c:pt>
                <c:pt idx="3250">
                  <c:v>1687570.7799999998</c:v>
                </c:pt>
                <c:pt idx="3251">
                  <c:v>1075444.3599999999</c:v>
                </c:pt>
                <c:pt idx="3252">
                  <c:v>604554.83000000007</c:v>
                </c:pt>
                <c:pt idx="3253">
                  <c:v>241777.31</c:v>
                </c:pt>
                <c:pt idx="3254">
                  <c:v>375614.4</c:v>
                </c:pt>
                <c:pt idx="3255">
                  <c:v>387971.31999999995</c:v>
                </c:pt>
                <c:pt idx="3256">
                  <c:v>1608774.6600000001</c:v>
                </c:pt>
                <c:pt idx="3257">
                  <c:v>291479.47000000003</c:v>
                </c:pt>
                <c:pt idx="3258">
                  <c:v>271480.59999999998</c:v>
                </c:pt>
                <c:pt idx="3259">
                  <c:v>364151.98</c:v>
                </c:pt>
                <c:pt idx="3260">
                  <c:v>2955287.84</c:v>
                </c:pt>
                <c:pt idx="3261">
                  <c:v>158840.06</c:v>
                </c:pt>
                <c:pt idx="3262">
                  <c:v>1168463.6099999999</c:v>
                </c:pt>
                <c:pt idx="3263">
                  <c:v>314494.79000000004</c:v>
                </c:pt>
                <c:pt idx="3264">
                  <c:v>328687.51</c:v>
                </c:pt>
                <c:pt idx="3265">
                  <c:v>2005974.08</c:v>
                </c:pt>
                <c:pt idx="3266">
                  <c:v>764712.99</c:v>
                </c:pt>
                <c:pt idx="3267">
                  <c:v>656117.33000000007</c:v>
                </c:pt>
                <c:pt idx="3268">
                  <c:v>603470.44999999995</c:v>
                </c:pt>
                <c:pt idx="3269">
                  <c:v>1279189.47</c:v>
                </c:pt>
                <c:pt idx="3270">
                  <c:v>176014.68</c:v>
                </c:pt>
                <c:pt idx="3271">
                  <c:v>730876.67</c:v>
                </c:pt>
                <c:pt idx="3272">
                  <c:v>483595.91999999993</c:v>
                </c:pt>
                <c:pt idx="3273">
                  <c:v>383054.86000000004</c:v>
                </c:pt>
                <c:pt idx="3274">
                  <c:v>217721.32</c:v>
                </c:pt>
                <c:pt idx="3275">
                  <c:v>492736.40999999992</c:v>
                </c:pt>
                <c:pt idx="3276">
                  <c:v>602844.28</c:v>
                </c:pt>
                <c:pt idx="3277">
                  <c:v>1007343.22</c:v>
                </c:pt>
                <c:pt idx="3278">
                  <c:v>610892.11</c:v>
                </c:pt>
                <c:pt idx="3279">
                  <c:v>571543.64999999991</c:v>
                </c:pt>
                <c:pt idx="3280">
                  <c:v>99838.680000000008</c:v>
                </c:pt>
                <c:pt idx="3281">
                  <c:v>237868.89</c:v>
                </c:pt>
                <c:pt idx="3282">
                  <c:v>93761.760000000009</c:v>
                </c:pt>
                <c:pt idx="3283">
                  <c:v>661173.64</c:v>
                </c:pt>
                <c:pt idx="3284">
                  <c:v>993056.58000000007</c:v>
                </c:pt>
                <c:pt idx="3285">
                  <c:v>142597.54999999999</c:v>
                </c:pt>
                <c:pt idx="3286">
                  <c:v>1012971.1599999999</c:v>
                </c:pt>
                <c:pt idx="3287">
                  <c:v>1308030.42</c:v>
                </c:pt>
                <c:pt idx="3288">
                  <c:v>132580.15</c:v>
                </c:pt>
                <c:pt idx="3289">
                  <c:v>876892.76</c:v>
                </c:pt>
                <c:pt idx="3290">
                  <c:v>230068.4</c:v>
                </c:pt>
                <c:pt idx="3291">
                  <c:v>379109.87</c:v>
                </c:pt>
                <c:pt idx="3292">
                  <c:v>838147.95</c:v>
                </c:pt>
                <c:pt idx="3293">
                  <c:v>442996.83999999997</c:v>
                </c:pt>
                <c:pt idx="3294">
                  <c:v>311225.2</c:v>
                </c:pt>
                <c:pt idx="3295">
                  <c:v>1793380.76</c:v>
                </c:pt>
                <c:pt idx="3296">
                  <c:v>1100058.1300000001</c:v>
                </c:pt>
                <c:pt idx="3297">
                  <c:v>573957.32000000007</c:v>
                </c:pt>
                <c:pt idx="3298">
                  <c:v>208105.87</c:v>
                </c:pt>
                <c:pt idx="3299">
                  <c:v>404766.82999999996</c:v>
                </c:pt>
                <c:pt idx="3300">
                  <c:v>439570.00000000012</c:v>
                </c:pt>
                <c:pt idx="3301">
                  <c:v>1813357.04</c:v>
                </c:pt>
                <c:pt idx="3302">
                  <c:v>324191.05</c:v>
                </c:pt>
                <c:pt idx="3303">
                  <c:v>279372.31</c:v>
                </c:pt>
                <c:pt idx="3304">
                  <c:v>437332.41000000003</c:v>
                </c:pt>
                <c:pt idx="3305">
                  <c:v>3241375.94</c:v>
                </c:pt>
                <c:pt idx="3306">
                  <c:v>166873.49</c:v>
                </c:pt>
                <c:pt idx="3307">
                  <c:v>1201964.92</c:v>
                </c:pt>
                <c:pt idx="3308">
                  <c:v>346272.80000000005</c:v>
                </c:pt>
                <c:pt idx="3309">
                  <c:v>366356.64</c:v>
                </c:pt>
                <c:pt idx="3310">
                  <c:v>2189933.35</c:v>
                </c:pt>
                <c:pt idx="3311">
                  <c:v>607413.93999999994</c:v>
                </c:pt>
                <c:pt idx="3312">
                  <c:v>657548.27</c:v>
                </c:pt>
                <c:pt idx="3313">
                  <c:v>666297.76</c:v>
                </c:pt>
                <c:pt idx="3314">
                  <c:v>1365429.19</c:v>
                </c:pt>
                <c:pt idx="3315">
                  <c:v>125230.41</c:v>
                </c:pt>
                <c:pt idx="3316">
                  <c:v>825183.77</c:v>
                </c:pt>
                <c:pt idx="3317">
                  <c:v>485568.17999999993</c:v>
                </c:pt>
                <c:pt idx="3318">
                  <c:v>430213.68999999994</c:v>
                </c:pt>
                <c:pt idx="3319">
                  <c:v>245539.74000000002</c:v>
                </c:pt>
                <c:pt idx="3320">
                  <c:v>583616.07999999996</c:v>
                </c:pt>
                <c:pt idx="3321">
                  <c:v>600708.78</c:v>
                </c:pt>
                <c:pt idx="3322">
                  <c:v>1255110.3</c:v>
                </c:pt>
                <c:pt idx="3323">
                  <c:v>683993.91999999993</c:v>
                </c:pt>
                <c:pt idx="3324">
                  <c:v>637621.91</c:v>
                </c:pt>
                <c:pt idx="3325">
                  <c:v>125941.26999999999</c:v>
                </c:pt>
                <c:pt idx="3326">
                  <c:v>267771.13</c:v>
                </c:pt>
                <c:pt idx="3327">
                  <c:v>102164.65</c:v>
                </c:pt>
                <c:pt idx="3328">
                  <c:v>666800.55000000005</c:v>
                </c:pt>
                <c:pt idx="3329">
                  <c:v>1104047.8700000001</c:v>
                </c:pt>
                <c:pt idx="3330">
                  <c:v>149128.13</c:v>
                </c:pt>
                <c:pt idx="3331">
                  <c:v>860374.37999999989</c:v>
                </c:pt>
                <c:pt idx="3332">
                  <c:v>1259048.49</c:v>
                </c:pt>
                <c:pt idx="3333">
                  <c:v>134663.82</c:v>
                </c:pt>
                <c:pt idx="3334">
                  <c:v>902950.90999999992</c:v>
                </c:pt>
                <c:pt idx="3335">
                  <c:v>256728.59999999998</c:v>
                </c:pt>
                <c:pt idx="3336">
                  <c:v>372769.3</c:v>
                </c:pt>
                <c:pt idx="3337">
                  <c:v>893700.40999999992</c:v>
                </c:pt>
                <c:pt idx="3338">
                  <c:v>376994.69999999995</c:v>
                </c:pt>
                <c:pt idx="3339">
                  <c:v>279614.43</c:v>
                </c:pt>
                <c:pt idx="3340">
                  <c:v>1749550.51</c:v>
                </c:pt>
                <c:pt idx="3341">
                  <c:v>1114310.3400000001</c:v>
                </c:pt>
                <c:pt idx="3342">
                  <c:v>593486</c:v>
                </c:pt>
                <c:pt idx="3343">
                  <c:v>197898.58000000002</c:v>
                </c:pt>
                <c:pt idx="3344">
                  <c:v>419160.21</c:v>
                </c:pt>
                <c:pt idx="3345">
                  <c:v>408507.79</c:v>
                </c:pt>
                <c:pt idx="3346">
                  <c:v>1819577.23</c:v>
                </c:pt>
                <c:pt idx="3347">
                  <c:v>315138.94</c:v>
                </c:pt>
                <c:pt idx="3348">
                  <c:v>237887.07</c:v>
                </c:pt>
                <c:pt idx="3349">
                  <c:v>400297.1</c:v>
                </c:pt>
                <c:pt idx="3350">
                  <c:v>3286615.7399999998</c:v>
                </c:pt>
                <c:pt idx="3351">
                  <c:v>146425.39000000001</c:v>
                </c:pt>
                <c:pt idx="3352">
                  <c:v>1050036.72</c:v>
                </c:pt>
                <c:pt idx="3353">
                  <c:v>325901.17000000004</c:v>
                </c:pt>
                <c:pt idx="3354">
                  <c:v>342378.93</c:v>
                </c:pt>
                <c:pt idx="3355">
                  <c:v>2069103.19</c:v>
                </c:pt>
                <c:pt idx="3356">
                  <c:v>650767.48</c:v>
                </c:pt>
                <c:pt idx="3357">
                  <c:v>606746.05000000005</c:v>
                </c:pt>
                <c:pt idx="3358">
                  <c:v>658106.07000000007</c:v>
                </c:pt>
                <c:pt idx="3359">
                  <c:v>1313175.29</c:v>
                </c:pt>
                <c:pt idx="3360">
                  <c:v>126836.83</c:v>
                </c:pt>
                <c:pt idx="3361">
                  <c:v>797977.87</c:v>
                </c:pt>
                <c:pt idx="3362">
                  <c:v>486222.55999999994</c:v>
                </c:pt>
                <c:pt idx="3363">
                  <c:v>415050.23999999999</c:v>
                </c:pt>
                <c:pt idx="3364">
                  <c:v>223589.92</c:v>
                </c:pt>
                <c:pt idx="3365">
                  <c:v>510780.69999999995</c:v>
                </c:pt>
                <c:pt idx="3366">
                  <c:v>619866.59</c:v>
                </c:pt>
                <c:pt idx="3367">
                  <c:v>821431.15</c:v>
                </c:pt>
                <c:pt idx="3368">
                  <c:v>708915.46</c:v>
                </c:pt>
                <c:pt idx="3369">
                  <c:v>589052.22</c:v>
                </c:pt>
                <c:pt idx="3370">
                  <c:v>124411.38</c:v>
                </c:pt>
                <c:pt idx="3371">
                  <c:v>239372.46</c:v>
                </c:pt>
                <c:pt idx="3372">
                  <c:v>111555.58</c:v>
                </c:pt>
                <c:pt idx="3373">
                  <c:v>613163.84000000008</c:v>
                </c:pt>
                <c:pt idx="3374">
                  <c:v>1081277.96</c:v>
                </c:pt>
                <c:pt idx="3375">
                  <c:v>138887.31999999998</c:v>
                </c:pt>
                <c:pt idx="3376">
                  <c:v>927544.06</c:v>
                </c:pt>
                <c:pt idx="3377">
                  <c:v>1190966.77</c:v>
                </c:pt>
                <c:pt idx="3378">
                  <c:v>120090.94</c:v>
                </c:pt>
                <c:pt idx="3379">
                  <c:v>870968.42</c:v>
                </c:pt>
                <c:pt idx="3380">
                  <c:v>221134.52000000002</c:v>
                </c:pt>
                <c:pt idx="3381">
                  <c:v>399171.08</c:v>
                </c:pt>
                <c:pt idx="3382">
                  <c:v>868184.45</c:v>
                </c:pt>
                <c:pt idx="3383">
                  <c:v>338682.45999999996</c:v>
                </c:pt>
                <c:pt idx="3384">
                  <c:v>269016.51</c:v>
                </c:pt>
                <c:pt idx="3385">
                  <c:v>1967582.29</c:v>
                </c:pt>
                <c:pt idx="3386">
                  <c:v>1097187.76</c:v>
                </c:pt>
                <c:pt idx="3387">
                  <c:v>566541.88</c:v>
                </c:pt>
                <c:pt idx="3388">
                  <c:v>187338.87</c:v>
                </c:pt>
                <c:pt idx="3389">
                  <c:v>375191.47000000003</c:v>
                </c:pt>
                <c:pt idx="3390">
                  <c:v>409971.49</c:v>
                </c:pt>
                <c:pt idx="3391">
                  <c:v>1898693.37</c:v>
                </c:pt>
                <c:pt idx="3392">
                  <c:v>279648.39</c:v>
                </c:pt>
                <c:pt idx="3393">
                  <c:v>266140.19</c:v>
                </c:pt>
                <c:pt idx="3394">
                  <c:v>463740.95999999996</c:v>
                </c:pt>
                <c:pt idx="3395">
                  <c:v>3587854.83</c:v>
                </c:pt>
                <c:pt idx="3396">
                  <c:v>129956.39000000001</c:v>
                </c:pt>
                <c:pt idx="3397">
                  <c:v>1157122.26</c:v>
                </c:pt>
                <c:pt idx="3398">
                  <c:v>336740.47</c:v>
                </c:pt>
                <c:pt idx="3399">
                  <c:v>412109.35</c:v>
                </c:pt>
                <c:pt idx="3400">
                  <c:v>1949917.7999999998</c:v>
                </c:pt>
                <c:pt idx="3401">
                  <c:v>629676.74</c:v>
                </c:pt>
                <c:pt idx="3402">
                  <c:v>671907.98</c:v>
                </c:pt>
                <c:pt idx="3403">
                  <c:v>612093.83000000007</c:v>
                </c:pt>
                <c:pt idx="3404">
                  <c:v>1460258.21</c:v>
                </c:pt>
                <c:pt idx="3405">
                  <c:v>234056.32000000001</c:v>
                </c:pt>
                <c:pt idx="3406">
                  <c:v>856613.37999999989</c:v>
                </c:pt>
                <c:pt idx="3407">
                  <c:v>505899.09</c:v>
                </c:pt>
                <c:pt idx="3408">
                  <c:v>389291.53</c:v>
                </c:pt>
                <c:pt idx="3409">
                  <c:v>227460.02000000002</c:v>
                </c:pt>
                <c:pt idx="3410">
                  <c:v>552309</c:v>
                </c:pt>
                <c:pt idx="3411">
                  <c:v>732693.74</c:v>
                </c:pt>
                <c:pt idx="3412">
                  <c:v>1010744.19</c:v>
                </c:pt>
                <c:pt idx="3413">
                  <c:v>709205.89</c:v>
                </c:pt>
                <c:pt idx="3414">
                  <c:v>619144.93999999994</c:v>
                </c:pt>
                <c:pt idx="3415">
                  <c:v>114782.15</c:v>
                </c:pt>
                <c:pt idx="3416">
                  <c:v>271940.68</c:v>
                </c:pt>
                <c:pt idx="3417">
                  <c:v>101424.7</c:v>
                </c:pt>
                <c:pt idx="3418">
                  <c:v>682391.99</c:v>
                </c:pt>
                <c:pt idx="3419">
                  <c:v>1288125</c:v>
                </c:pt>
                <c:pt idx="3420">
                  <c:v>185207.02</c:v>
                </c:pt>
                <c:pt idx="3421">
                  <c:v>934465.6399999999</c:v>
                </c:pt>
                <c:pt idx="3422">
                  <c:v>1264401.98</c:v>
                </c:pt>
                <c:pt idx="3423">
                  <c:v>123545.44</c:v>
                </c:pt>
                <c:pt idx="3424">
                  <c:v>846157.24</c:v>
                </c:pt>
                <c:pt idx="3425">
                  <c:v>247270.33</c:v>
                </c:pt>
                <c:pt idx="3426">
                  <c:v>402867.22</c:v>
                </c:pt>
                <c:pt idx="3427">
                  <c:v>898129.35</c:v>
                </c:pt>
                <c:pt idx="3428">
                  <c:v>388909.20999999996</c:v>
                </c:pt>
                <c:pt idx="3429">
                  <c:v>290912.21999999997</c:v>
                </c:pt>
                <c:pt idx="3430">
                  <c:v>1787658.42</c:v>
                </c:pt>
                <c:pt idx="3431">
                  <c:v>1150875.8700000001</c:v>
                </c:pt>
                <c:pt idx="3432">
                  <c:v>627178.32000000007</c:v>
                </c:pt>
                <c:pt idx="3433">
                  <c:v>206167.96999999997</c:v>
                </c:pt>
                <c:pt idx="3434">
                  <c:v>444283.99</c:v>
                </c:pt>
                <c:pt idx="3435">
                  <c:v>467536.06000000006</c:v>
                </c:pt>
                <c:pt idx="3436">
                  <c:v>1769655.3</c:v>
                </c:pt>
                <c:pt idx="3437">
                  <c:v>317154.18000000005</c:v>
                </c:pt>
                <c:pt idx="3438">
                  <c:v>287022.2</c:v>
                </c:pt>
                <c:pt idx="3439">
                  <c:v>534971.61</c:v>
                </c:pt>
                <c:pt idx="3440">
                  <c:v>3373838.5300000003</c:v>
                </c:pt>
                <c:pt idx="3441">
                  <c:v>138486.16999999998</c:v>
                </c:pt>
                <c:pt idx="3442">
                  <c:v>1215213.19</c:v>
                </c:pt>
                <c:pt idx="3443">
                  <c:v>345858.95</c:v>
                </c:pt>
                <c:pt idx="3444">
                  <c:v>403805.97</c:v>
                </c:pt>
                <c:pt idx="3445">
                  <c:v>2803285.41</c:v>
                </c:pt>
                <c:pt idx="3446">
                  <c:v>685987.09000000008</c:v>
                </c:pt>
                <c:pt idx="3447">
                  <c:v>663937.80000000005</c:v>
                </c:pt>
                <c:pt idx="3448">
                  <c:v>803349.86999999988</c:v>
                </c:pt>
                <c:pt idx="3449">
                  <c:v>1699830.4700000002</c:v>
                </c:pt>
                <c:pt idx="3450">
                  <c:v>143299.95000000001</c:v>
                </c:pt>
                <c:pt idx="3451">
                  <c:v>794336.45</c:v>
                </c:pt>
                <c:pt idx="3452">
                  <c:v>499564.05999999994</c:v>
                </c:pt>
                <c:pt idx="3453">
                  <c:v>426666.37</c:v>
                </c:pt>
                <c:pt idx="3454">
                  <c:v>243817.83000000002</c:v>
                </c:pt>
                <c:pt idx="3455">
                  <c:v>560885.37</c:v>
                </c:pt>
                <c:pt idx="3456">
                  <c:v>661927.36</c:v>
                </c:pt>
                <c:pt idx="3457">
                  <c:v>989641.1100000001</c:v>
                </c:pt>
                <c:pt idx="3458">
                  <c:v>804183.74</c:v>
                </c:pt>
                <c:pt idx="3459">
                  <c:v>630531.75</c:v>
                </c:pt>
                <c:pt idx="3460">
                  <c:v>141676.94</c:v>
                </c:pt>
                <c:pt idx="3461">
                  <c:v>296296.19999999995</c:v>
                </c:pt>
                <c:pt idx="3462">
                  <c:v>121115.28</c:v>
                </c:pt>
                <c:pt idx="3463">
                  <c:v>673949.91999999993</c:v>
                </c:pt>
                <c:pt idx="3464">
                  <c:v>1174568.1000000001</c:v>
                </c:pt>
                <c:pt idx="3465">
                  <c:v>167927</c:v>
                </c:pt>
                <c:pt idx="3466">
                  <c:v>1132758.55</c:v>
                </c:pt>
                <c:pt idx="3467">
                  <c:v>1535357.81</c:v>
                </c:pt>
                <c:pt idx="3468">
                  <c:v>158650.96</c:v>
                </c:pt>
                <c:pt idx="3469">
                  <c:v>972719.16</c:v>
                </c:pt>
                <c:pt idx="3470">
                  <c:v>257398.02000000002</c:v>
                </c:pt>
                <c:pt idx="3471">
                  <c:v>614520.35000000009</c:v>
                </c:pt>
                <c:pt idx="3472">
                  <c:v>2025925.36</c:v>
                </c:pt>
                <c:pt idx="3473">
                  <c:v>456925.51</c:v>
                </c:pt>
                <c:pt idx="3474">
                  <c:v>363311.52</c:v>
                </c:pt>
                <c:pt idx="3475">
                  <c:v>1917926.87</c:v>
                </c:pt>
                <c:pt idx="3476">
                  <c:v>1314788.6499999999</c:v>
                </c:pt>
                <c:pt idx="3477">
                  <c:v>674960.04</c:v>
                </c:pt>
                <c:pt idx="3478">
                  <c:v>219273.5</c:v>
                </c:pt>
                <c:pt idx="3479">
                  <c:v>459038.30999999994</c:v>
                </c:pt>
                <c:pt idx="3480">
                  <c:v>485155.65</c:v>
                </c:pt>
                <c:pt idx="3481">
                  <c:v>1885116.02</c:v>
                </c:pt>
                <c:pt idx="3482">
                  <c:v>360027.43</c:v>
                </c:pt>
                <c:pt idx="3483">
                  <c:v>330664.01</c:v>
                </c:pt>
                <c:pt idx="3484">
                  <c:v>504348.30000000005</c:v>
                </c:pt>
                <c:pt idx="3485">
                  <c:v>4338079.29</c:v>
                </c:pt>
                <c:pt idx="3486">
                  <c:v>176375.34</c:v>
                </c:pt>
                <c:pt idx="3487">
                  <c:v>1356496.17</c:v>
                </c:pt>
                <c:pt idx="3488">
                  <c:v>394513.48</c:v>
                </c:pt>
                <c:pt idx="3489">
                  <c:v>490030.4</c:v>
                </c:pt>
                <c:pt idx="3490">
                  <c:v>2351010.0100000002</c:v>
                </c:pt>
                <c:pt idx="3491">
                  <c:v>723721.49</c:v>
                </c:pt>
                <c:pt idx="3492">
                  <c:v>773385.33000000007</c:v>
                </c:pt>
                <c:pt idx="3493">
                  <c:v>746471.25</c:v>
                </c:pt>
                <c:pt idx="3494">
                  <c:v>1816459.5799999998</c:v>
                </c:pt>
                <c:pt idx="3495">
                  <c:v>234811.68</c:v>
                </c:pt>
                <c:pt idx="3496">
                  <c:v>1087071</c:v>
                </c:pt>
                <c:pt idx="3497">
                  <c:v>707237.1100000001</c:v>
                </c:pt>
                <c:pt idx="3498">
                  <c:v>567530.56999999995</c:v>
                </c:pt>
                <c:pt idx="3499">
                  <c:v>298871.08999999997</c:v>
                </c:pt>
                <c:pt idx="3500">
                  <c:v>847042.39999999991</c:v>
                </c:pt>
                <c:pt idx="3501">
                  <c:v>915550.9</c:v>
                </c:pt>
                <c:pt idx="3502">
                  <c:v>1522654.94</c:v>
                </c:pt>
                <c:pt idx="3503">
                  <c:v>878224.01</c:v>
                </c:pt>
                <c:pt idx="3504">
                  <c:v>823712.8899999999</c:v>
                </c:pt>
                <c:pt idx="3505">
                  <c:v>165273.82999999999</c:v>
                </c:pt>
                <c:pt idx="3506">
                  <c:v>310336.27</c:v>
                </c:pt>
                <c:pt idx="3507">
                  <c:v>116930.36</c:v>
                </c:pt>
                <c:pt idx="3508">
                  <c:v>789379.78</c:v>
                </c:pt>
                <c:pt idx="3509">
                  <c:v>1371086.4500000002</c:v>
                </c:pt>
                <c:pt idx="3510">
                  <c:v>214311.71</c:v>
                </c:pt>
                <c:pt idx="3511">
                  <c:v>988167.29</c:v>
                </c:pt>
                <c:pt idx="3512">
                  <c:v>1548164.8199999998</c:v>
                </c:pt>
                <c:pt idx="3513">
                  <c:v>156546.54</c:v>
                </c:pt>
                <c:pt idx="3514">
                  <c:v>1124288.4099999999</c:v>
                </c:pt>
                <c:pt idx="3515">
                  <c:v>314029.32999999996</c:v>
                </c:pt>
                <c:pt idx="3516">
                  <c:v>397009.33999999997</c:v>
                </c:pt>
                <c:pt idx="3517">
                  <c:v>1063940.98</c:v>
                </c:pt>
                <c:pt idx="3518">
                  <c:v>496504.89999999997</c:v>
                </c:pt>
                <c:pt idx="3519">
                  <c:v>365034.75</c:v>
                </c:pt>
                <c:pt idx="3520">
                  <c:v>2117214.71</c:v>
                </c:pt>
                <c:pt idx="3521">
                  <c:v>1492248.7</c:v>
                </c:pt>
                <c:pt idx="3522">
                  <c:v>780573.99</c:v>
                </c:pt>
                <c:pt idx="3523">
                  <c:v>329754.89</c:v>
                </c:pt>
                <c:pt idx="3524">
                  <c:v>540467.66</c:v>
                </c:pt>
                <c:pt idx="3525">
                  <c:v>507245.67</c:v>
                </c:pt>
                <c:pt idx="3526">
                  <c:v>1999550.9400000002</c:v>
                </c:pt>
                <c:pt idx="3527">
                  <c:v>369636.47</c:v>
                </c:pt>
                <c:pt idx="3528">
                  <c:v>242051.77</c:v>
                </c:pt>
                <c:pt idx="3529">
                  <c:v>521134.48</c:v>
                </c:pt>
                <c:pt idx="3530">
                  <c:v>3969631.8899999997</c:v>
                </c:pt>
                <c:pt idx="3531">
                  <c:v>182400.95</c:v>
                </c:pt>
                <c:pt idx="3532">
                  <c:v>1082709.47</c:v>
                </c:pt>
                <c:pt idx="3533">
                  <c:v>382650.06999999995</c:v>
                </c:pt>
                <c:pt idx="3534">
                  <c:v>479668.80000000005</c:v>
                </c:pt>
                <c:pt idx="3535">
                  <c:v>2715146.11</c:v>
                </c:pt>
                <c:pt idx="3536">
                  <c:v>1012471.14</c:v>
                </c:pt>
                <c:pt idx="3537">
                  <c:v>612568.57000000007</c:v>
                </c:pt>
                <c:pt idx="3538">
                  <c:v>877256.42</c:v>
                </c:pt>
                <c:pt idx="3539">
                  <c:v>1872798.71</c:v>
                </c:pt>
                <c:pt idx="3540">
                  <c:v>178533.61</c:v>
                </c:pt>
                <c:pt idx="3541">
                  <c:v>897731.96</c:v>
                </c:pt>
                <c:pt idx="3542">
                  <c:v>512508.20999999996</c:v>
                </c:pt>
                <c:pt idx="3543">
                  <c:v>490268.32</c:v>
                </c:pt>
                <c:pt idx="3544">
                  <c:v>278283.84000000003</c:v>
                </c:pt>
                <c:pt idx="3545">
                  <c:v>627378.75</c:v>
                </c:pt>
                <c:pt idx="3546">
                  <c:v>755445.2</c:v>
                </c:pt>
                <c:pt idx="3547">
                  <c:v>1035718.52</c:v>
                </c:pt>
                <c:pt idx="3548">
                  <c:v>750110.47</c:v>
                </c:pt>
                <c:pt idx="3549">
                  <c:v>648208.05000000005</c:v>
                </c:pt>
                <c:pt idx="3550">
                  <c:v>136914.02000000002</c:v>
                </c:pt>
                <c:pt idx="3551">
                  <c:v>327857.39</c:v>
                </c:pt>
                <c:pt idx="3552">
                  <c:v>141919.9</c:v>
                </c:pt>
                <c:pt idx="3553">
                  <c:v>604700.62000000011</c:v>
                </c:pt>
                <c:pt idx="3554">
                  <c:v>1379210.96</c:v>
                </c:pt>
                <c:pt idx="3555">
                  <c:v>177787.45</c:v>
                </c:pt>
                <c:pt idx="3556">
                  <c:v>985535.05999999994</c:v>
                </c:pt>
                <c:pt idx="3557">
                  <c:v>1229791.33</c:v>
                </c:pt>
                <c:pt idx="3558">
                  <c:v>140793.35999999999</c:v>
                </c:pt>
                <c:pt idx="3559">
                  <c:v>941667.9800000001</c:v>
                </c:pt>
                <c:pt idx="3560">
                  <c:v>244330.8</c:v>
                </c:pt>
                <c:pt idx="3561">
                  <c:v>423464.87</c:v>
                </c:pt>
                <c:pt idx="3562">
                  <c:v>983203.96</c:v>
                </c:pt>
                <c:pt idx="3563">
                  <c:v>383538.12</c:v>
                </c:pt>
                <c:pt idx="3564">
                  <c:v>291886.57</c:v>
                </c:pt>
                <c:pt idx="3565">
                  <c:v>1873640.0499999998</c:v>
                </c:pt>
                <c:pt idx="3566">
                  <c:v>1135066.7</c:v>
                </c:pt>
                <c:pt idx="3567">
                  <c:v>549106.06000000006</c:v>
                </c:pt>
                <c:pt idx="3568">
                  <c:v>233453.56</c:v>
                </c:pt>
                <c:pt idx="3569">
                  <c:v>463717.23</c:v>
                </c:pt>
                <c:pt idx="3570">
                  <c:v>457906.83999999997</c:v>
                </c:pt>
                <c:pt idx="3571">
                  <c:v>1682407.38</c:v>
                </c:pt>
                <c:pt idx="3572">
                  <c:v>309411.82</c:v>
                </c:pt>
                <c:pt idx="3573">
                  <c:v>251389.16999999998</c:v>
                </c:pt>
                <c:pt idx="3574">
                  <c:v>443235.06</c:v>
                </c:pt>
                <c:pt idx="3575">
                  <c:v>3568521.9299999997</c:v>
                </c:pt>
                <c:pt idx="3576">
                  <c:v>157037.49</c:v>
                </c:pt>
                <c:pt idx="3577">
                  <c:v>1056463.96</c:v>
                </c:pt>
                <c:pt idx="3578">
                  <c:v>363037.80999999994</c:v>
                </c:pt>
                <c:pt idx="3579">
                  <c:v>419846.24</c:v>
                </c:pt>
                <c:pt idx="3580">
                  <c:v>2299718.2999999998</c:v>
                </c:pt>
                <c:pt idx="3581">
                  <c:v>683078.44</c:v>
                </c:pt>
                <c:pt idx="3582">
                  <c:v>601038.30999999994</c:v>
                </c:pt>
                <c:pt idx="3583">
                  <c:v>730702.11</c:v>
                </c:pt>
                <c:pt idx="3584">
                  <c:v>1387316.35</c:v>
                </c:pt>
                <c:pt idx="3585">
                  <c:v>228196.08000000002</c:v>
                </c:pt>
                <c:pt idx="3586">
                  <c:v>870538.29</c:v>
                </c:pt>
                <c:pt idx="3587">
                  <c:v>524007.70999999996</c:v>
                </c:pt>
                <c:pt idx="3588">
                  <c:v>460900.47000000003</c:v>
                </c:pt>
                <c:pt idx="3589">
                  <c:v>262994.63</c:v>
                </c:pt>
                <c:pt idx="3590">
                  <c:v>613505.30000000005</c:v>
                </c:pt>
                <c:pt idx="3591">
                  <c:v>697856.1</c:v>
                </c:pt>
                <c:pt idx="3592">
                  <c:v>1048899.47</c:v>
                </c:pt>
                <c:pt idx="3593">
                  <c:v>708668.84000000008</c:v>
                </c:pt>
                <c:pt idx="3594">
                  <c:v>668732.12</c:v>
                </c:pt>
                <c:pt idx="3595">
                  <c:v>126125.47</c:v>
                </c:pt>
                <c:pt idx="3596">
                  <c:v>288956.17000000004</c:v>
                </c:pt>
                <c:pt idx="3597">
                  <c:v>117231.76</c:v>
                </c:pt>
                <c:pt idx="3598">
                  <c:v>591416.23</c:v>
                </c:pt>
                <c:pt idx="3599">
                  <c:v>1240709.05</c:v>
                </c:pt>
              </c:numCache>
            </c:numRef>
          </c:yVal>
          <c:smooth val="0"/>
          <c:extLst>
            <c:ext xmlns:c16="http://schemas.microsoft.com/office/drawing/2014/chart" uri="{C3380CC4-5D6E-409C-BE32-E72D297353CC}">
              <c16:uniqueId val="{00000003-270D-42F2-A524-93DBDC1D7246}"/>
            </c:ext>
          </c:extLst>
        </c:ser>
        <c:dLbls>
          <c:showLegendKey val="0"/>
          <c:showVal val="0"/>
          <c:showCatName val="0"/>
          <c:showSerName val="0"/>
          <c:showPercent val="0"/>
          <c:showBubbleSize val="0"/>
        </c:dLbls>
        <c:axId val="102457023"/>
        <c:axId val="1478815407"/>
      </c:scatterChart>
      <c:valAx>
        <c:axId val="1024570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Selling 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815407"/>
        <c:crosses val="autoZero"/>
        <c:crossBetween val="midCat"/>
      </c:valAx>
      <c:valAx>
        <c:axId val="1478815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Units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57023"/>
        <c:crosses val="autoZero"/>
        <c:crossBetween val="midCat"/>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dirty="0"/>
              <a:t>Correlation between</a:t>
            </a:r>
            <a:r>
              <a:rPr lang="en-US" sz="1100" baseline="0" dirty="0"/>
              <a:t> Total Units Sold and Revenue </a:t>
            </a:r>
            <a:br>
              <a:rPr lang="en-US" sz="1100" baseline="0" dirty="0"/>
            </a:br>
            <a:r>
              <a:rPr lang="en-US" sz="1100" baseline="0" dirty="0"/>
              <a:t>(Conventional, 2017-2020)</a:t>
            </a:r>
            <a:endParaRPr lang="en-US" sz="1100" dirty="0"/>
          </a:p>
        </c:rich>
      </c:tx>
      <c:layout>
        <c:manualLayout>
          <c:xMode val="edge"/>
          <c:yMode val="edge"/>
          <c:x val="0.13632331982969645"/>
          <c:y val="3.52635654922914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529466680866763"/>
          <c:y val="0.15022278899716174"/>
          <c:w val="0.69803423577084411"/>
          <c:h val="0.66830338075866391"/>
        </c:manualLayout>
      </c:layout>
      <c:scatterChart>
        <c:scatterStyle val="lineMarker"/>
        <c:varyColors val="0"/>
        <c:ser>
          <c:idx val="0"/>
          <c:order val="0"/>
          <c:spPr>
            <a:ln w="25400" cap="rnd">
              <a:noFill/>
              <a:round/>
            </a:ln>
            <a:effectLst/>
          </c:spPr>
          <c:marker>
            <c:symbol val="circle"/>
            <c:size val="5"/>
            <c:spPr>
              <a:solidFill>
                <a:schemeClr val="accent1">
                  <a:lumMod val="40000"/>
                  <a:lumOff val="60000"/>
                </a:schemeClr>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tx2"/>
                </a:solidFill>
                <a:prstDash val="sysDot"/>
              </a:ln>
              <a:effectLst/>
            </c:spPr>
            <c:trendlineType val="linear"/>
            <c:dispRSqr val="1"/>
            <c:dispEq val="1"/>
            <c:trendlineLbl>
              <c:layout>
                <c:manualLayout>
                  <c:x val="-0.34839410240921903"/>
                  <c:y val="4.4880901535643714E-4"/>
                </c:manualLayout>
              </c:layout>
              <c:numFmt formatCode="General" sourceLinked="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trendlineLbl>
          </c:trendline>
          <c:xVal>
            <c:numRef>
              <c:f>Sheet4!$I$2:$I$3601</c:f>
              <c:numCache>
                <c:formatCode>#,##0.00</c:formatCode>
                <c:ptCount val="3600"/>
                <c:pt idx="0">
                  <c:v>91728.18</c:v>
                </c:pt>
                <c:pt idx="1">
                  <c:v>601546.18999999994</c:v>
                </c:pt>
                <c:pt idx="2">
                  <c:v>1029279.83</c:v>
                </c:pt>
                <c:pt idx="3">
                  <c:v>103788.25</c:v>
                </c:pt>
                <c:pt idx="4">
                  <c:v>730358.49</c:v>
                </c:pt>
                <c:pt idx="5">
                  <c:v>158267.23000000001</c:v>
                </c:pt>
                <c:pt idx="6">
                  <c:v>219338.91999999998</c:v>
                </c:pt>
                <c:pt idx="7">
                  <c:v>822522.24</c:v>
                </c:pt>
                <c:pt idx="8">
                  <c:v>285027.21000000002</c:v>
                </c:pt>
                <c:pt idx="9">
                  <c:v>226219.71000000002</c:v>
                </c:pt>
                <c:pt idx="10">
                  <c:v>1247488.6000000001</c:v>
                </c:pt>
                <c:pt idx="11">
                  <c:v>844689.96</c:v>
                </c:pt>
                <c:pt idx="12">
                  <c:v>470643.79</c:v>
                </c:pt>
                <c:pt idx="13">
                  <c:v>174079.23</c:v>
                </c:pt>
                <c:pt idx="14">
                  <c:v>275064.64999999997</c:v>
                </c:pt>
                <c:pt idx="15">
                  <c:v>369468.58999999997</c:v>
                </c:pt>
                <c:pt idx="16">
                  <c:v>1417208.02</c:v>
                </c:pt>
                <c:pt idx="17">
                  <c:v>222849.42</c:v>
                </c:pt>
                <c:pt idx="18">
                  <c:v>141693.33000000002</c:v>
                </c:pt>
                <c:pt idx="19">
                  <c:v>411218.70999999996</c:v>
                </c:pt>
                <c:pt idx="20">
                  <c:v>3120961.67</c:v>
                </c:pt>
                <c:pt idx="21">
                  <c:v>118310.73999999999</c:v>
                </c:pt>
                <c:pt idx="22">
                  <c:v>522278.22</c:v>
                </c:pt>
                <c:pt idx="23">
                  <c:v>255094.16999999998</c:v>
                </c:pt>
                <c:pt idx="24">
                  <c:v>230884.66999999998</c:v>
                </c:pt>
                <c:pt idx="25">
                  <c:v>1532074.69</c:v>
                </c:pt>
                <c:pt idx="26">
                  <c:v>425000.71</c:v>
                </c:pt>
                <c:pt idx="27">
                  <c:v>301768.99</c:v>
                </c:pt>
                <c:pt idx="28">
                  <c:v>435745.77</c:v>
                </c:pt>
                <c:pt idx="29">
                  <c:v>1138871.92</c:v>
                </c:pt>
                <c:pt idx="30">
                  <c:v>152780.85</c:v>
                </c:pt>
                <c:pt idx="31">
                  <c:v>877646.01</c:v>
                </c:pt>
                <c:pt idx="32">
                  <c:v>305194.21999999997</c:v>
                </c:pt>
                <c:pt idx="33">
                  <c:v>275129.34999999998</c:v>
                </c:pt>
                <c:pt idx="34">
                  <c:v>146072.21000000002</c:v>
                </c:pt>
                <c:pt idx="35">
                  <c:v>506805.14999999997</c:v>
                </c:pt>
                <c:pt idx="36">
                  <c:v>582835.25</c:v>
                </c:pt>
                <c:pt idx="37">
                  <c:v>953770.46</c:v>
                </c:pt>
                <c:pt idx="38">
                  <c:v>938061.92999999993</c:v>
                </c:pt>
                <c:pt idx="39">
                  <c:v>352660.19999999995</c:v>
                </c:pt>
                <c:pt idx="40">
                  <c:v>144931.29999999999</c:v>
                </c:pt>
                <c:pt idx="41">
                  <c:v>152614.52000000002</c:v>
                </c:pt>
                <c:pt idx="42">
                  <c:v>67353.38</c:v>
                </c:pt>
                <c:pt idx="43">
                  <c:v>351707.78</c:v>
                </c:pt>
                <c:pt idx="44">
                  <c:v>954821.31</c:v>
                </c:pt>
                <c:pt idx="45">
                  <c:v>88526.26</c:v>
                </c:pt>
                <c:pt idx="46">
                  <c:v>557377.82000000007</c:v>
                </c:pt>
                <c:pt idx="47">
                  <c:v>749510.72</c:v>
                </c:pt>
                <c:pt idx="48">
                  <c:v>94156.430000000008</c:v>
                </c:pt>
                <c:pt idx="49">
                  <c:v>577976.65</c:v>
                </c:pt>
                <c:pt idx="50">
                  <c:v>168230.55</c:v>
                </c:pt>
                <c:pt idx="51">
                  <c:v>196897.84999999998</c:v>
                </c:pt>
                <c:pt idx="52">
                  <c:v>776820.80999999994</c:v>
                </c:pt>
                <c:pt idx="53">
                  <c:v>346523.78</c:v>
                </c:pt>
                <c:pt idx="54">
                  <c:v>200226.41999999998</c:v>
                </c:pt>
                <c:pt idx="55">
                  <c:v>1389716.8900000001</c:v>
                </c:pt>
                <c:pt idx="56">
                  <c:v>808771.72</c:v>
                </c:pt>
                <c:pt idx="57">
                  <c:v>397115.64</c:v>
                </c:pt>
                <c:pt idx="58">
                  <c:v>166158.43</c:v>
                </c:pt>
                <c:pt idx="59">
                  <c:v>251547.43</c:v>
                </c:pt>
                <c:pt idx="60">
                  <c:v>284386.03000000003</c:v>
                </c:pt>
                <c:pt idx="61">
                  <c:v>1613159.67</c:v>
                </c:pt>
                <c:pt idx="62">
                  <c:v>210793.64</c:v>
                </c:pt>
                <c:pt idx="63">
                  <c:v>191122.29</c:v>
                </c:pt>
                <c:pt idx="64">
                  <c:v>419687.35</c:v>
                </c:pt>
                <c:pt idx="65">
                  <c:v>3363407.98</c:v>
                </c:pt>
                <c:pt idx="66">
                  <c:v>89361.430000000008</c:v>
                </c:pt>
                <c:pt idx="67">
                  <c:v>588482.18999999994</c:v>
                </c:pt>
                <c:pt idx="68">
                  <c:v>251914.74</c:v>
                </c:pt>
                <c:pt idx="69">
                  <c:v>291083.26</c:v>
                </c:pt>
                <c:pt idx="70">
                  <c:v>1384264.04</c:v>
                </c:pt>
                <c:pt idx="71">
                  <c:v>421262.96</c:v>
                </c:pt>
                <c:pt idx="72">
                  <c:v>356960.5</c:v>
                </c:pt>
                <c:pt idx="73">
                  <c:v>435740.48000000004</c:v>
                </c:pt>
                <c:pt idx="74">
                  <c:v>1470187.1400000001</c:v>
                </c:pt>
                <c:pt idx="75">
                  <c:v>168143.15000000002</c:v>
                </c:pt>
                <c:pt idx="76">
                  <c:v>758125.51</c:v>
                </c:pt>
                <c:pt idx="77">
                  <c:v>277248.48</c:v>
                </c:pt>
                <c:pt idx="78">
                  <c:v>261313.02000000002</c:v>
                </c:pt>
                <c:pt idx="79">
                  <c:v>158063.43</c:v>
                </c:pt>
                <c:pt idx="80">
                  <c:v>469431.67999999993</c:v>
                </c:pt>
                <c:pt idx="81">
                  <c:v>580190.82000000007</c:v>
                </c:pt>
                <c:pt idx="82">
                  <c:v>848267.19000000006</c:v>
                </c:pt>
                <c:pt idx="83">
                  <c:v>755537.27</c:v>
                </c:pt>
                <c:pt idx="84">
                  <c:v>369916.29000000004</c:v>
                </c:pt>
                <c:pt idx="85">
                  <c:v>107376.76000000001</c:v>
                </c:pt>
                <c:pt idx="86">
                  <c:v>183270.39999999999</c:v>
                </c:pt>
                <c:pt idx="87">
                  <c:v>68598.22</c:v>
                </c:pt>
                <c:pt idx="88">
                  <c:v>425887.79000000004</c:v>
                </c:pt>
                <c:pt idx="89">
                  <c:v>1068598.2799999998</c:v>
                </c:pt>
                <c:pt idx="90">
                  <c:v>128679.24</c:v>
                </c:pt>
                <c:pt idx="91">
                  <c:v>755472.09000000008</c:v>
                </c:pt>
                <c:pt idx="92">
                  <c:v>826941.93</c:v>
                </c:pt>
                <c:pt idx="93">
                  <c:v>88317.73</c:v>
                </c:pt>
                <c:pt idx="94">
                  <c:v>663735.14</c:v>
                </c:pt>
                <c:pt idx="95">
                  <c:v>160924.51999999999</c:v>
                </c:pt>
                <c:pt idx="96">
                  <c:v>247754.7</c:v>
                </c:pt>
                <c:pt idx="97">
                  <c:v>845065.65999999992</c:v>
                </c:pt>
                <c:pt idx="98">
                  <c:v>380429.30999999994</c:v>
                </c:pt>
                <c:pt idx="99">
                  <c:v>197072.56</c:v>
                </c:pt>
                <c:pt idx="100">
                  <c:v>1382964.89</c:v>
                </c:pt>
                <c:pt idx="101">
                  <c:v>906838.4</c:v>
                </c:pt>
                <c:pt idx="102">
                  <c:v>616589.92999999993</c:v>
                </c:pt>
                <c:pt idx="103">
                  <c:v>322366.88</c:v>
                </c:pt>
                <c:pt idx="104">
                  <c:v>266851.77</c:v>
                </c:pt>
                <c:pt idx="105">
                  <c:v>332672.05</c:v>
                </c:pt>
                <c:pt idx="106">
                  <c:v>1119168.0999999999</c:v>
                </c:pt>
                <c:pt idx="107">
                  <c:v>204570.78</c:v>
                </c:pt>
                <c:pt idx="108">
                  <c:v>246514.81</c:v>
                </c:pt>
                <c:pt idx="109">
                  <c:v>382850.77999999997</c:v>
                </c:pt>
                <c:pt idx="110">
                  <c:v>4215552.57</c:v>
                </c:pt>
                <c:pt idx="111">
                  <c:v>127597.75</c:v>
                </c:pt>
                <c:pt idx="112">
                  <c:v>793514.22</c:v>
                </c:pt>
                <c:pt idx="113">
                  <c:v>251189.52000000002</c:v>
                </c:pt>
                <c:pt idx="114">
                  <c:v>267331.27</c:v>
                </c:pt>
                <c:pt idx="115">
                  <c:v>1721917.04</c:v>
                </c:pt>
                <c:pt idx="116">
                  <c:v>502345.31</c:v>
                </c:pt>
                <c:pt idx="117">
                  <c:v>481274</c:v>
                </c:pt>
                <c:pt idx="118">
                  <c:v>489345.23</c:v>
                </c:pt>
                <c:pt idx="119">
                  <c:v>1601222.6800000002</c:v>
                </c:pt>
                <c:pt idx="120">
                  <c:v>159303.59999999998</c:v>
                </c:pt>
                <c:pt idx="121">
                  <c:v>711564.14</c:v>
                </c:pt>
                <c:pt idx="122">
                  <c:v>326997.65000000002</c:v>
                </c:pt>
                <c:pt idx="123">
                  <c:v>286641.34999999998</c:v>
                </c:pt>
                <c:pt idx="124">
                  <c:v>163498.85</c:v>
                </c:pt>
                <c:pt idx="125">
                  <c:v>532733.04</c:v>
                </c:pt>
                <c:pt idx="126">
                  <c:v>695873.15</c:v>
                </c:pt>
                <c:pt idx="127">
                  <c:v>1089513.1099999999</c:v>
                </c:pt>
                <c:pt idx="128">
                  <c:v>865893.82000000007</c:v>
                </c:pt>
                <c:pt idx="129">
                  <c:v>451738.89</c:v>
                </c:pt>
                <c:pt idx="130">
                  <c:v>113430.5</c:v>
                </c:pt>
                <c:pt idx="131">
                  <c:v>155424.95000000001</c:v>
                </c:pt>
                <c:pt idx="132">
                  <c:v>79859.72</c:v>
                </c:pt>
                <c:pt idx="133">
                  <c:v>547800.42000000004</c:v>
                </c:pt>
                <c:pt idx="134">
                  <c:v>1100953.1399999999</c:v>
                </c:pt>
                <c:pt idx="135">
                  <c:v>95424.589999999982</c:v>
                </c:pt>
                <c:pt idx="136">
                  <c:v>627695.79</c:v>
                </c:pt>
                <c:pt idx="137">
                  <c:v>781538.80999999994</c:v>
                </c:pt>
                <c:pt idx="138">
                  <c:v>105132.82</c:v>
                </c:pt>
                <c:pt idx="139">
                  <c:v>604106.12</c:v>
                </c:pt>
                <c:pt idx="140">
                  <c:v>163136.70000000001</c:v>
                </c:pt>
                <c:pt idx="141">
                  <c:v>213609.12</c:v>
                </c:pt>
                <c:pt idx="142">
                  <c:v>830499.38</c:v>
                </c:pt>
                <c:pt idx="143">
                  <c:v>325944.73</c:v>
                </c:pt>
                <c:pt idx="144">
                  <c:v>163084.68</c:v>
                </c:pt>
                <c:pt idx="145">
                  <c:v>1306293.1100000001</c:v>
                </c:pt>
                <c:pt idx="146">
                  <c:v>887964.38</c:v>
                </c:pt>
                <c:pt idx="147">
                  <c:v>381506.20000000007</c:v>
                </c:pt>
                <c:pt idx="148">
                  <c:v>168252.2</c:v>
                </c:pt>
                <c:pt idx="149">
                  <c:v>267917.78000000003</c:v>
                </c:pt>
                <c:pt idx="150">
                  <c:v>292710.38</c:v>
                </c:pt>
                <c:pt idx="151">
                  <c:v>1258481.1099999999</c:v>
                </c:pt>
                <c:pt idx="152">
                  <c:v>224036.18</c:v>
                </c:pt>
                <c:pt idx="153">
                  <c:v>206654.97999999998</c:v>
                </c:pt>
                <c:pt idx="154">
                  <c:v>309146.07</c:v>
                </c:pt>
                <c:pt idx="155">
                  <c:v>4230448.9799999995</c:v>
                </c:pt>
                <c:pt idx="156">
                  <c:v>116309.9</c:v>
                </c:pt>
                <c:pt idx="157">
                  <c:v>609721.17999999993</c:v>
                </c:pt>
                <c:pt idx="158">
                  <c:v>238392.72999999998</c:v>
                </c:pt>
                <c:pt idx="159">
                  <c:v>344239.35</c:v>
                </c:pt>
                <c:pt idx="160">
                  <c:v>1270564.47</c:v>
                </c:pt>
                <c:pt idx="161">
                  <c:v>423387.02</c:v>
                </c:pt>
                <c:pt idx="162">
                  <c:v>364048.79</c:v>
                </c:pt>
                <c:pt idx="163">
                  <c:v>421316.64999999997</c:v>
                </c:pt>
                <c:pt idx="164">
                  <c:v>1380520.76</c:v>
                </c:pt>
                <c:pt idx="165">
                  <c:v>107225.04</c:v>
                </c:pt>
                <c:pt idx="166">
                  <c:v>909463.13</c:v>
                </c:pt>
                <c:pt idx="167">
                  <c:v>296249.38999999996</c:v>
                </c:pt>
                <c:pt idx="168">
                  <c:v>259671.38</c:v>
                </c:pt>
                <c:pt idx="169">
                  <c:v>143828.33999999997</c:v>
                </c:pt>
                <c:pt idx="170">
                  <c:v>513293.44999999995</c:v>
                </c:pt>
                <c:pt idx="171">
                  <c:v>776310.02</c:v>
                </c:pt>
                <c:pt idx="172">
                  <c:v>909650.62000000011</c:v>
                </c:pt>
                <c:pt idx="173">
                  <c:v>838930.98</c:v>
                </c:pt>
                <c:pt idx="174">
                  <c:v>395411.39</c:v>
                </c:pt>
                <c:pt idx="175">
                  <c:v>112192.95</c:v>
                </c:pt>
                <c:pt idx="176">
                  <c:v>192362.18</c:v>
                </c:pt>
                <c:pt idx="177">
                  <c:v>71809.680000000008</c:v>
                </c:pt>
                <c:pt idx="178">
                  <c:v>445251.37</c:v>
                </c:pt>
                <c:pt idx="179">
                  <c:v>979146.85</c:v>
                </c:pt>
                <c:pt idx="180">
                  <c:v>183549.08</c:v>
                </c:pt>
                <c:pt idx="181">
                  <c:v>888094.87</c:v>
                </c:pt>
                <c:pt idx="182">
                  <c:v>1170444.52</c:v>
                </c:pt>
                <c:pt idx="183">
                  <c:v>136090.66999999998</c:v>
                </c:pt>
                <c:pt idx="184">
                  <c:v>772110.17999999993</c:v>
                </c:pt>
                <c:pt idx="185">
                  <c:v>188582.22999999998</c:v>
                </c:pt>
                <c:pt idx="186">
                  <c:v>359702.04000000004</c:v>
                </c:pt>
                <c:pt idx="187">
                  <c:v>1621253.9699999997</c:v>
                </c:pt>
                <c:pt idx="188">
                  <c:v>411450.85000000003</c:v>
                </c:pt>
                <c:pt idx="189">
                  <c:v>323030.81</c:v>
                </c:pt>
                <c:pt idx="190">
                  <c:v>1772501.55</c:v>
                </c:pt>
                <c:pt idx="191">
                  <c:v>1258952.81</c:v>
                </c:pt>
                <c:pt idx="192">
                  <c:v>797699.80999999994</c:v>
                </c:pt>
                <c:pt idx="193">
                  <c:v>391313.63</c:v>
                </c:pt>
                <c:pt idx="194">
                  <c:v>348380.9</c:v>
                </c:pt>
                <c:pt idx="195">
                  <c:v>486542.38000000006</c:v>
                </c:pt>
                <c:pt idx="196">
                  <c:v>1977923.65</c:v>
                </c:pt>
                <c:pt idx="197">
                  <c:v>276051.64</c:v>
                </c:pt>
                <c:pt idx="198">
                  <c:v>398543.91000000003</c:v>
                </c:pt>
                <c:pt idx="199">
                  <c:v>680234.93</c:v>
                </c:pt>
                <c:pt idx="200">
                  <c:v>5470227.0800000001</c:v>
                </c:pt>
                <c:pt idx="201">
                  <c:v>126829.29</c:v>
                </c:pt>
                <c:pt idx="202">
                  <c:v>1254201.1200000001</c:v>
                </c:pt>
                <c:pt idx="203">
                  <c:v>377719.7</c:v>
                </c:pt>
                <c:pt idx="204">
                  <c:v>633235.06000000006</c:v>
                </c:pt>
                <c:pt idx="205">
                  <c:v>2544483.08</c:v>
                </c:pt>
                <c:pt idx="206">
                  <c:v>701706</c:v>
                </c:pt>
                <c:pt idx="207">
                  <c:v>711200.33</c:v>
                </c:pt>
                <c:pt idx="208">
                  <c:v>645655.16</c:v>
                </c:pt>
                <c:pt idx="209">
                  <c:v>2200550.27</c:v>
                </c:pt>
                <c:pt idx="210">
                  <c:v>157981.65000000002</c:v>
                </c:pt>
                <c:pt idx="211">
                  <c:v>1189151.17</c:v>
                </c:pt>
                <c:pt idx="212">
                  <c:v>455798.5</c:v>
                </c:pt>
                <c:pt idx="213">
                  <c:v>379603.83</c:v>
                </c:pt>
                <c:pt idx="214">
                  <c:v>212143.71999999997</c:v>
                </c:pt>
                <c:pt idx="215">
                  <c:v>808808.86999999988</c:v>
                </c:pt>
                <c:pt idx="216">
                  <c:v>892740.86999999988</c:v>
                </c:pt>
                <c:pt idx="217">
                  <c:v>1557975.0499999998</c:v>
                </c:pt>
                <c:pt idx="218">
                  <c:v>1093144.23</c:v>
                </c:pt>
                <c:pt idx="219">
                  <c:v>706098.15</c:v>
                </c:pt>
                <c:pt idx="220">
                  <c:v>165785.94</c:v>
                </c:pt>
                <c:pt idx="221">
                  <c:v>237276.96000000002</c:v>
                </c:pt>
                <c:pt idx="222">
                  <c:v>104027.10999999999</c:v>
                </c:pt>
                <c:pt idx="223">
                  <c:v>893143.94</c:v>
                </c:pt>
                <c:pt idx="224">
                  <c:v>1637554.42</c:v>
                </c:pt>
                <c:pt idx="225">
                  <c:v>97215.94</c:v>
                </c:pt>
                <c:pt idx="226">
                  <c:v>666871.06000000006</c:v>
                </c:pt>
                <c:pt idx="227">
                  <c:v>925574.66</c:v>
                </c:pt>
                <c:pt idx="228">
                  <c:v>97785.459999999992</c:v>
                </c:pt>
                <c:pt idx="229">
                  <c:v>791126.41</c:v>
                </c:pt>
                <c:pt idx="230">
                  <c:v>135286.70000000001</c:v>
                </c:pt>
                <c:pt idx="231">
                  <c:v>206762.31000000003</c:v>
                </c:pt>
                <c:pt idx="232">
                  <c:v>874349.55</c:v>
                </c:pt>
                <c:pt idx="233">
                  <c:v>320492.68</c:v>
                </c:pt>
                <c:pt idx="234">
                  <c:v>226525.28999999998</c:v>
                </c:pt>
                <c:pt idx="235">
                  <c:v>1422345.94</c:v>
                </c:pt>
                <c:pt idx="236">
                  <c:v>821592.06</c:v>
                </c:pt>
                <c:pt idx="237">
                  <c:v>475602.7</c:v>
                </c:pt>
                <c:pt idx="238">
                  <c:v>176589.86</c:v>
                </c:pt>
                <c:pt idx="239">
                  <c:v>276755.29000000004</c:v>
                </c:pt>
                <c:pt idx="240">
                  <c:v>395980.22</c:v>
                </c:pt>
                <c:pt idx="241">
                  <c:v>1420811.06</c:v>
                </c:pt>
                <c:pt idx="242">
                  <c:v>237575.64</c:v>
                </c:pt>
                <c:pt idx="243">
                  <c:v>216367.38</c:v>
                </c:pt>
                <c:pt idx="244">
                  <c:v>406866.03</c:v>
                </c:pt>
                <c:pt idx="245">
                  <c:v>3625630.6399999997</c:v>
                </c:pt>
                <c:pt idx="246">
                  <c:v>131965.57999999999</c:v>
                </c:pt>
                <c:pt idx="247">
                  <c:v>804977.39000000013</c:v>
                </c:pt>
                <c:pt idx="248">
                  <c:v>271393.5</c:v>
                </c:pt>
                <c:pt idx="249">
                  <c:v>276002.68</c:v>
                </c:pt>
                <c:pt idx="250">
                  <c:v>1955395.44</c:v>
                </c:pt>
                <c:pt idx="251">
                  <c:v>501364.79999999993</c:v>
                </c:pt>
                <c:pt idx="252">
                  <c:v>430096.94</c:v>
                </c:pt>
                <c:pt idx="253">
                  <c:v>572219.25</c:v>
                </c:pt>
                <c:pt idx="254">
                  <c:v>1582877.0899999999</c:v>
                </c:pt>
                <c:pt idx="255">
                  <c:v>100215.44</c:v>
                </c:pt>
                <c:pt idx="256">
                  <c:v>724514.73</c:v>
                </c:pt>
                <c:pt idx="257">
                  <c:v>292605.18</c:v>
                </c:pt>
                <c:pt idx="258">
                  <c:v>255531.24000000002</c:v>
                </c:pt>
                <c:pt idx="259">
                  <c:v>159133.19</c:v>
                </c:pt>
                <c:pt idx="260">
                  <c:v>423595.21</c:v>
                </c:pt>
                <c:pt idx="261">
                  <c:v>645130.97</c:v>
                </c:pt>
                <c:pt idx="262">
                  <c:v>765983.21</c:v>
                </c:pt>
                <c:pt idx="263">
                  <c:v>750095.91999999993</c:v>
                </c:pt>
                <c:pt idx="264">
                  <c:v>395220.24</c:v>
                </c:pt>
                <c:pt idx="265">
                  <c:v>110492.20000000001</c:v>
                </c:pt>
                <c:pt idx="266">
                  <c:v>153045.63</c:v>
                </c:pt>
                <c:pt idx="267">
                  <c:v>67899.62</c:v>
                </c:pt>
                <c:pt idx="268">
                  <c:v>484658.75</c:v>
                </c:pt>
                <c:pt idx="269">
                  <c:v>1122062.47</c:v>
                </c:pt>
                <c:pt idx="270">
                  <c:v>95475.069999999992</c:v>
                </c:pt>
                <c:pt idx="271">
                  <c:v>563018.6</c:v>
                </c:pt>
                <c:pt idx="272">
                  <c:v>721257.38</c:v>
                </c:pt>
                <c:pt idx="273">
                  <c:v>107721.63</c:v>
                </c:pt>
                <c:pt idx="274">
                  <c:v>521125.33</c:v>
                </c:pt>
                <c:pt idx="275">
                  <c:v>109808.79999999999</c:v>
                </c:pt>
                <c:pt idx="276">
                  <c:v>198557.9</c:v>
                </c:pt>
                <c:pt idx="277">
                  <c:v>728402.35</c:v>
                </c:pt>
                <c:pt idx="278">
                  <c:v>303146.45999999996</c:v>
                </c:pt>
                <c:pt idx="279">
                  <c:v>159054.66999999998</c:v>
                </c:pt>
                <c:pt idx="280">
                  <c:v>1177312.94</c:v>
                </c:pt>
                <c:pt idx="281">
                  <c:v>799071.01</c:v>
                </c:pt>
                <c:pt idx="282">
                  <c:v>311270.59999999998</c:v>
                </c:pt>
                <c:pt idx="283">
                  <c:v>141775.79999999999</c:v>
                </c:pt>
                <c:pt idx="284">
                  <c:v>224541.2</c:v>
                </c:pt>
                <c:pt idx="285">
                  <c:v>249027.94000000003</c:v>
                </c:pt>
                <c:pt idx="286">
                  <c:v>1190708.83</c:v>
                </c:pt>
                <c:pt idx="287">
                  <c:v>179250.21000000002</c:v>
                </c:pt>
                <c:pt idx="288">
                  <c:v>139949.65</c:v>
                </c:pt>
                <c:pt idx="289">
                  <c:v>318600.58999999997</c:v>
                </c:pt>
                <c:pt idx="290">
                  <c:v>3033918.41</c:v>
                </c:pt>
                <c:pt idx="291">
                  <c:v>94778.790000000008</c:v>
                </c:pt>
                <c:pt idx="292">
                  <c:v>468266.51</c:v>
                </c:pt>
                <c:pt idx="293">
                  <c:v>225664.22999999998</c:v>
                </c:pt>
                <c:pt idx="294">
                  <c:v>220338.25</c:v>
                </c:pt>
                <c:pt idx="295">
                  <c:v>1052132.1599999999</c:v>
                </c:pt>
                <c:pt idx="296">
                  <c:v>375322.2</c:v>
                </c:pt>
                <c:pt idx="297">
                  <c:v>262109.86000000002</c:v>
                </c:pt>
                <c:pt idx="298">
                  <c:v>369284.51</c:v>
                </c:pt>
                <c:pt idx="299">
                  <c:v>1171871.6400000001</c:v>
                </c:pt>
                <c:pt idx="300">
                  <c:v>91579.18</c:v>
                </c:pt>
                <c:pt idx="301">
                  <c:v>869425.93</c:v>
                </c:pt>
                <c:pt idx="302">
                  <c:v>286847.49</c:v>
                </c:pt>
                <c:pt idx="303">
                  <c:v>241012.16999999998</c:v>
                </c:pt>
                <c:pt idx="304">
                  <c:v>141558.76</c:v>
                </c:pt>
                <c:pt idx="305">
                  <c:v>431830.40000000008</c:v>
                </c:pt>
                <c:pt idx="306">
                  <c:v>497333.98000000004</c:v>
                </c:pt>
                <c:pt idx="307">
                  <c:v>863688.60999999987</c:v>
                </c:pt>
                <c:pt idx="308">
                  <c:v>758887.32000000007</c:v>
                </c:pt>
                <c:pt idx="309">
                  <c:v>331446.59999999998</c:v>
                </c:pt>
                <c:pt idx="310">
                  <c:v>101482.65</c:v>
                </c:pt>
                <c:pt idx="311">
                  <c:v>144525.33000000002</c:v>
                </c:pt>
                <c:pt idx="312">
                  <c:v>61608.13</c:v>
                </c:pt>
                <c:pt idx="313">
                  <c:v>297524.28000000003</c:v>
                </c:pt>
                <c:pt idx="314">
                  <c:v>870359.48</c:v>
                </c:pt>
                <c:pt idx="315">
                  <c:v>88371.09</c:v>
                </c:pt>
                <c:pt idx="316">
                  <c:v>631507.77</c:v>
                </c:pt>
                <c:pt idx="317">
                  <c:v>814376.97</c:v>
                </c:pt>
                <c:pt idx="318">
                  <c:v>105023.56</c:v>
                </c:pt>
                <c:pt idx="319">
                  <c:v>599178.18000000005</c:v>
                </c:pt>
                <c:pt idx="320">
                  <c:v>122294.43</c:v>
                </c:pt>
                <c:pt idx="321">
                  <c:v>241552.96</c:v>
                </c:pt>
                <c:pt idx="322">
                  <c:v>674827.05</c:v>
                </c:pt>
                <c:pt idx="323">
                  <c:v>282344.52</c:v>
                </c:pt>
                <c:pt idx="324">
                  <c:v>186429.24</c:v>
                </c:pt>
                <c:pt idx="325">
                  <c:v>1372811.19</c:v>
                </c:pt>
                <c:pt idx="326">
                  <c:v>782244.57000000007</c:v>
                </c:pt>
                <c:pt idx="327">
                  <c:v>540315.74</c:v>
                </c:pt>
                <c:pt idx="328">
                  <c:v>238305.05000000002</c:v>
                </c:pt>
                <c:pt idx="329">
                  <c:v>260743.16</c:v>
                </c:pt>
                <c:pt idx="330">
                  <c:v>259318.65999999997</c:v>
                </c:pt>
                <c:pt idx="331">
                  <c:v>1547337.25</c:v>
                </c:pt>
                <c:pt idx="332">
                  <c:v>188900.46</c:v>
                </c:pt>
                <c:pt idx="333">
                  <c:v>172502.22</c:v>
                </c:pt>
                <c:pt idx="334">
                  <c:v>325905.13</c:v>
                </c:pt>
                <c:pt idx="335">
                  <c:v>2935077.5</c:v>
                </c:pt>
                <c:pt idx="336">
                  <c:v>106098.37</c:v>
                </c:pt>
                <c:pt idx="337">
                  <c:v>553803.5</c:v>
                </c:pt>
                <c:pt idx="338">
                  <c:v>216226.59</c:v>
                </c:pt>
                <c:pt idx="339">
                  <c:v>307637.26</c:v>
                </c:pt>
                <c:pt idx="340">
                  <c:v>1241381.6099999999</c:v>
                </c:pt>
                <c:pt idx="341">
                  <c:v>434201.48999999993</c:v>
                </c:pt>
                <c:pt idx="342">
                  <c:v>307685.59999999998</c:v>
                </c:pt>
                <c:pt idx="343">
                  <c:v>411014.79000000004</c:v>
                </c:pt>
                <c:pt idx="344">
                  <c:v>1146225.8700000001</c:v>
                </c:pt>
                <c:pt idx="345">
                  <c:v>103906</c:v>
                </c:pt>
                <c:pt idx="346">
                  <c:v>877633.91999999993</c:v>
                </c:pt>
                <c:pt idx="347">
                  <c:v>329592.25</c:v>
                </c:pt>
                <c:pt idx="348">
                  <c:v>281322.06</c:v>
                </c:pt>
                <c:pt idx="349">
                  <c:v>153568.21000000002</c:v>
                </c:pt>
                <c:pt idx="350">
                  <c:v>499261.3</c:v>
                </c:pt>
                <c:pt idx="351">
                  <c:v>572076.4</c:v>
                </c:pt>
                <c:pt idx="352">
                  <c:v>891688.66999999993</c:v>
                </c:pt>
                <c:pt idx="353">
                  <c:v>823735.2</c:v>
                </c:pt>
                <c:pt idx="354">
                  <c:v>404208.68</c:v>
                </c:pt>
                <c:pt idx="355">
                  <c:v>122591.72</c:v>
                </c:pt>
                <c:pt idx="356">
                  <c:v>142253.42000000001</c:v>
                </c:pt>
                <c:pt idx="357">
                  <c:v>60421.42</c:v>
                </c:pt>
                <c:pt idx="358">
                  <c:v>369337.81</c:v>
                </c:pt>
                <c:pt idx="359">
                  <c:v>864199.15999999992</c:v>
                </c:pt>
                <c:pt idx="360">
                  <c:v>107354.25</c:v>
                </c:pt>
                <c:pt idx="361">
                  <c:v>511362.61999999994</c:v>
                </c:pt>
                <c:pt idx="362">
                  <c:v>880326.29</c:v>
                </c:pt>
                <c:pt idx="363">
                  <c:v>93814.080000000002</c:v>
                </c:pt>
                <c:pt idx="364">
                  <c:v>620307.92999999993</c:v>
                </c:pt>
                <c:pt idx="365">
                  <c:v>140468.85999999999</c:v>
                </c:pt>
                <c:pt idx="366">
                  <c:v>202553.07</c:v>
                </c:pt>
                <c:pt idx="367">
                  <c:v>680803.2</c:v>
                </c:pt>
                <c:pt idx="368">
                  <c:v>272988.49</c:v>
                </c:pt>
                <c:pt idx="369">
                  <c:v>166169.71999999997</c:v>
                </c:pt>
                <c:pt idx="370">
                  <c:v>1105083.3500000001</c:v>
                </c:pt>
                <c:pt idx="371">
                  <c:v>639567.49</c:v>
                </c:pt>
                <c:pt idx="372">
                  <c:v>383170.95</c:v>
                </c:pt>
                <c:pt idx="373">
                  <c:v>128203.51</c:v>
                </c:pt>
                <c:pt idx="374">
                  <c:v>273485.3</c:v>
                </c:pt>
                <c:pt idx="375">
                  <c:v>373924.25</c:v>
                </c:pt>
                <c:pt idx="376">
                  <c:v>1110895.97</c:v>
                </c:pt>
                <c:pt idx="377">
                  <c:v>150301.79999999999</c:v>
                </c:pt>
                <c:pt idx="378">
                  <c:v>134582.21</c:v>
                </c:pt>
                <c:pt idx="379">
                  <c:v>345889.75</c:v>
                </c:pt>
                <c:pt idx="380">
                  <c:v>2768930.88</c:v>
                </c:pt>
                <c:pt idx="381">
                  <c:v>101061.01000000001</c:v>
                </c:pt>
                <c:pt idx="382">
                  <c:v>464210.89</c:v>
                </c:pt>
                <c:pt idx="383">
                  <c:v>379324.44</c:v>
                </c:pt>
                <c:pt idx="384">
                  <c:v>254912.18</c:v>
                </c:pt>
                <c:pt idx="385">
                  <c:v>1465568.77</c:v>
                </c:pt>
                <c:pt idx="386">
                  <c:v>384828.85</c:v>
                </c:pt>
                <c:pt idx="387">
                  <c:v>270877.61</c:v>
                </c:pt>
                <c:pt idx="388">
                  <c:v>409950.44999999995</c:v>
                </c:pt>
                <c:pt idx="389">
                  <c:v>1176932.6000000001</c:v>
                </c:pt>
                <c:pt idx="390">
                  <c:v>174567.13999999998</c:v>
                </c:pt>
                <c:pt idx="391">
                  <c:v>770551.84000000008</c:v>
                </c:pt>
                <c:pt idx="392">
                  <c:v>282098.34000000003</c:v>
                </c:pt>
                <c:pt idx="393">
                  <c:v>230403.87999999998</c:v>
                </c:pt>
                <c:pt idx="394">
                  <c:v>149237.91999999998</c:v>
                </c:pt>
                <c:pt idx="395">
                  <c:v>431348.54999999993</c:v>
                </c:pt>
                <c:pt idx="396">
                  <c:v>517701.26</c:v>
                </c:pt>
                <c:pt idx="397">
                  <c:v>672242.8</c:v>
                </c:pt>
                <c:pt idx="398">
                  <c:v>803073.94000000006</c:v>
                </c:pt>
                <c:pt idx="399">
                  <c:v>326142.89</c:v>
                </c:pt>
                <c:pt idx="400">
                  <c:v>128940.32</c:v>
                </c:pt>
                <c:pt idx="401">
                  <c:v>112515.70000000001</c:v>
                </c:pt>
                <c:pt idx="402">
                  <c:v>72748.039999999994</c:v>
                </c:pt>
                <c:pt idx="403">
                  <c:v>292544.83</c:v>
                </c:pt>
                <c:pt idx="404">
                  <c:v>841019.69</c:v>
                </c:pt>
                <c:pt idx="405">
                  <c:v>95713.290000000008</c:v>
                </c:pt>
                <c:pt idx="406">
                  <c:v>469277.94000000006</c:v>
                </c:pt>
                <c:pt idx="407">
                  <c:v>763783.58000000007</c:v>
                </c:pt>
                <c:pt idx="408">
                  <c:v>112776.1</c:v>
                </c:pt>
                <c:pt idx="409">
                  <c:v>495117.57000000007</c:v>
                </c:pt>
                <c:pt idx="410">
                  <c:v>165974.96</c:v>
                </c:pt>
                <c:pt idx="411">
                  <c:v>207026.02999999997</c:v>
                </c:pt>
                <c:pt idx="412">
                  <c:v>665364.72</c:v>
                </c:pt>
                <c:pt idx="413">
                  <c:v>284997.7</c:v>
                </c:pt>
                <c:pt idx="414">
                  <c:v>140126.45000000001</c:v>
                </c:pt>
                <c:pt idx="415">
                  <c:v>1170640.71</c:v>
                </c:pt>
                <c:pt idx="416">
                  <c:v>673601.39</c:v>
                </c:pt>
                <c:pt idx="417">
                  <c:v>238211.13</c:v>
                </c:pt>
                <c:pt idx="418">
                  <c:v>129820.93000000001</c:v>
                </c:pt>
                <c:pt idx="419">
                  <c:v>245928.12</c:v>
                </c:pt>
                <c:pt idx="420">
                  <c:v>248805.91</c:v>
                </c:pt>
                <c:pt idx="421">
                  <c:v>903586.21000000008</c:v>
                </c:pt>
                <c:pt idx="422">
                  <c:v>149318.47</c:v>
                </c:pt>
                <c:pt idx="423">
                  <c:v>146196.96</c:v>
                </c:pt>
                <c:pt idx="424">
                  <c:v>315445.03000000003</c:v>
                </c:pt>
                <c:pt idx="425">
                  <c:v>2633574.94</c:v>
                </c:pt>
                <c:pt idx="426">
                  <c:v>85005.19</c:v>
                </c:pt>
                <c:pt idx="427">
                  <c:v>473865.59</c:v>
                </c:pt>
                <c:pt idx="428">
                  <c:v>261830.38</c:v>
                </c:pt>
                <c:pt idx="429">
                  <c:v>239083.76999999996</c:v>
                </c:pt>
                <c:pt idx="430">
                  <c:v>1163703.3700000001</c:v>
                </c:pt>
                <c:pt idx="431">
                  <c:v>397861.17</c:v>
                </c:pt>
                <c:pt idx="432">
                  <c:v>290011</c:v>
                </c:pt>
                <c:pt idx="433">
                  <c:v>377616.35</c:v>
                </c:pt>
                <c:pt idx="434">
                  <c:v>1264592.26</c:v>
                </c:pt>
                <c:pt idx="435">
                  <c:v>108624.25000000001</c:v>
                </c:pt>
                <c:pt idx="436">
                  <c:v>922940.33000000007</c:v>
                </c:pt>
                <c:pt idx="437">
                  <c:v>281539.78000000003</c:v>
                </c:pt>
                <c:pt idx="438">
                  <c:v>254377.74</c:v>
                </c:pt>
                <c:pt idx="439">
                  <c:v>143644.78999999998</c:v>
                </c:pt>
                <c:pt idx="440">
                  <c:v>354782.58</c:v>
                </c:pt>
                <c:pt idx="441">
                  <c:v>445311.33999999997</c:v>
                </c:pt>
                <c:pt idx="442">
                  <c:v>620908.22</c:v>
                </c:pt>
                <c:pt idx="443">
                  <c:v>846864.86999999988</c:v>
                </c:pt>
                <c:pt idx="444">
                  <c:v>325834.91000000003</c:v>
                </c:pt>
                <c:pt idx="445">
                  <c:v>132799.77000000002</c:v>
                </c:pt>
                <c:pt idx="446">
                  <c:v>102939.98999999999</c:v>
                </c:pt>
                <c:pt idx="447">
                  <c:v>73839.48000000001</c:v>
                </c:pt>
                <c:pt idx="448">
                  <c:v>310151.12</c:v>
                </c:pt>
                <c:pt idx="449">
                  <c:v>813341.58000000007</c:v>
                </c:pt>
                <c:pt idx="450">
                  <c:v>92774.610000000015</c:v>
                </c:pt>
                <c:pt idx="451">
                  <c:v>460990.80999999994</c:v>
                </c:pt>
                <c:pt idx="452">
                  <c:v>738956.53</c:v>
                </c:pt>
                <c:pt idx="453">
                  <c:v>86727.42</c:v>
                </c:pt>
                <c:pt idx="454">
                  <c:v>540540.5</c:v>
                </c:pt>
                <c:pt idx="455">
                  <c:v>151459.46000000002</c:v>
                </c:pt>
                <c:pt idx="456">
                  <c:v>206732.76</c:v>
                </c:pt>
                <c:pt idx="457">
                  <c:v>678898.01</c:v>
                </c:pt>
                <c:pt idx="458">
                  <c:v>263837.93000000005</c:v>
                </c:pt>
                <c:pt idx="459">
                  <c:v>136371.38999999998</c:v>
                </c:pt>
                <c:pt idx="460">
                  <c:v>1153699.28</c:v>
                </c:pt>
                <c:pt idx="461">
                  <c:v>678002.96</c:v>
                </c:pt>
                <c:pt idx="462">
                  <c:v>262116.19000000003</c:v>
                </c:pt>
                <c:pt idx="463">
                  <c:v>141712.21</c:v>
                </c:pt>
                <c:pt idx="464">
                  <c:v>243265.5</c:v>
                </c:pt>
                <c:pt idx="465">
                  <c:v>253838.3</c:v>
                </c:pt>
                <c:pt idx="466">
                  <c:v>1016536.6099999999</c:v>
                </c:pt>
                <c:pt idx="467">
                  <c:v>168330.5</c:v>
                </c:pt>
                <c:pt idx="468">
                  <c:v>138402.06</c:v>
                </c:pt>
                <c:pt idx="469">
                  <c:v>318004.24</c:v>
                </c:pt>
                <c:pt idx="470">
                  <c:v>2737872.1399999997</c:v>
                </c:pt>
                <c:pt idx="471">
                  <c:v>74388.06</c:v>
                </c:pt>
                <c:pt idx="472">
                  <c:v>520937.75</c:v>
                </c:pt>
                <c:pt idx="473">
                  <c:v>228023.12</c:v>
                </c:pt>
                <c:pt idx="474">
                  <c:v>231348.89</c:v>
                </c:pt>
                <c:pt idx="475">
                  <c:v>1155875.1599999999</c:v>
                </c:pt>
                <c:pt idx="476">
                  <c:v>380612.68000000005</c:v>
                </c:pt>
                <c:pt idx="477">
                  <c:v>287195.89</c:v>
                </c:pt>
                <c:pt idx="478">
                  <c:v>373158.66000000003</c:v>
                </c:pt>
                <c:pt idx="479">
                  <c:v>1241284.04</c:v>
                </c:pt>
                <c:pt idx="480">
                  <c:v>110278.1</c:v>
                </c:pt>
                <c:pt idx="481">
                  <c:v>634212.88</c:v>
                </c:pt>
                <c:pt idx="482">
                  <c:v>280949.58</c:v>
                </c:pt>
                <c:pt idx="483">
                  <c:v>250471.76</c:v>
                </c:pt>
                <c:pt idx="484">
                  <c:v>141618.19</c:v>
                </c:pt>
                <c:pt idx="485">
                  <c:v>372216.08</c:v>
                </c:pt>
                <c:pt idx="486">
                  <c:v>460355.92</c:v>
                </c:pt>
                <c:pt idx="487">
                  <c:v>639050.81999999995</c:v>
                </c:pt>
                <c:pt idx="488">
                  <c:v>600698.42999999993</c:v>
                </c:pt>
                <c:pt idx="489">
                  <c:v>332804.42000000004</c:v>
                </c:pt>
                <c:pt idx="490">
                  <c:v>110951.45999999999</c:v>
                </c:pt>
                <c:pt idx="491">
                  <c:v>136296.62</c:v>
                </c:pt>
                <c:pt idx="492">
                  <c:v>68447.259999999995</c:v>
                </c:pt>
                <c:pt idx="493">
                  <c:v>312270.07</c:v>
                </c:pt>
                <c:pt idx="494">
                  <c:v>914181.01</c:v>
                </c:pt>
                <c:pt idx="495">
                  <c:v>122951.65</c:v>
                </c:pt>
                <c:pt idx="496">
                  <c:v>443514.94999999995</c:v>
                </c:pt>
                <c:pt idx="497">
                  <c:v>739376.32</c:v>
                </c:pt>
                <c:pt idx="498">
                  <c:v>95292.56</c:v>
                </c:pt>
                <c:pt idx="499">
                  <c:v>550948.57999999996</c:v>
                </c:pt>
                <c:pt idx="500">
                  <c:v>156787.69</c:v>
                </c:pt>
                <c:pt idx="501">
                  <c:v>225271.52999999997</c:v>
                </c:pt>
                <c:pt idx="502">
                  <c:v>656875.03</c:v>
                </c:pt>
                <c:pt idx="503">
                  <c:v>221214.93</c:v>
                </c:pt>
                <c:pt idx="504">
                  <c:v>153513.23000000001</c:v>
                </c:pt>
                <c:pt idx="505">
                  <c:v>1282796.8500000001</c:v>
                </c:pt>
                <c:pt idx="506">
                  <c:v>630931.96</c:v>
                </c:pt>
                <c:pt idx="507">
                  <c:v>289107.02</c:v>
                </c:pt>
                <c:pt idx="508">
                  <c:v>149479.57999999999</c:v>
                </c:pt>
                <c:pt idx="509">
                  <c:v>254599.21000000002</c:v>
                </c:pt>
                <c:pt idx="510">
                  <c:v>270398.76</c:v>
                </c:pt>
                <c:pt idx="511">
                  <c:v>1074520.6600000001</c:v>
                </c:pt>
                <c:pt idx="512">
                  <c:v>181489.14</c:v>
                </c:pt>
                <c:pt idx="513">
                  <c:v>149813.32</c:v>
                </c:pt>
                <c:pt idx="514">
                  <c:v>325734.58999999997</c:v>
                </c:pt>
                <c:pt idx="515">
                  <c:v>2583323.58</c:v>
                </c:pt>
                <c:pt idx="516">
                  <c:v>100036.13999999998</c:v>
                </c:pt>
                <c:pt idx="517">
                  <c:v>498987.31</c:v>
                </c:pt>
                <c:pt idx="518">
                  <c:v>276732.88</c:v>
                </c:pt>
                <c:pt idx="519">
                  <c:v>236515.27999999997</c:v>
                </c:pt>
                <c:pt idx="520">
                  <c:v>1154893.52</c:v>
                </c:pt>
                <c:pt idx="521">
                  <c:v>416769.78</c:v>
                </c:pt>
                <c:pt idx="522">
                  <c:v>281795.07</c:v>
                </c:pt>
                <c:pt idx="523">
                  <c:v>379956.99</c:v>
                </c:pt>
                <c:pt idx="524">
                  <c:v>1607936.05</c:v>
                </c:pt>
                <c:pt idx="525">
                  <c:v>117686.64</c:v>
                </c:pt>
                <c:pt idx="526">
                  <c:v>629914.06000000006</c:v>
                </c:pt>
                <c:pt idx="527">
                  <c:v>296660.74</c:v>
                </c:pt>
                <c:pt idx="528">
                  <c:v>258325.55000000002</c:v>
                </c:pt>
                <c:pt idx="529">
                  <c:v>146817.49</c:v>
                </c:pt>
                <c:pt idx="530">
                  <c:v>375225.76</c:v>
                </c:pt>
                <c:pt idx="531">
                  <c:v>430467.52</c:v>
                </c:pt>
                <c:pt idx="532">
                  <c:v>617981.91</c:v>
                </c:pt>
                <c:pt idx="533">
                  <c:v>608172.61</c:v>
                </c:pt>
                <c:pt idx="534">
                  <c:v>343469.43</c:v>
                </c:pt>
                <c:pt idx="535">
                  <c:v>93209.140000000014</c:v>
                </c:pt>
                <c:pt idx="536">
                  <c:v>110960.45</c:v>
                </c:pt>
                <c:pt idx="537">
                  <c:v>88278.7</c:v>
                </c:pt>
                <c:pt idx="538">
                  <c:v>308197.45999999996</c:v>
                </c:pt>
                <c:pt idx="539">
                  <c:v>910903.81</c:v>
                </c:pt>
                <c:pt idx="540">
                  <c:v>92621.109999999986</c:v>
                </c:pt>
                <c:pt idx="541">
                  <c:v>481933.74</c:v>
                </c:pt>
                <c:pt idx="542">
                  <c:v>800801.84000000008</c:v>
                </c:pt>
                <c:pt idx="543">
                  <c:v>94905.4</c:v>
                </c:pt>
                <c:pt idx="544">
                  <c:v>571902.19999999995</c:v>
                </c:pt>
                <c:pt idx="545">
                  <c:v>167364.95000000001</c:v>
                </c:pt>
                <c:pt idx="546">
                  <c:v>231427.69</c:v>
                </c:pt>
                <c:pt idx="547">
                  <c:v>676300.83000000007</c:v>
                </c:pt>
                <c:pt idx="548">
                  <c:v>290569.59999999998</c:v>
                </c:pt>
                <c:pt idx="549">
                  <c:v>174975.95</c:v>
                </c:pt>
                <c:pt idx="550">
                  <c:v>1372247.7999999998</c:v>
                </c:pt>
                <c:pt idx="551">
                  <c:v>681540.61</c:v>
                </c:pt>
                <c:pt idx="552">
                  <c:v>288639.33999999997</c:v>
                </c:pt>
                <c:pt idx="553">
                  <c:v>140629.69999999998</c:v>
                </c:pt>
                <c:pt idx="554">
                  <c:v>239412.64</c:v>
                </c:pt>
                <c:pt idx="555">
                  <c:v>269090.50999999995</c:v>
                </c:pt>
                <c:pt idx="556">
                  <c:v>1543050.06</c:v>
                </c:pt>
                <c:pt idx="557">
                  <c:v>166588.45000000001</c:v>
                </c:pt>
                <c:pt idx="558">
                  <c:v>149669.6</c:v>
                </c:pt>
                <c:pt idx="559">
                  <c:v>329722.62</c:v>
                </c:pt>
                <c:pt idx="560">
                  <c:v>3100355.01</c:v>
                </c:pt>
                <c:pt idx="561">
                  <c:v>96962.69</c:v>
                </c:pt>
                <c:pt idx="562">
                  <c:v>493610.85000000003</c:v>
                </c:pt>
                <c:pt idx="563">
                  <c:v>281438.76</c:v>
                </c:pt>
                <c:pt idx="564">
                  <c:v>243155.13</c:v>
                </c:pt>
                <c:pt idx="565">
                  <c:v>1221327.78</c:v>
                </c:pt>
                <c:pt idx="566">
                  <c:v>422201.67000000004</c:v>
                </c:pt>
                <c:pt idx="567">
                  <c:v>297788.71999999997</c:v>
                </c:pt>
                <c:pt idx="568">
                  <c:v>385731.38</c:v>
                </c:pt>
                <c:pt idx="569">
                  <c:v>1315020.28</c:v>
                </c:pt>
                <c:pt idx="570">
                  <c:v>122944.98000000001</c:v>
                </c:pt>
                <c:pt idx="571">
                  <c:v>672306.67999999993</c:v>
                </c:pt>
                <c:pt idx="572">
                  <c:v>309926.42</c:v>
                </c:pt>
                <c:pt idx="573">
                  <c:v>288015.28000000003</c:v>
                </c:pt>
                <c:pt idx="574">
                  <c:v>169374.96000000002</c:v>
                </c:pt>
                <c:pt idx="575">
                  <c:v>385734.97</c:v>
                </c:pt>
                <c:pt idx="576">
                  <c:v>455329.04999999993</c:v>
                </c:pt>
                <c:pt idx="577">
                  <c:v>632537.9</c:v>
                </c:pt>
                <c:pt idx="578">
                  <c:v>618377.56000000006</c:v>
                </c:pt>
                <c:pt idx="579">
                  <c:v>366510.61</c:v>
                </c:pt>
                <c:pt idx="580">
                  <c:v>95055.859999999986</c:v>
                </c:pt>
                <c:pt idx="581">
                  <c:v>116596.46999999999</c:v>
                </c:pt>
                <c:pt idx="582">
                  <c:v>75253.51999999999</c:v>
                </c:pt>
                <c:pt idx="583">
                  <c:v>321691.27</c:v>
                </c:pt>
                <c:pt idx="584">
                  <c:v>886455.71</c:v>
                </c:pt>
                <c:pt idx="585">
                  <c:v>105436.11</c:v>
                </c:pt>
                <c:pt idx="586">
                  <c:v>465350.19999999995</c:v>
                </c:pt>
                <c:pt idx="587">
                  <c:v>738255.19</c:v>
                </c:pt>
                <c:pt idx="588">
                  <c:v>95508.38</c:v>
                </c:pt>
                <c:pt idx="589">
                  <c:v>629799.49</c:v>
                </c:pt>
                <c:pt idx="590">
                  <c:v>172946.22</c:v>
                </c:pt>
                <c:pt idx="591">
                  <c:v>201298.91000000003</c:v>
                </c:pt>
                <c:pt idx="592">
                  <c:v>699592.46999999986</c:v>
                </c:pt>
                <c:pt idx="593">
                  <c:v>215849.78000000003</c:v>
                </c:pt>
                <c:pt idx="594">
                  <c:v>225843.94999999998</c:v>
                </c:pt>
                <c:pt idx="595">
                  <c:v>1337046.52</c:v>
                </c:pt>
                <c:pt idx="596">
                  <c:v>704360.1100000001</c:v>
                </c:pt>
                <c:pt idx="597">
                  <c:v>284715.12</c:v>
                </c:pt>
                <c:pt idx="598">
                  <c:v>144360.97</c:v>
                </c:pt>
                <c:pt idx="599">
                  <c:v>251676.02000000002</c:v>
                </c:pt>
                <c:pt idx="600">
                  <c:v>284522.31</c:v>
                </c:pt>
                <c:pt idx="601">
                  <c:v>1244695.02</c:v>
                </c:pt>
                <c:pt idx="602">
                  <c:v>160389.46999999997</c:v>
                </c:pt>
                <c:pt idx="603">
                  <c:v>151364.03</c:v>
                </c:pt>
                <c:pt idx="604">
                  <c:v>304603.84000000003</c:v>
                </c:pt>
                <c:pt idx="605">
                  <c:v>2993246.6100000003</c:v>
                </c:pt>
                <c:pt idx="606">
                  <c:v>89926.01999999999</c:v>
                </c:pt>
                <c:pt idx="607">
                  <c:v>494093.73</c:v>
                </c:pt>
                <c:pt idx="608">
                  <c:v>251089.69</c:v>
                </c:pt>
                <c:pt idx="609">
                  <c:v>235686.8</c:v>
                </c:pt>
                <c:pt idx="610">
                  <c:v>1277721.97</c:v>
                </c:pt>
                <c:pt idx="611">
                  <c:v>515775.3</c:v>
                </c:pt>
                <c:pt idx="612">
                  <c:v>311220.15000000002</c:v>
                </c:pt>
                <c:pt idx="613">
                  <c:v>398600.32</c:v>
                </c:pt>
                <c:pt idx="614">
                  <c:v>1264239.57</c:v>
                </c:pt>
                <c:pt idx="615">
                  <c:v>119196.56</c:v>
                </c:pt>
                <c:pt idx="616">
                  <c:v>713478.54</c:v>
                </c:pt>
                <c:pt idx="617">
                  <c:v>268332.13</c:v>
                </c:pt>
                <c:pt idx="618">
                  <c:v>260512.00999999995</c:v>
                </c:pt>
                <c:pt idx="619">
                  <c:v>145899.12</c:v>
                </c:pt>
                <c:pt idx="620">
                  <c:v>431593.41000000003</c:v>
                </c:pt>
                <c:pt idx="621">
                  <c:v>461063.08</c:v>
                </c:pt>
                <c:pt idx="622">
                  <c:v>961954.90999999992</c:v>
                </c:pt>
                <c:pt idx="623">
                  <c:v>838359.35000000009</c:v>
                </c:pt>
                <c:pt idx="624">
                  <c:v>345869.63999999996</c:v>
                </c:pt>
                <c:pt idx="625">
                  <c:v>126295.09</c:v>
                </c:pt>
                <c:pt idx="626">
                  <c:v>145196.59000000003</c:v>
                </c:pt>
                <c:pt idx="627">
                  <c:v>79779.92</c:v>
                </c:pt>
                <c:pt idx="628">
                  <c:v>327808.93000000005</c:v>
                </c:pt>
                <c:pt idx="629">
                  <c:v>818355.5</c:v>
                </c:pt>
                <c:pt idx="630">
                  <c:v>90487.049999999988</c:v>
                </c:pt>
                <c:pt idx="631">
                  <c:v>543227.58000000007</c:v>
                </c:pt>
                <c:pt idx="632">
                  <c:v>717940.19000000006</c:v>
                </c:pt>
                <c:pt idx="633">
                  <c:v>99410.94</c:v>
                </c:pt>
                <c:pt idx="634">
                  <c:v>592049.78</c:v>
                </c:pt>
                <c:pt idx="635">
                  <c:v>166089.22999999998</c:v>
                </c:pt>
                <c:pt idx="636">
                  <c:v>203220.33999999997</c:v>
                </c:pt>
                <c:pt idx="637">
                  <c:v>742675.27999999991</c:v>
                </c:pt>
                <c:pt idx="638">
                  <c:v>261398.15</c:v>
                </c:pt>
                <c:pt idx="639">
                  <c:v>242720.66999999998</c:v>
                </c:pt>
                <c:pt idx="640">
                  <c:v>1517178.5499999998</c:v>
                </c:pt>
                <c:pt idx="641">
                  <c:v>813466.54</c:v>
                </c:pt>
                <c:pt idx="642">
                  <c:v>342545.94</c:v>
                </c:pt>
                <c:pt idx="643">
                  <c:v>175861.5</c:v>
                </c:pt>
                <c:pt idx="644">
                  <c:v>261861.07</c:v>
                </c:pt>
                <c:pt idx="645">
                  <c:v>257405.41</c:v>
                </c:pt>
                <c:pt idx="646">
                  <c:v>1402904.54</c:v>
                </c:pt>
                <c:pt idx="647">
                  <c:v>205429.57</c:v>
                </c:pt>
                <c:pt idx="648">
                  <c:v>151862.72999999998</c:v>
                </c:pt>
                <c:pt idx="649">
                  <c:v>410849.51</c:v>
                </c:pt>
                <c:pt idx="650">
                  <c:v>2789630.4</c:v>
                </c:pt>
                <c:pt idx="651">
                  <c:v>100089.51999999999</c:v>
                </c:pt>
                <c:pt idx="652">
                  <c:v>533442.27</c:v>
                </c:pt>
                <c:pt idx="653">
                  <c:v>230566.12</c:v>
                </c:pt>
                <c:pt idx="654">
                  <c:v>268722.38</c:v>
                </c:pt>
                <c:pt idx="655">
                  <c:v>1222890.71</c:v>
                </c:pt>
                <c:pt idx="656">
                  <c:v>417480.41000000003</c:v>
                </c:pt>
                <c:pt idx="657">
                  <c:v>305796.3</c:v>
                </c:pt>
                <c:pt idx="658">
                  <c:v>390396.69</c:v>
                </c:pt>
                <c:pt idx="659">
                  <c:v>1255293.53</c:v>
                </c:pt>
                <c:pt idx="660">
                  <c:v>116011.18</c:v>
                </c:pt>
                <c:pt idx="661">
                  <c:v>743878.59</c:v>
                </c:pt>
                <c:pt idx="662">
                  <c:v>288117.21000000002</c:v>
                </c:pt>
                <c:pt idx="663">
                  <c:v>251124.14</c:v>
                </c:pt>
                <c:pt idx="664">
                  <c:v>158523.99</c:v>
                </c:pt>
                <c:pt idx="665">
                  <c:v>370816.51</c:v>
                </c:pt>
                <c:pt idx="666">
                  <c:v>465624.88</c:v>
                </c:pt>
                <c:pt idx="667">
                  <c:v>670281.46</c:v>
                </c:pt>
                <c:pt idx="668">
                  <c:v>682386.60000000009</c:v>
                </c:pt>
                <c:pt idx="669">
                  <c:v>368844.67</c:v>
                </c:pt>
                <c:pt idx="670">
                  <c:v>101877.38</c:v>
                </c:pt>
                <c:pt idx="671">
                  <c:v>144788.04999999999</c:v>
                </c:pt>
                <c:pt idx="672">
                  <c:v>75156.899999999994</c:v>
                </c:pt>
                <c:pt idx="673">
                  <c:v>335494.24</c:v>
                </c:pt>
                <c:pt idx="674">
                  <c:v>1115442.01</c:v>
                </c:pt>
                <c:pt idx="675">
                  <c:v>89327.099999999991</c:v>
                </c:pt>
                <c:pt idx="676">
                  <c:v>530030.64</c:v>
                </c:pt>
                <c:pt idx="677">
                  <c:v>749186.76</c:v>
                </c:pt>
                <c:pt idx="678">
                  <c:v>93656.079999999987</c:v>
                </c:pt>
                <c:pt idx="679">
                  <c:v>520793.48</c:v>
                </c:pt>
                <c:pt idx="680">
                  <c:v>147244.20000000001</c:v>
                </c:pt>
                <c:pt idx="681">
                  <c:v>220970.07</c:v>
                </c:pt>
                <c:pt idx="682">
                  <c:v>719367.5</c:v>
                </c:pt>
                <c:pt idx="683">
                  <c:v>205401.48</c:v>
                </c:pt>
                <c:pt idx="684">
                  <c:v>166919.21</c:v>
                </c:pt>
                <c:pt idx="685">
                  <c:v>1496361.8699999999</c:v>
                </c:pt>
                <c:pt idx="686">
                  <c:v>766941.79</c:v>
                </c:pt>
                <c:pt idx="687">
                  <c:v>295788.03000000003</c:v>
                </c:pt>
                <c:pt idx="688">
                  <c:v>146024.28</c:v>
                </c:pt>
                <c:pt idx="689">
                  <c:v>225681.54000000004</c:v>
                </c:pt>
                <c:pt idx="690">
                  <c:v>267468.69</c:v>
                </c:pt>
                <c:pt idx="691">
                  <c:v>1776220.69</c:v>
                </c:pt>
                <c:pt idx="692">
                  <c:v>211977.97999999998</c:v>
                </c:pt>
                <c:pt idx="693">
                  <c:v>156137.58000000002</c:v>
                </c:pt>
                <c:pt idx="694">
                  <c:v>439665.27999999997</c:v>
                </c:pt>
                <c:pt idx="695">
                  <c:v>3074226.1900000004</c:v>
                </c:pt>
                <c:pt idx="696">
                  <c:v>93502.860000000015</c:v>
                </c:pt>
                <c:pt idx="697">
                  <c:v>556944.1399999999</c:v>
                </c:pt>
                <c:pt idx="698">
                  <c:v>226088.3</c:v>
                </c:pt>
                <c:pt idx="699">
                  <c:v>227634.47</c:v>
                </c:pt>
                <c:pt idx="700">
                  <c:v>1247609.1299999999</c:v>
                </c:pt>
                <c:pt idx="701">
                  <c:v>404739.65</c:v>
                </c:pt>
                <c:pt idx="702">
                  <c:v>345971.77999999997</c:v>
                </c:pt>
                <c:pt idx="703">
                  <c:v>363689.09</c:v>
                </c:pt>
                <c:pt idx="704">
                  <c:v>1197854.72</c:v>
                </c:pt>
                <c:pt idx="705">
                  <c:v>117579.20999999999</c:v>
                </c:pt>
                <c:pt idx="706">
                  <c:v>756075.76</c:v>
                </c:pt>
                <c:pt idx="707">
                  <c:v>305014.56</c:v>
                </c:pt>
                <c:pt idx="708">
                  <c:v>262771.53000000003</c:v>
                </c:pt>
                <c:pt idx="709">
                  <c:v>146324.59</c:v>
                </c:pt>
                <c:pt idx="710">
                  <c:v>370499.26999999996</c:v>
                </c:pt>
                <c:pt idx="711">
                  <c:v>500367.63</c:v>
                </c:pt>
                <c:pt idx="712">
                  <c:v>613563.9</c:v>
                </c:pt>
                <c:pt idx="713">
                  <c:v>653100.77</c:v>
                </c:pt>
                <c:pt idx="714">
                  <c:v>374054.54000000004</c:v>
                </c:pt>
                <c:pt idx="715">
                  <c:v>100154.13</c:v>
                </c:pt>
                <c:pt idx="716">
                  <c:v>174613.44999999998</c:v>
                </c:pt>
                <c:pt idx="717">
                  <c:v>63453.06</c:v>
                </c:pt>
                <c:pt idx="718">
                  <c:v>358385.91</c:v>
                </c:pt>
                <c:pt idx="719">
                  <c:v>1108328.51</c:v>
                </c:pt>
                <c:pt idx="720">
                  <c:v>124926.39</c:v>
                </c:pt>
                <c:pt idx="721">
                  <c:v>595539.81999999995</c:v>
                </c:pt>
                <c:pt idx="722">
                  <c:v>761924.71</c:v>
                </c:pt>
                <c:pt idx="723">
                  <c:v>109119</c:v>
                </c:pt>
                <c:pt idx="724">
                  <c:v>603284.31000000006</c:v>
                </c:pt>
                <c:pt idx="725">
                  <c:v>178864.17</c:v>
                </c:pt>
                <c:pt idx="726">
                  <c:v>235698.79</c:v>
                </c:pt>
                <c:pt idx="727">
                  <c:v>787324.19</c:v>
                </c:pt>
                <c:pt idx="728">
                  <c:v>242716.93</c:v>
                </c:pt>
                <c:pt idx="729">
                  <c:v>199643.4</c:v>
                </c:pt>
                <c:pt idx="730">
                  <c:v>1407490.7</c:v>
                </c:pt>
                <c:pt idx="731">
                  <c:v>703503.26</c:v>
                </c:pt>
                <c:pt idx="732">
                  <c:v>324983.09000000003</c:v>
                </c:pt>
                <c:pt idx="733">
                  <c:v>157868.62</c:v>
                </c:pt>
                <c:pt idx="734">
                  <c:v>268831.64</c:v>
                </c:pt>
                <c:pt idx="735">
                  <c:v>300311.86</c:v>
                </c:pt>
                <c:pt idx="736">
                  <c:v>1832450.4</c:v>
                </c:pt>
                <c:pt idx="737">
                  <c:v>212879.47</c:v>
                </c:pt>
                <c:pt idx="738">
                  <c:v>240227.67</c:v>
                </c:pt>
                <c:pt idx="739">
                  <c:v>359011.13</c:v>
                </c:pt>
                <c:pt idx="740">
                  <c:v>3299258.02</c:v>
                </c:pt>
                <c:pt idx="741">
                  <c:v>93663.48</c:v>
                </c:pt>
                <c:pt idx="742">
                  <c:v>832704.2</c:v>
                </c:pt>
                <c:pt idx="743">
                  <c:v>286322.21999999997</c:v>
                </c:pt>
                <c:pt idx="744">
                  <c:v>301447.98</c:v>
                </c:pt>
                <c:pt idx="745">
                  <c:v>1228100.25</c:v>
                </c:pt>
                <c:pt idx="746">
                  <c:v>407790.12</c:v>
                </c:pt>
                <c:pt idx="747">
                  <c:v>479827.89</c:v>
                </c:pt>
                <c:pt idx="748">
                  <c:v>386907.3</c:v>
                </c:pt>
                <c:pt idx="749">
                  <c:v>1080538.3600000001</c:v>
                </c:pt>
                <c:pt idx="750">
                  <c:v>205559.96</c:v>
                </c:pt>
                <c:pt idx="751">
                  <c:v>940104.32</c:v>
                </c:pt>
                <c:pt idx="752">
                  <c:v>309256.65999999997</c:v>
                </c:pt>
                <c:pt idx="753">
                  <c:v>285128.95</c:v>
                </c:pt>
                <c:pt idx="754">
                  <c:v>162420.79</c:v>
                </c:pt>
                <c:pt idx="755">
                  <c:v>391714.3</c:v>
                </c:pt>
                <c:pt idx="756">
                  <c:v>498381.64</c:v>
                </c:pt>
                <c:pt idx="757">
                  <c:v>612104.34</c:v>
                </c:pt>
                <c:pt idx="758">
                  <c:v>906413.45</c:v>
                </c:pt>
                <c:pt idx="759">
                  <c:v>429088.02</c:v>
                </c:pt>
                <c:pt idx="760">
                  <c:v>114753.82</c:v>
                </c:pt>
                <c:pt idx="761">
                  <c:v>200743.79</c:v>
                </c:pt>
                <c:pt idx="762">
                  <c:v>96486.66</c:v>
                </c:pt>
                <c:pt idx="763">
                  <c:v>534175.65</c:v>
                </c:pt>
                <c:pt idx="764">
                  <c:v>978289.98</c:v>
                </c:pt>
                <c:pt idx="765">
                  <c:v>127193.26</c:v>
                </c:pt>
                <c:pt idx="766">
                  <c:v>726726.65</c:v>
                </c:pt>
                <c:pt idx="767">
                  <c:v>1097981.24</c:v>
                </c:pt>
                <c:pt idx="768">
                  <c:v>121483.27</c:v>
                </c:pt>
                <c:pt idx="769">
                  <c:v>676849.88</c:v>
                </c:pt>
                <c:pt idx="770">
                  <c:v>174746.25</c:v>
                </c:pt>
                <c:pt idx="771">
                  <c:v>303551.53999999998</c:v>
                </c:pt>
                <c:pt idx="772">
                  <c:v>976084.98</c:v>
                </c:pt>
                <c:pt idx="773">
                  <c:v>538518.77</c:v>
                </c:pt>
                <c:pt idx="774">
                  <c:v>276421.87</c:v>
                </c:pt>
                <c:pt idx="775">
                  <c:v>1473846.78</c:v>
                </c:pt>
                <c:pt idx="776">
                  <c:v>904098.6</c:v>
                </c:pt>
                <c:pt idx="777">
                  <c:v>625475.57999999996</c:v>
                </c:pt>
                <c:pt idx="778">
                  <c:v>254982.52</c:v>
                </c:pt>
                <c:pt idx="779">
                  <c:v>301180.77</c:v>
                </c:pt>
                <c:pt idx="780">
                  <c:v>369499.67</c:v>
                </c:pt>
                <c:pt idx="781">
                  <c:v>1789051.94</c:v>
                </c:pt>
                <c:pt idx="782">
                  <c:v>290014.77</c:v>
                </c:pt>
                <c:pt idx="783">
                  <c:v>268808.12</c:v>
                </c:pt>
                <c:pt idx="784">
                  <c:v>468975.91</c:v>
                </c:pt>
                <c:pt idx="785">
                  <c:v>4214313.0999999996</c:v>
                </c:pt>
                <c:pt idx="786">
                  <c:v>135486.51999999999</c:v>
                </c:pt>
                <c:pt idx="787">
                  <c:v>910239.07</c:v>
                </c:pt>
                <c:pt idx="788">
                  <c:v>368796.8</c:v>
                </c:pt>
                <c:pt idx="789">
                  <c:v>423839.41</c:v>
                </c:pt>
                <c:pt idx="790">
                  <c:v>1746824.6</c:v>
                </c:pt>
                <c:pt idx="791">
                  <c:v>544200.61</c:v>
                </c:pt>
                <c:pt idx="792">
                  <c:v>529138.31000000006</c:v>
                </c:pt>
                <c:pt idx="793">
                  <c:v>491356.56</c:v>
                </c:pt>
                <c:pt idx="794">
                  <c:v>1546765.68</c:v>
                </c:pt>
                <c:pt idx="795">
                  <c:v>214738.04</c:v>
                </c:pt>
                <c:pt idx="796">
                  <c:v>933826.15</c:v>
                </c:pt>
                <c:pt idx="797">
                  <c:v>375498.03</c:v>
                </c:pt>
                <c:pt idx="798">
                  <c:v>365531.86</c:v>
                </c:pt>
                <c:pt idx="799">
                  <c:v>221289.76</c:v>
                </c:pt>
                <c:pt idx="800">
                  <c:v>560446.85</c:v>
                </c:pt>
                <c:pt idx="801">
                  <c:v>613046.52</c:v>
                </c:pt>
                <c:pt idx="802">
                  <c:v>956829.89</c:v>
                </c:pt>
                <c:pt idx="803">
                  <c:v>962478.04</c:v>
                </c:pt>
                <c:pt idx="804">
                  <c:v>531412.4</c:v>
                </c:pt>
                <c:pt idx="805">
                  <c:v>140992.26</c:v>
                </c:pt>
                <c:pt idx="806">
                  <c:v>214795.58</c:v>
                </c:pt>
                <c:pt idx="807">
                  <c:v>89105.75</c:v>
                </c:pt>
                <c:pt idx="808">
                  <c:v>582405.72</c:v>
                </c:pt>
                <c:pt idx="809">
                  <c:v>1159488.49</c:v>
                </c:pt>
                <c:pt idx="810">
                  <c:v>96750.67</c:v>
                </c:pt>
                <c:pt idx="811">
                  <c:v>568923.79</c:v>
                </c:pt>
                <c:pt idx="812">
                  <c:v>731952.61</c:v>
                </c:pt>
                <c:pt idx="813">
                  <c:v>94466.25</c:v>
                </c:pt>
                <c:pt idx="814">
                  <c:v>610348.46</c:v>
                </c:pt>
                <c:pt idx="815">
                  <c:v>152142.57</c:v>
                </c:pt>
                <c:pt idx="816">
                  <c:v>224626.96</c:v>
                </c:pt>
                <c:pt idx="817">
                  <c:v>792532.64</c:v>
                </c:pt>
                <c:pt idx="818">
                  <c:v>313988.96999999997</c:v>
                </c:pt>
                <c:pt idx="819">
                  <c:v>210349</c:v>
                </c:pt>
                <c:pt idx="820">
                  <c:v>1292071.56</c:v>
                </c:pt>
                <c:pt idx="821">
                  <c:v>781305.34</c:v>
                </c:pt>
                <c:pt idx="822">
                  <c:v>445350.61</c:v>
                </c:pt>
                <c:pt idx="823">
                  <c:v>151273.21</c:v>
                </c:pt>
                <c:pt idx="824">
                  <c:v>239036.52</c:v>
                </c:pt>
                <c:pt idx="825">
                  <c:v>285282.2</c:v>
                </c:pt>
                <c:pt idx="826">
                  <c:v>1444023.34</c:v>
                </c:pt>
                <c:pt idx="827">
                  <c:v>268519.12</c:v>
                </c:pt>
                <c:pt idx="828">
                  <c:v>148325.98000000001</c:v>
                </c:pt>
                <c:pt idx="829">
                  <c:v>399525.37</c:v>
                </c:pt>
                <c:pt idx="830">
                  <c:v>3551402.91</c:v>
                </c:pt>
                <c:pt idx="831">
                  <c:v>82244.67</c:v>
                </c:pt>
                <c:pt idx="832">
                  <c:v>594781.35</c:v>
                </c:pt>
                <c:pt idx="833">
                  <c:v>225323.91</c:v>
                </c:pt>
                <c:pt idx="834">
                  <c:v>241194.43</c:v>
                </c:pt>
                <c:pt idx="835">
                  <c:v>1387420.96</c:v>
                </c:pt>
                <c:pt idx="836">
                  <c:v>391189.88</c:v>
                </c:pt>
                <c:pt idx="837">
                  <c:v>322189.65999999997</c:v>
                </c:pt>
                <c:pt idx="838">
                  <c:v>387975.97</c:v>
                </c:pt>
                <c:pt idx="839">
                  <c:v>1297119.2</c:v>
                </c:pt>
                <c:pt idx="840">
                  <c:v>117857.60000000001</c:v>
                </c:pt>
                <c:pt idx="841">
                  <c:v>765147.43</c:v>
                </c:pt>
                <c:pt idx="842">
                  <c:v>311498.75</c:v>
                </c:pt>
                <c:pt idx="843">
                  <c:v>257009.92000000001</c:v>
                </c:pt>
                <c:pt idx="844">
                  <c:v>164928.9</c:v>
                </c:pt>
                <c:pt idx="845">
                  <c:v>410450.05</c:v>
                </c:pt>
                <c:pt idx="846">
                  <c:v>556946.85</c:v>
                </c:pt>
                <c:pt idx="847">
                  <c:v>652375.87</c:v>
                </c:pt>
                <c:pt idx="848">
                  <c:v>760302.75</c:v>
                </c:pt>
                <c:pt idx="849">
                  <c:v>367894.37</c:v>
                </c:pt>
                <c:pt idx="850">
                  <c:v>108411.15</c:v>
                </c:pt>
                <c:pt idx="851">
                  <c:v>196829.3</c:v>
                </c:pt>
                <c:pt idx="852">
                  <c:v>74951.66</c:v>
                </c:pt>
                <c:pt idx="853">
                  <c:v>342985.7</c:v>
                </c:pt>
                <c:pt idx="854">
                  <c:v>1108372.45</c:v>
                </c:pt>
                <c:pt idx="855">
                  <c:v>100256.85</c:v>
                </c:pt>
                <c:pt idx="856">
                  <c:v>526840.14</c:v>
                </c:pt>
                <c:pt idx="857">
                  <c:v>750139.67</c:v>
                </c:pt>
                <c:pt idx="858">
                  <c:v>86532.91</c:v>
                </c:pt>
                <c:pt idx="859">
                  <c:v>572421.46</c:v>
                </c:pt>
                <c:pt idx="860">
                  <c:v>139635.01999999999</c:v>
                </c:pt>
                <c:pt idx="861">
                  <c:v>227842.05</c:v>
                </c:pt>
                <c:pt idx="862">
                  <c:v>764241.14</c:v>
                </c:pt>
                <c:pt idx="863">
                  <c:v>260725.3</c:v>
                </c:pt>
                <c:pt idx="864">
                  <c:v>180283.53</c:v>
                </c:pt>
                <c:pt idx="865">
                  <c:v>1291606.06</c:v>
                </c:pt>
                <c:pt idx="866">
                  <c:v>750701.05</c:v>
                </c:pt>
                <c:pt idx="867">
                  <c:v>307674.15999999997</c:v>
                </c:pt>
                <c:pt idx="868">
                  <c:v>148499.07999999999</c:v>
                </c:pt>
                <c:pt idx="869">
                  <c:v>244638.89</c:v>
                </c:pt>
                <c:pt idx="870">
                  <c:v>279086.43</c:v>
                </c:pt>
                <c:pt idx="871">
                  <c:v>1262476.33</c:v>
                </c:pt>
                <c:pt idx="872">
                  <c:v>185608.56</c:v>
                </c:pt>
                <c:pt idx="873">
                  <c:v>155818.85</c:v>
                </c:pt>
                <c:pt idx="874">
                  <c:v>356922.23</c:v>
                </c:pt>
                <c:pt idx="875">
                  <c:v>2921916.66</c:v>
                </c:pt>
                <c:pt idx="876">
                  <c:v>104440.16</c:v>
                </c:pt>
                <c:pt idx="877">
                  <c:v>605721.02</c:v>
                </c:pt>
                <c:pt idx="878">
                  <c:v>259151.84</c:v>
                </c:pt>
                <c:pt idx="879">
                  <c:v>252110.25</c:v>
                </c:pt>
                <c:pt idx="880">
                  <c:v>1298242.54</c:v>
                </c:pt>
                <c:pt idx="881">
                  <c:v>393289.53</c:v>
                </c:pt>
                <c:pt idx="882">
                  <c:v>357405.82</c:v>
                </c:pt>
                <c:pt idx="883">
                  <c:v>385075.85</c:v>
                </c:pt>
                <c:pt idx="884">
                  <c:v>1163735.54</c:v>
                </c:pt>
                <c:pt idx="885">
                  <c:v>207645.24</c:v>
                </c:pt>
                <c:pt idx="886">
                  <c:v>750346.5</c:v>
                </c:pt>
                <c:pt idx="887">
                  <c:v>312273.14</c:v>
                </c:pt>
                <c:pt idx="888">
                  <c:v>271051.34999999998</c:v>
                </c:pt>
                <c:pt idx="889">
                  <c:v>172518.2</c:v>
                </c:pt>
                <c:pt idx="890">
                  <c:v>403959.96</c:v>
                </c:pt>
                <c:pt idx="891">
                  <c:v>481522.42</c:v>
                </c:pt>
                <c:pt idx="892">
                  <c:v>652301.59</c:v>
                </c:pt>
                <c:pt idx="893">
                  <c:v>628075.85</c:v>
                </c:pt>
                <c:pt idx="894">
                  <c:v>363333.32</c:v>
                </c:pt>
                <c:pt idx="895">
                  <c:v>92273.1</c:v>
                </c:pt>
                <c:pt idx="896">
                  <c:v>229193.81</c:v>
                </c:pt>
                <c:pt idx="897">
                  <c:v>65540.84</c:v>
                </c:pt>
                <c:pt idx="898">
                  <c:v>373821.74</c:v>
                </c:pt>
                <c:pt idx="899">
                  <c:v>999265.6</c:v>
                </c:pt>
                <c:pt idx="900">
                  <c:v>98540.22</c:v>
                </c:pt>
                <c:pt idx="901">
                  <c:v>713915.8</c:v>
                </c:pt>
                <c:pt idx="902">
                  <c:v>771313.77999999991</c:v>
                </c:pt>
                <c:pt idx="903">
                  <c:v>85697.65</c:v>
                </c:pt>
                <c:pt idx="904">
                  <c:v>685417.50999999989</c:v>
                </c:pt>
                <c:pt idx="905">
                  <c:v>161876.76</c:v>
                </c:pt>
                <c:pt idx="906">
                  <c:v>243301.08</c:v>
                </c:pt>
                <c:pt idx="907">
                  <c:v>842141.42</c:v>
                </c:pt>
                <c:pt idx="908">
                  <c:v>303592.92000000004</c:v>
                </c:pt>
                <c:pt idx="909">
                  <c:v>256757.59999999998</c:v>
                </c:pt>
                <c:pt idx="910">
                  <c:v>1140210.3799999999</c:v>
                </c:pt>
                <c:pt idx="911">
                  <c:v>963849.75</c:v>
                </c:pt>
                <c:pt idx="912">
                  <c:v>512142.95999999996</c:v>
                </c:pt>
                <c:pt idx="913">
                  <c:v>169476.04</c:v>
                </c:pt>
                <c:pt idx="914">
                  <c:v>257281.38</c:v>
                </c:pt>
                <c:pt idx="915">
                  <c:v>283678.88</c:v>
                </c:pt>
                <c:pt idx="916">
                  <c:v>1390616.83</c:v>
                </c:pt>
                <c:pt idx="917">
                  <c:v>241296.05000000002</c:v>
                </c:pt>
                <c:pt idx="918">
                  <c:v>197919.40000000002</c:v>
                </c:pt>
                <c:pt idx="919">
                  <c:v>345809.33999999997</c:v>
                </c:pt>
                <c:pt idx="920">
                  <c:v>2725856.4400000004</c:v>
                </c:pt>
                <c:pt idx="921">
                  <c:v>118958.8</c:v>
                </c:pt>
                <c:pt idx="922">
                  <c:v>746903.16</c:v>
                </c:pt>
                <c:pt idx="923">
                  <c:v>303963.18000000005</c:v>
                </c:pt>
                <c:pt idx="924">
                  <c:v>295941.23</c:v>
                </c:pt>
                <c:pt idx="925">
                  <c:v>1287480.31</c:v>
                </c:pt>
                <c:pt idx="926">
                  <c:v>502851.14</c:v>
                </c:pt>
                <c:pt idx="927">
                  <c:v>430765.96999999991</c:v>
                </c:pt>
                <c:pt idx="928">
                  <c:v>408203.49</c:v>
                </c:pt>
                <c:pt idx="929">
                  <c:v>1025312.59</c:v>
                </c:pt>
                <c:pt idx="930">
                  <c:v>110929.77</c:v>
                </c:pt>
                <c:pt idx="931">
                  <c:v>567488.01</c:v>
                </c:pt>
                <c:pt idx="932">
                  <c:v>317209.90000000002</c:v>
                </c:pt>
                <c:pt idx="933">
                  <c:v>300234.78999999998</c:v>
                </c:pt>
                <c:pt idx="934">
                  <c:v>203482.84</c:v>
                </c:pt>
                <c:pt idx="935">
                  <c:v>465108.33999999997</c:v>
                </c:pt>
                <c:pt idx="936">
                  <c:v>464720.86000000004</c:v>
                </c:pt>
                <c:pt idx="937">
                  <c:v>818086.25</c:v>
                </c:pt>
                <c:pt idx="938">
                  <c:v>474305.15</c:v>
                </c:pt>
                <c:pt idx="939">
                  <c:v>402919.29</c:v>
                </c:pt>
                <c:pt idx="940">
                  <c:v>85027.89</c:v>
                </c:pt>
                <c:pt idx="941">
                  <c:v>171869.94</c:v>
                </c:pt>
                <c:pt idx="942">
                  <c:v>68938.01999999999</c:v>
                </c:pt>
                <c:pt idx="943">
                  <c:v>484007.90999999992</c:v>
                </c:pt>
                <c:pt idx="944">
                  <c:v>880266.52</c:v>
                </c:pt>
                <c:pt idx="945">
                  <c:v>95246.38</c:v>
                </c:pt>
                <c:pt idx="946">
                  <c:v>670766.04</c:v>
                </c:pt>
                <c:pt idx="947">
                  <c:v>799726.8899999999</c:v>
                </c:pt>
                <c:pt idx="948">
                  <c:v>111113.11000000002</c:v>
                </c:pt>
                <c:pt idx="949">
                  <c:v>533150.49</c:v>
                </c:pt>
                <c:pt idx="950">
                  <c:v>159070.65000000002</c:v>
                </c:pt>
                <c:pt idx="951">
                  <c:v>251260.53999999998</c:v>
                </c:pt>
                <c:pt idx="952">
                  <c:v>762997.53</c:v>
                </c:pt>
                <c:pt idx="953">
                  <c:v>243366.13</c:v>
                </c:pt>
                <c:pt idx="954">
                  <c:v>194619.31</c:v>
                </c:pt>
                <c:pt idx="955">
                  <c:v>1333180.68</c:v>
                </c:pt>
                <c:pt idx="956">
                  <c:v>1003142.47</c:v>
                </c:pt>
                <c:pt idx="957">
                  <c:v>369628.1</c:v>
                </c:pt>
                <c:pt idx="958">
                  <c:v>132716.65</c:v>
                </c:pt>
                <c:pt idx="959">
                  <c:v>277616.70999999996</c:v>
                </c:pt>
                <c:pt idx="960">
                  <c:v>289124.31000000006</c:v>
                </c:pt>
                <c:pt idx="961">
                  <c:v>1316347.0699999998</c:v>
                </c:pt>
                <c:pt idx="962">
                  <c:v>188231.39</c:v>
                </c:pt>
                <c:pt idx="963">
                  <c:v>182389.99</c:v>
                </c:pt>
                <c:pt idx="964">
                  <c:v>322932.06000000006</c:v>
                </c:pt>
                <c:pt idx="965">
                  <c:v>2409159.6</c:v>
                </c:pt>
                <c:pt idx="966">
                  <c:v>121812.81</c:v>
                </c:pt>
                <c:pt idx="967">
                  <c:v>617912.40999999992</c:v>
                </c:pt>
                <c:pt idx="968">
                  <c:v>291320.91000000003</c:v>
                </c:pt>
                <c:pt idx="969">
                  <c:v>290571.66000000003</c:v>
                </c:pt>
                <c:pt idx="970">
                  <c:v>1294149.71</c:v>
                </c:pt>
                <c:pt idx="971">
                  <c:v>419376.62</c:v>
                </c:pt>
                <c:pt idx="972">
                  <c:v>387588.47</c:v>
                </c:pt>
                <c:pt idx="973">
                  <c:v>419189.36</c:v>
                </c:pt>
                <c:pt idx="974">
                  <c:v>1354912.98</c:v>
                </c:pt>
                <c:pt idx="975">
                  <c:v>117483.82</c:v>
                </c:pt>
                <c:pt idx="976">
                  <c:v>747864.17999999993</c:v>
                </c:pt>
                <c:pt idx="977">
                  <c:v>360772.32000000007</c:v>
                </c:pt>
                <c:pt idx="978">
                  <c:v>311185.65000000002</c:v>
                </c:pt>
                <c:pt idx="979">
                  <c:v>189671.57</c:v>
                </c:pt>
                <c:pt idx="980">
                  <c:v>504269.23000000004</c:v>
                </c:pt>
                <c:pt idx="981">
                  <c:v>439652.12</c:v>
                </c:pt>
                <c:pt idx="982">
                  <c:v>1117376.99</c:v>
                </c:pt>
                <c:pt idx="983">
                  <c:v>709903.13</c:v>
                </c:pt>
                <c:pt idx="984">
                  <c:v>423919.68000000005</c:v>
                </c:pt>
                <c:pt idx="985">
                  <c:v>102537.95</c:v>
                </c:pt>
                <c:pt idx="986">
                  <c:v>171192.49</c:v>
                </c:pt>
                <c:pt idx="987">
                  <c:v>79367.520000000004</c:v>
                </c:pt>
                <c:pt idx="988">
                  <c:v>446629.55000000005</c:v>
                </c:pt>
                <c:pt idx="989">
                  <c:v>950954.6</c:v>
                </c:pt>
                <c:pt idx="990">
                  <c:v>135196.35</c:v>
                </c:pt>
                <c:pt idx="991">
                  <c:v>639421.29</c:v>
                </c:pt>
                <c:pt idx="992">
                  <c:v>1102213.1299999999</c:v>
                </c:pt>
                <c:pt idx="993">
                  <c:v>88727.77</c:v>
                </c:pt>
                <c:pt idx="994">
                  <c:v>999783.13</c:v>
                </c:pt>
                <c:pt idx="995">
                  <c:v>161887.27000000002</c:v>
                </c:pt>
                <c:pt idx="996">
                  <c:v>331324.99</c:v>
                </c:pt>
                <c:pt idx="997">
                  <c:v>951648.11</c:v>
                </c:pt>
                <c:pt idx="998">
                  <c:v>321809.3</c:v>
                </c:pt>
                <c:pt idx="999">
                  <c:v>214353.01999999996</c:v>
                </c:pt>
                <c:pt idx="1000">
                  <c:v>1437239.0899999999</c:v>
                </c:pt>
                <c:pt idx="1001">
                  <c:v>872673.39</c:v>
                </c:pt>
                <c:pt idx="1002">
                  <c:v>570161.94999999995</c:v>
                </c:pt>
                <c:pt idx="1003">
                  <c:v>349565.06000000006</c:v>
                </c:pt>
                <c:pt idx="1004">
                  <c:v>345436.83999999997</c:v>
                </c:pt>
                <c:pt idx="1005">
                  <c:v>474554.55</c:v>
                </c:pt>
                <c:pt idx="1006">
                  <c:v>1584416.56</c:v>
                </c:pt>
                <c:pt idx="1007">
                  <c:v>233732.16</c:v>
                </c:pt>
                <c:pt idx="1008">
                  <c:v>231285.04</c:v>
                </c:pt>
                <c:pt idx="1009">
                  <c:v>364155.28</c:v>
                </c:pt>
                <c:pt idx="1010">
                  <c:v>2653023.23</c:v>
                </c:pt>
                <c:pt idx="1011">
                  <c:v>119167.18</c:v>
                </c:pt>
                <c:pt idx="1012">
                  <c:v>825835.91999999993</c:v>
                </c:pt>
                <c:pt idx="1013">
                  <c:v>273473.62</c:v>
                </c:pt>
                <c:pt idx="1014">
                  <c:v>310587.45999999996</c:v>
                </c:pt>
                <c:pt idx="1015">
                  <c:v>2135242.7599999998</c:v>
                </c:pt>
                <c:pt idx="1016">
                  <c:v>577116.22</c:v>
                </c:pt>
                <c:pt idx="1017">
                  <c:v>482904.74000000005</c:v>
                </c:pt>
                <c:pt idx="1018">
                  <c:v>527860.09000000008</c:v>
                </c:pt>
                <c:pt idx="1019">
                  <c:v>1315329.83</c:v>
                </c:pt>
                <c:pt idx="1020">
                  <c:v>183347.37</c:v>
                </c:pt>
                <c:pt idx="1021">
                  <c:v>608159.44999999995</c:v>
                </c:pt>
                <c:pt idx="1022">
                  <c:v>407825</c:v>
                </c:pt>
                <c:pt idx="1023">
                  <c:v>322272.96999999997</c:v>
                </c:pt>
                <c:pt idx="1024">
                  <c:v>176001.32</c:v>
                </c:pt>
                <c:pt idx="1025">
                  <c:v>591211.37</c:v>
                </c:pt>
                <c:pt idx="1026">
                  <c:v>460708.82</c:v>
                </c:pt>
                <c:pt idx="1027">
                  <c:v>1301932.95</c:v>
                </c:pt>
                <c:pt idx="1028">
                  <c:v>600669.78</c:v>
                </c:pt>
                <c:pt idx="1029">
                  <c:v>506254.11</c:v>
                </c:pt>
                <c:pt idx="1030">
                  <c:v>105005.26000000001</c:v>
                </c:pt>
                <c:pt idx="1031">
                  <c:v>257250.2</c:v>
                </c:pt>
                <c:pt idx="1032">
                  <c:v>84994.86</c:v>
                </c:pt>
                <c:pt idx="1033">
                  <c:v>577173.29</c:v>
                </c:pt>
                <c:pt idx="1034">
                  <c:v>1020913.2</c:v>
                </c:pt>
                <c:pt idx="1035">
                  <c:v>93625.03</c:v>
                </c:pt>
                <c:pt idx="1036">
                  <c:v>559460.43999999994</c:v>
                </c:pt>
                <c:pt idx="1037">
                  <c:v>1152539.42</c:v>
                </c:pt>
                <c:pt idx="1038">
                  <c:v>105025.45</c:v>
                </c:pt>
                <c:pt idx="1039">
                  <c:v>800274.40000000014</c:v>
                </c:pt>
                <c:pt idx="1040">
                  <c:v>158637.92000000001</c:v>
                </c:pt>
                <c:pt idx="1041">
                  <c:v>247893.13</c:v>
                </c:pt>
                <c:pt idx="1042">
                  <c:v>947968.47</c:v>
                </c:pt>
                <c:pt idx="1043">
                  <c:v>281913.49</c:v>
                </c:pt>
                <c:pt idx="1044">
                  <c:v>187523.20000000001</c:v>
                </c:pt>
                <c:pt idx="1045">
                  <c:v>1433095.3599999999</c:v>
                </c:pt>
                <c:pt idx="1046">
                  <c:v>773218.12999999989</c:v>
                </c:pt>
                <c:pt idx="1047">
                  <c:v>367456.05000000005</c:v>
                </c:pt>
                <c:pt idx="1048">
                  <c:v>162674.54999999999</c:v>
                </c:pt>
                <c:pt idx="1049">
                  <c:v>299069.36</c:v>
                </c:pt>
                <c:pt idx="1050">
                  <c:v>432600.1</c:v>
                </c:pt>
                <c:pt idx="1051">
                  <c:v>1647858.32</c:v>
                </c:pt>
                <c:pt idx="1052">
                  <c:v>265600.19999999995</c:v>
                </c:pt>
                <c:pt idx="1053">
                  <c:v>188556.57</c:v>
                </c:pt>
                <c:pt idx="1054">
                  <c:v>348153.29</c:v>
                </c:pt>
                <c:pt idx="1055">
                  <c:v>2893717.97</c:v>
                </c:pt>
                <c:pt idx="1056">
                  <c:v>96546.559999999998</c:v>
                </c:pt>
                <c:pt idx="1057">
                  <c:v>661212.22</c:v>
                </c:pt>
                <c:pt idx="1058">
                  <c:v>221273.84</c:v>
                </c:pt>
                <c:pt idx="1059">
                  <c:v>314915.08999999997</c:v>
                </c:pt>
                <c:pt idx="1060">
                  <c:v>2278728.69</c:v>
                </c:pt>
                <c:pt idx="1061">
                  <c:v>441977</c:v>
                </c:pt>
                <c:pt idx="1062">
                  <c:v>414781.12</c:v>
                </c:pt>
                <c:pt idx="1063">
                  <c:v>537883.88</c:v>
                </c:pt>
                <c:pt idx="1064">
                  <c:v>1592137.3</c:v>
                </c:pt>
                <c:pt idx="1065">
                  <c:v>119606.35</c:v>
                </c:pt>
                <c:pt idx="1066">
                  <c:v>486679.98</c:v>
                </c:pt>
                <c:pt idx="1067">
                  <c:v>322348.71999999997</c:v>
                </c:pt>
                <c:pt idx="1068">
                  <c:v>267305.90999999997</c:v>
                </c:pt>
                <c:pt idx="1069">
                  <c:v>159289.18</c:v>
                </c:pt>
                <c:pt idx="1070">
                  <c:v>468915.38</c:v>
                </c:pt>
                <c:pt idx="1071">
                  <c:v>566134.80999999994</c:v>
                </c:pt>
                <c:pt idx="1072">
                  <c:v>821352.04999999993</c:v>
                </c:pt>
                <c:pt idx="1073">
                  <c:v>548587.07000000007</c:v>
                </c:pt>
                <c:pt idx="1074">
                  <c:v>435490.60000000003</c:v>
                </c:pt>
                <c:pt idx="1075">
                  <c:v>88197.75</c:v>
                </c:pt>
                <c:pt idx="1076">
                  <c:v>208484.39</c:v>
                </c:pt>
                <c:pt idx="1077">
                  <c:v>73320.149999999994</c:v>
                </c:pt>
                <c:pt idx="1078">
                  <c:v>461179.38</c:v>
                </c:pt>
                <c:pt idx="1079">
                  <c:v>957086.15999999992</c:v>
                </c:pt>
                <c:pt idx="1080">
                  <c:v>216738.47</c:v>
                </c:pt>
                <c:pt idx="1081">
                  <c:v>957792.07000000007</c:v>
                </c:pt>
                <c:pt idx="1082">
                  <c:v>1225103.27</c:v>
                </c:pt>
                <c:pt idx="1083">
                  <c:v>128702.15</c:v>
                </c:pt>
                <c:pt idx="1084">
                  <c:v>725934.21000000008</c:v>
                </c:pt>
                <c:pt idx="1085">
                  <c:v>188654.46999999997</c:v>
                </c:pt>
                <c:pt idx="1086">
                  <c:v>411160.94</c:v>
                </c:pt>
                <c:pt idx="1087">
                  <c:v>1802646.3499999999</c:v>
                </c:pt>
                <c:pt idx="1088">
                  <c:v>380214.74</c:v>
                </c:pt>
                <c:pt idx="1089">
                  <c:v>333398.29000000004</c:v>
                </c:pt>
                <c:pt idx="1090">
                  <c:v>1885401.44</c:v>
                </c:pt>
                <c:pt idx="1091">
                  <c:v>1381528.7400000002</c:v>
                </c:pt>
                <c:pt idx="1092">
                  <c:v>880540.45000000007</c:v>
                </c:pt>
                <c:pt idx="1093">
                  <c:v>408921.56999999995</c:v>
                </c:pt>
                <c:pt idx="1094">
                  <c:v>395673.05000000005</c:v>
                </c:pt>
                <c:pt idx="1095">
                  <c:v>427950.70999999996</c:v>
                </c:pt>
                <c:pt idx="1096">
                  <c:v>2381742.59</c:v>
                </c:pt>
                <c:pt idx="1097">
                  <c:v>335442.41000000003</c:v>
                </c:pt>
                <c:pt idx="1098">
                  <c:v>365637.29000000004</c:v>
                </c:pt>
                <c:pt idx="1099">
                  <c:v>512982.73</c:v>
                </c:pt>
                <c:pt idx="1100">
                  <c:v>5070580.5600000005</c:v>
                </c:pt>
                <c:pt idx="1101">
                  <c:v>169828.77</c:v>
                </c:pt>
                <c:pt idx="1102">
                  <c:v>1310671.51</c:v>
                </c:pt>
                <c:pt idx="1103">
                  <c:v>391780.25</c:v>
                </c:pt>
                <c:pt idx="1104">
                  <c:v>521184.22000000003</c:v>
                </c:pt>
                <c:pt idx="1105">
                  <c:v>2959541.38</c:v>
                </c:pt>
                <c:pt idx="1106">
                  <c:v>847261.25</c:v>
                </c:pt>
                <c:pt idx="1107">
                  <c:v>759532.37</c:v>
                </c:pt>
                <c:pt idx="1108">
                  <c:v>819224.3</c:v>
                </c:pt>
                <c:pt idx="1109">
                  <c:v>1998260.4700000002</c:v>
                </c:pt>
                <c:pt idx="1110">
                  <c:v>202604.34</c:v>
                </c:pt>
                <c:pt idx="1111">
                  <c:v>1051039.26</c:v>
                </c:pt>
                <c:pt idx="1112">
                  <c:v>525075.42000000004</c:v>
                </c:pt>
                <c:pt idx="1113">
                  <c:v>469093.71</c:v>
                </c:pt>
                <c:pt idx="1114">
                  <c:v>287728.25</c:v>
                </c:pt>
                <c:pt idx="1115">
                  <c:v>862337.10000000009</c:v>
                </c:pt>
                <c:pt idx="1116">
                  <c:v>858101.65</c:v>
                </c:pt>
                <c:pt idx="1117">
                  <c:v>1706251.0500000003</c:v>
                </c:pt>
                <c:pt idx="1118">
                  <c:v>909127.60000000009</c:v>
                </c:pt>
                <c:pt idx="1119">
                  <c:v>678235.27</c:v>
                </c:pt>
                <c:pt idx="1120">
                  <c:v>141362.77000000002</c:v>
                </c:pt>
                <c:pt idx="1121">
                  <c:v>322673.64</c:v>
                </c:pt>
                <c:pt idx="1122">
                  <c:v>113023.34999999999</c:v>
                </c:pt>
                <c:pt idx="1123">
                  <c:v>853642.89999999991</c:v>
                </c:pt>
                <c:pt idx="1124">
                  <c:v>1272039.7999999998</c:v>
                </c:pt>
                <c:pt idx="1125">
                  <c:v>121804.36</c:v>
                </c:pt>
                <c:pt idx="1126">
                  <c:v>723928.38</c:v>
                </c:pt>
                <c:pt idx="1127">
                  <c:v>900558.38</c:v>
                </c:pt>
                <c:pt idx="1128">
                  <c:v>93106.27</c:v>
                </c:pt>
                <c:pt idx="1129">
                  <c:v>834304.52</c:v>
                </c:pt>
                <c:pt idx="1130">
                  <c:v>151057.53</c:v>
                </c:pt>
                <c:pt idx="1131">
                  <c:v>262133.71</c:v>
                </c:pt>
                <c:pt idx="1132">
                  <c:v>897178.36</c:v>
                </c:pt>
                <c:pt idx="1133">
                  <c:v>305400.41000000003</c:v>
                </c:pt>
                <c:pt idx="1134">
                  <c:v>218329.7</c:v>
                </c:pt>
                <c:pt idx="1135">
                  <c:v>1553404.1600000001</c:v>
                </c:pt>
                <c:pt idx="1136">
                  <c:v>1056054.4099999999</c:v>
                </c:pt>
                <c:pt idx="1137">
                  <c:v>435384.44999999995</c:v>
                </c:pt>
                <c:pt idx="1138">
                  <c:v>167604.59999999998</c:v>
                </c:pt>
                <c:pt idx="1139">
                  <c:v>321368.64</c:v>
                </c:pt>
                <c:pt idx="1140">
                  <c:v>352731.82999999996</c:v>
                </c:pt>
                <c:pt idx="1141">
                  <c:v>1870874.72</c:v>
                </c:pt>
                <c:pt idx="1142">
                  <c:v>258008.01</c:v>
                </c:pt>
                <c:pt idx="1143">
                  <c:v>234557.28</c:v>
                </c:pt>
                <c:pt idx="1144">
                  <c:v>433809.83999999997</c:v>
                </c:pt>
                <c:pt idx="1145">
                  <c:v>3323882.38</c:v>
                </c:pt>
                <c:pt idx="1146">
                  <c:v>130566.55</c:v>
                </c:pt>
                <c:pt idx="1147">
                  <c:v>856022.49</c:v>
                </c:pt>
                <c:pt idx="1148">
                  <c:v>303827.76</c:v>
                </c:pt>
                <c:pt idx="1149">
                  <c:v>289527.53000000003</c:v>
                </c:pt>
                <c:pt idx="1150">
                  <c:v>2051389.9899999998</c:v>
                </c:pt>
                <c:pt idx="1151">
                  <c:v>617475.89</c:v>
                </c:pt>
                <c:pt idx="1152">
                  <c:v>516404.69999999995</c:v>
                </c:pt>
                <c:pt idx="1153">
                  <c:v>611269.34000000008</c:v>
                </c:pt>
                <c:pt idx="1154">
                  <c:v>1490711.97</c:v>
                </c:pt>
                <c:pt idx="1155">
                  <c:v>116882.18</c:v>
                </c:pt>
                <c:pt idx="1156">
                  <c:v>507333.47000000003</c:v>
                </c:pt>
                <c:pt idx="1157">
                  <c:v>367903.88</c:v>
                </c:pt>
                <c:pt idx="1158">
                  <c:v>292742.42</c:v>
                </c:pt>
                <c:pt idx="1159">
                  <c:v>207658.31999999998</c:v>
                </c:pt>
                <c:pt idx="1160">
                  <c:v>554598.15</c:v>
                </c:pt>
                <c:pt idx="1161">
                  <c:v>558926.47000000009</c:v>
                </c:pt>
                <c:pt idx="1162">
                  <c:v>823086.8600000001</c:v>
                </c:pt>
                <c:pt idx="1163">
                  <c:v>468936.03</c:v>
                </c:pt>
                <c:pt idx="1164">
                  <c:v>452805.55000000005</c:v>
                </c:pt>
                <c:pt idx="1165">
                  <c:v>95011.26999999999</c:v>
                </c:pt>
                <c:pt idx="1166">
                  <c:v>174606.68</c:v>
                </c:pt>
                <c:pt idx="1167">
                  <c:v>78222.880000000005</c:v>
                </c:pt>
                <c:pt idx="1168">
                  <c:v>569543.02</c:v>
                </c:pt>
                <c:pt idx="1169">
                  <c:v>1071952.06</c:v>
                </c:pt>
                <c:pt idx="1170">
                  <c:v>85630.24</c:v>
                </c:pt>
                <c:pt idx="1171">
                  <c:v>538448.01</c:v>
                </c:pt>
                <c:pt idx="1172">
                  <c:v>796515.52</c:v>
                </c:pt>
                <c:pt idx="1173">
                  <c:v>80833.06</c:v>
                </c:pt>
                <c:pt idx="1174">
                  <c:v>515022.94000000006</c:v>
                </c:pt>
                <c:pt idx="1175">
                  <c:v>144087.48000000001</c:v>
                </c:pt>
                <c:pt idx="1176">
                  <c:v>224395.77000000002</c:v>
                </c:pt>
                <c:pt idx="1177">
                  <c:v>736317.26</c:v>
                </c:pt>
                <c:pt idx="1178">
                  <c:v>231729.88</c:v>
                </c:pt>
                <c:pt idx="1179">
                  <c:v>179193.25</c:v>
                </c:pt>
                <c:pt idx="1180">
                  <c:v>1421970.53</c:v>
                </c:pt>
                <c:pt idx="1181">
                  <c:v>743979.81</c:v>
                </c:pt>
                <c:pt idx="1182">
                  <c:v>361966.97</c:v>
                </c:pt>
                <c:pt idx="1183">
                  <c:v>143871.75</c:v>
                </c:pt>
                <c:pt idx="1184">
                  <c:v>277022.82</c:v>
                </c:pt>
                <c:pt idx="1185">
                  <c:v>283265.66000000003</c:v>
                </c:pt>
                <c:pt idx="1186">
                  <c:v>1572064.6099999999</c:v>
                </c:pt>
                <c:pt idx="1187">
                  <c:v>186523.76</c:v>
                </c:pt>
                <c:pt idx="1188">
                  <c:v>185003.97</c:v>
                </c:pt>
                <c:pt idx="1189">
                  <c:v>325042.62</c:v>
                </c:pt>
                <c:pt idx="1190">
                  <c:v>2749718.75</c:v>
                </c:pt>
                <c:pt idx="1191">
                  <c:v>101522.07</c:v>
                </c:pt>
                <c:pt idx="1192">
                  <c:v>669345.19999999995</c:v>
                </c:pt>
                <c:pt idx="1193">
                  <c:v>230083.5</c:v>
                </c:pt>
                <c:pt idx="1194">
                  <c:v>306966.07</c:v>
                </c:pt>
                <c:pt idx="1195">
                  <c:v>1413687.38</c:v>
                </c:pt>
                <c:pt idx="1196">
                  <c:v>395298.31</c:v>
                </c:pt>
                <c:pt idx="1197">
                  <c:v>396568.37999999995</c:v>
                </c:pt>
                <c:pt idx="1198">
                  <c:v>443312.68</c:v>
                </c:pt>
                <c:pt idx="1199">
                  <c:v>1544983.15</c:v>
                </c:pt>
                <c:pt idx="1200">
                  <c:v>121002.79999999999</c:v>
                </c:pt>
                <c:pt idx="1201">
                  <c:v>636925.68999999994</c:v>
                </c:pt>
                <c:pt idx="1202">
                  <c:v>302077.06</c:v>
                </c:pt>
                <c:pt idx="1203">
                  <c:v>237767.01</c:v>
                </c:pt>
                <c:pt idx="1204">
                  <c:v>155902.21000000002</c:v>
                </c:pt>
                <c:pt idx="1205">
                  <c:v>530247.15</c:v>
                </c:pt>
                <c:pt idx="1206">
                  <c:v>447962.28</c:v>
                </c:pt>
                <c:pt idx="1207">
                  <c:v>1149074.92</c:v>
                </c:pt>
                <c:pt idx="1208">
                  <c:v>468075.23</c:v>
                </c:pt>
                <c:pt idx="1209">
                  <c:v>396970.44</c:v>
                </c:pt>
                <c:pt idx="1210">
                  <c:v>79223.81</c:v>
                </c:pt>
                <c:pt idx="1211">
                  <c:v>172847.28</c:v>
                </c:pt>
                <c:pt idx="1212">
                  <c:v>65757.320000000007</c:v>
                </c:pt>
                <c:pt idx="1213">
                  <c:v>442206.63</c:v>
                </c:pt>
                <c:pt idx="1214">
                  <c:v>896808.98</c:v>
                </c:pt>
                <c:pt idx="1215">
                  <c:v>104278.89</c:v>
                </c:pt>
                <c:pt idx="1216">
                  <c:v>586240.44000000006</c:v>
                </c:pt>
                <c:pt idx="1217">
                  <c:v>836294.71</c:v>
                </c:pt>
                <c:pt idx="1218">
                  <c:v>113183.43</c:v>
                </c:pt>
                <c:pt idx="1219">
                  <c:v>527274.99</c:v>
                </c:pt>
                <c:pt idx="1220">
                  <c:v>151330.38</c:v>
                </c:pt>
                <c:pt idx="1221">
                  <c:v>249254.22999999998</c:v>
                </c:pt>
                <c:pt idx="1222">
                  <c:v>794925.31</c:v>
                </c:pt>
                <c:pt idx="1223">
                  <c:v>263363.41000000003</c:v>
                </c:pt>
                <c:pt idx="1224">
                  <c:v>209180.18</c:v>
                </c:pt>
                <c:pt idx="1225">
                  <c:v>1616898.5</c:v>
                </c:pt>
                <c:pt idx="1226">
                  <c:v>1018614.31</c:v>
                </c:pt>
                <c:pt idx="1227">
                  <c:v>464413.56999999995</c:v>
                </c:pt>
                <c:pt idx="1228">
                  <c:v>208279.53</c:v>
                </c:pt>
                <c:pt idx="1229">
                  <c:v>281655.48</c:v>
                </c:pt>
                <c:pt idx="1230">
                  <c:v>289607.63</c:v>
                </c:pt>
                <c:pt idx="1231">
                  <c:v>1657524.2799999998</c:v>
                </c:pt>
                <c:pt idx="1232">
                  <c:v>196615.34</c:v>
                </c:pt>
                <c:pt idx="1233">
                  <c:v>194729.14</c:v>
                </c:pt>
                <c:pt idx="1234">
                  <c:v>352533.58999999997</c:v>
                </c:pt>
                <c:pt idx="1235">
                  <c:v>3029956.79</c:v>
                </c:pt>
                <c:pt idx="1236">
                  <c:v>99580.43</c:v>
                </c:pt>
                <c:pt idx="1237">
                  <c:v>647233.53</c:v>
                </c:pt>
                <c:pt idx="1238">
                  <c:v>230229.94</c:v>
                </c:pt>
                <c:pt idx="1239">
                  <c:v>373167.22</c:v>
                </c:pt>
                <c:pt idx="1240">
                  <c:v>1615325.1400000001</c:v>
                </c:pt>
                <c:pt idx="1241">
                  <c:v>399308.69000000006</c:v>
                </c:pt>
                <c:pt idx="1242">
                  <c:v>416950.05</c:v>
                </c:pt>
                <c:pt idx="1243">
                  <c:v>490292.38</c:v>
                </c:pt>
                <c:pt idx="1244">
                  <c:v>1224254.3999999999</c:v>
                </c:pt>
                <c:pt idx="1245">
                  <c:v>184226.61</c:v>
                </c:pt>
                <c:pt idx="1246">
                  <c:v>772848.64999999991</c:v>
                </c:pt>
                <c:pt idx="1247">
                  <c:v>343583.52999999997</c:v>
                </c:pt>
                <c:pt idx="1248">
                  <c:v>277107.48</c:v>
                </c:pt>
                <c:pt idx="1249">
                  <c:v>174394.57</c:v>
                </c:pt>
                <c:pt idx="1250">
                  <c:v>589559.59</c:v>
                </c:pt>
                <c:pt idx="1251">
                  <c:v>538360.91</c:v>
                </c:pt>
                <c:pt idx="1252">
                  <c:v>984000.13</c:v>
                </c:pt>
                <c:pt idx="1253">
                  <c:v>636462.47</c:v>
                </c:pt>
                <c:pt idx="1254">
                  <c:v>405689.01</c:v>
                </c:pt>
                <c:pt idx="1255">
                  <c:v>97120.83</c:v>
                </c:pt>
                <c:pt idx="1256">
                  <c:v>188826.97</c:v>
                </c:pt>
                <c:pt idx="1257">
                  <c:v>68888.160000000003</c:v>
                </c:pt>
                <c:pt idx="1258">
                  <c:v>484876.62</c:v>
                </c:pt>
                <c:pt idx="1259">
                  <c:v>895671.55</c:v>
                </c:pt>
                <c:pt idx="1260">
                  <c:v>139520.6</c:v>
                </c:pt>
                <c:pt idx="1261">
                  <c:v>594551.6</c:v>
                </c:pt>
                <c:pt idx="1262">
                  <c:v>988572.62999999989</c:v>
                </c:pt>
                <c:pt idx="1263">
                  <c:v>91070.799999999988</c:v>
                </c:pt>
                <c:pt idx="1264">
                  <c:v>785188.72000000009</c:v>
                </c:pt>
                <c:pt idx="1265">
                  <c:v>168190.37</c:v>
                </c:pt>
                <c:pt idx="1266">
                  <c:v>259060.74</c:v>
                </c:pt>
                <c:pt idx="1267">
                  <c:v>820728.47</c:v>
                </c:pt>
                <c:pt idx="1268">
                  <c:v>265942.15000000002</c:v>
                </c:pt>
                <c:pt idx="1269">
                  <c:v>207531.28999999998</c:v>
                </c:pt>
                <c:pt idx="1270">
                  <c:v>1501141.58</c:v>
                </c:pt>
                <c:pt idx="1271">
                  <c:v>934460.44</c:v>
                </c:pt>
                <c:pt idx="1272">
                  <c:v>400047.47</c:v>
                </c:pt>
                <c:pt idx="1273">
                  <c:v>137419.69999999998</c:v>
                </c:pt>
                <c:pt idx="1274">
                  <c:v>289090.98</c:v>
                </c:pt>
                <c:pt idx="1275">
                  <c:v>432095.58</c:v>
                </c:pt>
                <c:pt idx="1276">
                  <c:v>1501699.41</c:v>
                </c:pt>
                <c:pt idx="1277">
                  <c:v>207466.39</c:v>
                </c:pt>
                <c:pt idx="1278">
                  <c:v>229905.22000000003</c:v>
                </c:pt>
                <c:pt idx="1279">
                  <c:v>371269.22</c:v>
                </c:pt>
                <c:pt idx="1280">
                  <c:v>2667104.06</c:v>
                </c:pt>
                <c:pt idx="1281">
                  <c:v>97173.739999999991</c:v>
                </c:pt>
                <c:pt idx="1282">
                  <c:v>881388.29</c:v>
                </c:pt>
                <c:pt idx="1283">
                  <c:v>243867.72</c:v>
                </c:pt>
                <c:pt idx="1284">
                  <c:v>332378.95999999996</c:v>
                </c:pt>
                <c:pt idx="1285">
                  <c:v>1931495.66</c:v>
                </c:pt>
                <c:pt idx="1286">
                  <c:v>458200.4</c:v>
                </c:pt>
                <c:pt idx="1287">
                  <c:v>533700.98</c:v>
                </c:pt>
                <c:pt idx="1288">
                  <c:v>443651.36</c:v>
                </c:pt>
                <c:pt idx="1289">
                  <c:v>1672899.3599999999</c:v>
                </c:pt>
                <c:pt idx="1290">
                  <c:v>120612.81999999999</c:v>
                </c:pt>
                <c:pt idx="1291">
                  <c:v>592281.81000000006</c:v>
                </c:pt>
                <c:pt idx="1292">
                  <c:v>330201.25</c:v>
                </c:pt>
                <c:pt idx="1293">
                  <c:v>289118.59999999998</c:v>
                </c:pt>
                <c:pt idx="1294">
                  <c:v>178885.9</c:v>
                </c:pt>
                <c:pt idx="1295">
                  <c:v>559943.98</c:v>
                </c:pt>
                <c:pt idx="1296">
                  <c:v>459124.87</c:v>
                </c:pt>
                <c:pt idx="1297">
                  <c:v>1051308.5</c:v>
                </c:pt>
                <c:pt idx="1298">
                  <c:v>456320.3</c:v>
                </c:pt>
                <c:pt idx="1299">
                  <c:v>457398.24999999994</c:v>
                </c:pt>
                <c:pt idx="1300">
                  <c:v>94804.19</c:v>
                </c:pt>
                <c:pt idx="1301">
                  <c:v>172050.58000000002</c:v>
                </c:pt>
                <c:pt idx="1302">
                  <c:v>89700.27</c:v>
                </c:pt>
                <c:pt idx="1303">
                  <c:v>597351.68000000005</c:v>
                </c:pt>
                <c:pt idx="1304">
                  <c:v>935934.1</c:v>
                </c:pt>
                <c:pt idx="1305">
                  <c:v>144648.75</c:v>
                </c:pt>
                <c:pt idx="1306">
                  <c:v>695821.13</c:v>
                </c:pt>
                <c:pt idx="1307">
                  <c:v>874780.27</c:v>
                </c:pt>
                <c:pt idx="1308">
                  <c:v>80611.010000000009</c:v>
                </c:pt>
                <c:pt idx="1309">
                  <c:v>629090.87</c:v>
                </c:pt>
                <c:pt idx="1310">
                  <c:v>185174.55</c:v>
                </c:pt>
                <c:pt idx="1311">
                  <c:v>279661.70999999996</c:v>
                </c:pt>
                <c:pt idx="1312">
                  <c:v>830421.02999999991</c:v>
                </c:pt>
                <c:pt idx="1313">
                  <c:v>275804.74</c:v>
                </c:pt>
                <c:pt idx="1314">
                  <c:v>212107.87</c:v>
                </c:pt>
                <c:pt idx="1315">
                  <c:v>1356159.9600000002</c:v>
                </c:pt>
                <c:pt idx="1316">
                  <c:v>788107.23</c:v>
                </c:pt>
                <c:pt idx="1317">
                  <c:v>443295.3</c:v>
                </c:pt>
                <c:pt idx="1318">
                  <c:v>191286.88999999998</c:v>
                </c:pt>
                <c:pt idx="1319">
                  <c:v>279645.04000000004</c:v>
                </c:pt>
                <c:pt idx="1320">
                  <c:v>314847.26</c:v>
                </c:pt>
                <c:pt idx="1321">
                  <c:v>1324475.69</c:v>
                </c:pt>
                <c:pt idx="1322">
                  <c:v>227995.61</c:v>
                </c:pt>
                <c:pt idx="1323">
                  <c:v>227714.5</c:v>
                </c:pt>
                <c:pt idx="1324">
                  <c:v>298805.55000000005</c:v>
                </c:pt>
                <c:pt idx="1325">
                  <c:v>3059034.3</c:v>
                </c:pt>
                <c:pt idx="1326">
                  <c:v>117108.97</c:v>
                </c:pt>
                <c:pt idx="1327">
                  <c:v>888615.09000000008</c:v>
                </c:pt>
                <c:pt idx="1328">
                  <c:v>304701.2</c:v>
                </c:pt>
                <c:pt idx="1329">
                  <c:v>316463.18000000005</c:v>
                </c:pt>
                <c:pt idx="1330">
                  <c:v>1755052.38</c:v>
                </c:pt>
                <c:pt idx="1331">
                  <c:v>765746.37</c:v>
                </c:pt>
                <c:pt idx="1332">
                  <c:v>529200.61</c:v>
                </c:pt>
                <c:pt idx="1333">
                  <c:v>486492.24</c:v>
                </c:pt>
                <c:pt idx="1334">
                  <c:v>1619549.7899999998</c:v>
                </c:pt>
                <c:pt idx="1335">
                  <c:v>134625.32</c:v>
                </c:pt>
                <c:pt idx="1336">
                  <c:v>676307.42999999993</c:v>
                </c:pt>
                <c:pt idx="1337">
                  <c:v>384595.79000000004</c:v>
                </c:pt>
                <c:pt idx="1338">
                  <c:v>345645.83</c:v>
                </c:pt>
                <c:pt idx="1339">
                  <c:v>228663.46000000002</c:v>
                </c:pt>
                <c:pt idx="1340">
                  <c:v>546435.55000000005</c:v>
                </c:pt>
                <c:pt idx="1341">
                  <c:v>512155.1</c:v>
                </c:pt>
                <c:pt idx="1342">
                  <c:v>904333.9800000001</c:v>
                </c:pt>
                <c:pt idx="1343">
                  <c:v>514742.18</c:v>
                </c:pt>
                <c:pt idx="1344">
                  <c:v>482065.76</c:v>
                </c:pt>
                <c:pt idx="1345">
                  <c:v>82487.75</c:v>
                </c:pt>
                <c:pt idx="1346">
                  <c:v>249444.49</c:v>
                </c:pt>
                <c:pt idx="1347">
                  <c:v>90823.290000000008</c:v>
                </c:pt>
                <c:pt idx="1348">
                  <c:v>580771.42999999993</c:v>
                </c:pt>
                <c:pt idx="1349">
                  <c:v>897607.11999999988</c:v>
                </c:pt>
                <c:pt idx="1350">
                  <c:v>105304.65</c:v>
                </c:pt>
                <c:pt idx="1351">
                  <c:v>730449.69</c:v>
                </c:pt>
                <c:pt idx="1352">
                  <c:v>1113242.8199999998</c:v>
                </c:pt>
                <c:pt idx="1353">
                  <c:v>119045.04000000001</c:v>
                </c:pt>
                <c:pt idx="1354">
                  <c:v>602177.42999999993</c:v>
                </c:pt>
                <c:pt idx="1355">
                  <c:v>166358.32</c:v>
                </c:pt>
                <c:pt idx="1356">
                  <c:v>396324.57</c:v>
                </c:pt>
                <c:pt idx="1357">
                  <c:v>841171.24</c:v>
                </c:pt>
                <c:pt idx="1358">
                  <c:v>245062.31</c:v>
                </c:pt>
                <c:pt idx="1359">
                  <c:v>216897.74</c:v>
                </c:pt>
                <c:pt idx="1360">
                  <c:v>1362250.25</c:v>
                </c:pt>
                <c:pt idx="1361">
                  <c:v>1010953.7100000001</c:v>
                </c:pt>
                <c:pt idx="1362">
                  <c:v>428600.19999999995</c:v>
                </c:pt>
                <c:pt idx="1363">
                  <c:v>175969.31</c:v>
                </c:pt>
                <c:pt idx="1364">
                  <c:v>299740.63</c:v>
                </c:pt>
                <c:pt idx="1365">
                  <c:v>308716.16000000003</c:v>
                </c:pt>
                <c:pt idx="1366">
                  <c:v>1243926.96</c:v>
                </c:pt>
                <c:pt idx="1367">
                  <c:v>209169.31</c:v>
                </c:pt>
                <c:pt idx="1368">
                  <c:v>234236.46000000002</c:v>
                </c:pt>
                <c:pt idx="1369">
                  <c:v>311526.49</c:v>
                </c:pt>
                <c:pt idx="1370">
                  <c:v>3395262.7</c:v>
                </c:pt>
                <c:pt idx="1371">
                  <c:v>126213.07999999999</c:v>
                </c:pt>
                <c:pt idx="1372">
                  <c:v>828837.57</c:v>
                </c:pt>
                <c:pt idx="1373">
                  <c:v>316201.23</c:v>
                </c:pt>
                <c:pt idx="1374">
                  <c:v>316969.55</c:v>
                </c:pt>
                <c:pt idx="1375">
                  <c:v>1564859.63</c:v>
                </c:pt>
                <c:pt idx="1376">
                  <c:v>428028.89999999997</c:v>
                </c:pt>
                <c:pt idx="1377">
                  <c:v>508979.43000000005</c:v>
                </c:pt>
                <c:pt idx="1378">
                  <c:v>471175.79000000004</c:v>
                </c:pt>
                <c:pt idx="1379">
                  <c:v>1299190.9200000002</c:v>
                </c:pt>
                <c:pt idx="1380">
                  <c:v>198246.71000000002</c:v>
                </c:pt>
                <c:pt idx="1381">
                  <c:v>759157.5</c:v>
                </c:pt>
                <c:pt idx="1382">
                  <c:v>552900.21</c:v>
                </c:pt>
                <c:pt idx="1383">
                  <c:v>365038.23</c:v>
                </c:pt>
                <c:pt idx="1384">
                  <c:v>209053.83000000002</c:v>
                </c:pt>
                <c:pt idx="1385">
                  <c:v>517463.38</c:v>
                </c:pt>
                <c:pt idx="1386">
                  <c:v>643491.06999999995</c:v>
                </c:pt>
                <c:pt idx="1387">
                  <c:v>777300.98999999987</c:v>
                </c:pt>
                <c:pt idx="1388">
                  <c:v>685505.57000000007</c:v>
                </c:pt>
                <c:pt idx="1389">
                  <c:v>542846.79</c:v>
                </c:pt>
                <c:pt idx="1390">
                  <c:v>98328.71</c:v>
                </c:pt>
                <c:pt idx="1391">
                  <c:v>191261.08000000002</c:v>
                </c:pt>
                <c:pt idx="1392">
                  <c:v>71732.63</c:v>
                </c:pt>
                <c:pt idx="1393">
                  <c:v>574380.46</c:v>
                </c:pt>
                <c:pt idx="1394">
                  <c:v>855251.16999999993</c:v>
                </c:pt>
                <c:pt idx="1395">
                  <c:v>149396.5</c:v>
                </c:pt>
                <c:pt idx="1396">
                  <c:v>624645.42000000004</c:v>
                </c:pt>
                <c:pt idx="1397">
                  <c:v>986038.75</c:v>
                </c:pt>
                <c:pt idx="1398">
                  <c:v>85839.98000000001</c:v>
                </c:pt>
                <c:pt idx="1399">
                  <c:v>641462.42999999993</c:v>
                </c:pt>
                <c:pt idx="1400">
                  <c:v>163592.40000000002</c:v>
                </c:pt>
                <c:pt idx="1401">
                  <c:v>258547.55000000002</c:v>
                </c:pt>
                <c:pt idx="1402">
                  <c:v>908202.13000000012</c:v>
                </c:pt>
                <c:pt idx="1403">
                  <c:v>277267.97000000003</c:v>
                </c:pt>
                <c:pt idx="1404">
                  <c:v>264778.18</c:v>
                </c:pt>
                <c:pt idx="1405">
                  <c:v>1803351.2100000002</c:v>
                </c:pt>
                <c:pt idx="1406">
                  <c:v>950483.36999999988</c:v>
                </c:pt>
                <c:pt idx="1407">
                  <c:v>477637.43</c:v>
                </c:pt>
                <c:pt idx="1408">
                  <c:v>207028.28000000003</c:v>
                </c:pt>
                <c:pt idx="1409">
                  <c:v>330371.24</c:v>
                </c:pt>
                <c:pt idx="1410">
                  <c:v>345963.16000000003</c:v>
                </c:pt>
                <c:pt idx="1411">
                  <c:v>2120511.0299999998</c:v>
                </c:pt>
                <c:pt idx="1412">
                  <c:v>228837.36</c:v>
                </c:pt>
                <c:pt idx="1413">
                  <c:v>183489.03000000003</c:v>
                </c:pt>
                <c:pt idx="1414">
                  <c:v>382746.42000000004</c:v>
                </c:pt>
                <c:pt idx="1415">
                  <c:v>2843541.07</c:v>
                </c:pt>
                <c:pt idx="1416">
                  <c:v>126662.1</c:v>
                </c:pt>
                <c:pt idx="1417">
                  <c:v>698961.15</c:v>
                </c:pt>
                <c:pt idx="1418">
                  <c:v>306280.52</c:v>
                </c:pt>
                <c:pt idx="1419">
                  <c:v>305105.53000000003</c:v>
                </c:pt>
                <c:pt idx="1420">
                  <c:v>1774776.77</c:v>
                </c:pt>
                <c:pt idx="1421">
                  <c:v>483124.52999999997</c:v>
                </c:pt>
                <c:pt idx="1422">
                  <c:v>429132.5</c:v>
                </c:pt>
                <c:pt idx="1423">
                  <c:v>503277.64999999997</c:v>
                </c:pt>
                <c:pt idx="1424">
                  <c:v>1684537.69</c:v>
                </c:pt>
                <c:pt idx="1425">
                  <c:v>132097.87</c:v>
                </c:pt>
                <c:pt idx="1426">
                  <c:v>658169.3899999999</c:v>
                </c:pt>
                <c:pt idx="1427">
                  <c:v>362959.17</c:v>
                </c:pt>
                <c:pt idx="1428">
                  <c:v>316217.11</c:v>
                </c:pt>
                <c:pt idx="1429">
                  <c:v>218058</c:v>
                </c:pt>
                <c:pt idx="1430">
                  <c:v>570446.94999999995</c:v>
                </c:pt>
                <c:pt idx="1431">
                  <c:v>488321.92999999993</c:v>
                </c:pt>
                <c:pt idx="1432">
                  <c:v>1203274.1099999999</c:v>
                </c:pt>
                <c:pt idx="1433">
                  <c:v>524265.69000000006</c:v>
                </c:pt>
                <c:pt idx="1434">
                  <c:v>450658.33999999997</c:v>
                </c:pt>
                <c:pt idx="1435">
                  <c:v>99982.709999999992</c:v>
                </c:pt>
                <c:pt idx="1436">
                  <c:v>165209.28999999998</c:v>
                </c:pt>
                <c:pt idx="1437">
                  <c:v>93961.48</c:v>
                </c:pt>
                <c:pt idx="1438">
                  <c:v>469300.74</c:v>
                </c:pt>
                <c:pt idx="1439">
                  <c:v>965185.06</c:v>
                </c:pt>
                <c:pt idx="1440">
                  <c:v>114852.06</c:v>
                </c:pt>
                <c:pt idx="1441">
                  <c:v>619926.81000000006</c:v>
                </c:pt>
                <c:pt idx="1442">
                  <c:v>869885.02</c:v>
                </c:pt>
                <c:pt idx="1443">
                  <c:v>98029.97</c:v>
                </c:pt>
                <c:pt idx="1444">
                  <c:v>615262.32000000007</c:v>
                </c:pt>
                <c:pt idx="1445">
                  <c:v>182370.96000000002</c:v>
                </c:pt>
                <c:pt idx="1446">
                  <c:v>258747.31</c:v>
                </c:pt>
                <c:pt idx="1447">
                  <c:v>910975.86</c:v>
                </c:pt>
                <c:pt idx="1448">
                  <c:v>250601.41999999998</c:v>
                </c:pt>
                <c:pt idx="1449">
                  <c:v>234928.69</c:v>
                </c:pt>
                <c:pt idx="1450">
                  <c:v>1720132.29</c:v>
                </c:pt>
                <c:pt idx="1451">
                  <c:v>829743.53</c:v>
                </c:pt>
                <c:pt idx="1452">
                  <c:v>413385.75</c:v>
                </c:pt>
                <c:pt idx="1453">
                  <c:v>160073.32</c:v>
                </c:pt>
                <c:pt idx="1454">
                  <c:v>339166.38</c:v>
                </c:pt>
                <c:pt idx="1455">
                  <c:v>328022.39</c:v>
                </c:pt>
                <c:pt idx="1456">
                  <c:v>1901352.3800000001</c:v>
                </c:pt>
                <c:pt idx="1457">
                  <c:v>189750</c:v>
                </c:pt>
                <c:pt idx="1458">
                  <c:v>223707</c:v>
                </c:pt>
                <c:pt idx="1459">
                  <c:v>383266.64</c:v>
                </c:pt>
                <c:pt idx="1460">
                  <c:v>2908296.55</c:v>
                </c:pt>
                <c:pt idx="1461">
                  <c:v>115590.25</c:v>
                </c:pt>
                <c:pt idx="1462">
                  <c:v>711418.47999999986</c:v>
                </c:pt>
                <c:pt idx="1463">
                  <c:v>281208.41000000003</c:v>
                </c:pt>
                <c:pt idx="1464">
                  <c:v>338361.75</c:v>
                </c:pt>
                <c:pt idx="1465">
                  <c:v>1861001.7000000002</c:v>
                </c:pt>
                <c:pt idx="1466">
                  <c:v>486113.65</c:v>
                </c:pt>
                <c:pt idx="1467">
                  <c:v>471436.17000000004</c:v>
                </c:pt>
                <c:pt idx="1468">
                  <c:v>541911.64</c:v>
                </c:pt>
                <c:pt idx="1469">
                  <c:v>1374624.38</c:v>
                </c:pt>
                <c:pt idx="1470">
                  <c:v>130947.95</c:v>
                </c:pt>
                <c:pt idx="1471">
                  <c:v>615354.67999999993</c:v>
                </c:pt>
                <c:pt idx="1472">
                  <c:v>363270.42</c:v>
                </c:pt>
                <c:pt idx="1473">
                  <c:v>296053.01</c:v>
                </c:pt>
                <c:pt idx="1474">
                  <c:v>190772.87</c:v>
                </c:pt>
                <c:pt idx="1475">
                  <c:v>520502.26</c:v>
                </c:pt>
                <c:pt idx="1476">
                  <c:v>492809.30000000005</c:v>
                </c:pt>
                <c:pt idx="1477">
                  <c:v>795482.4</c:v>
                </c:pt>
                <c:pt idx="1478">
                  <c:v>533894.49</c:v>
                </c:pt>
                <c:pt idx="1479">
                  <c:v>466524.77</c:v>
                </c:pt>
                <c:pt idx="1480">
                  <c:v>86790.88</c:v>
                </c:pt>
                <c:pt idx="1481">
                  <c:v>155254.20000000001</c:v>
                </c:pt>
                <c:pt idx="1482">
                  <c:v>90940.670000000013</c:v>
                </c:pt>
                <c:pt idx="1483">
                  <c:v>512191.03</c:v>
                </c:pt>
                <c:pt idx="1484">
                  <c:v>1008844.52</c:v>
                </c:pt>
                <c:pt idx="1485">
                  <c:v>143487.45000000001</c:v>
                </c:pt>
                <c:pt idx="1486">
                  <c:v>733488.57000000007</c:v>
                </c:pt>
                <c:pt idx="1487">
                  <c:v>908413.46</c:v>
                </c:pt>
                <c:pt idx="1488">
                  <c:v>133274.07</c:v>
                </c:pt>
                <c:pt idx="1489">
                  <c:v>657783.55000000005</c:v>
                </c:pt>
                <c:pt idx="1490">
                  <c:v>160996.94</c:v>
                </c:pt>
                <c:pt idx="1491">
                  <c:v>259360.39</c:v>
                </c:pt>
                <c:pt idx="1492">
                  <c:v>888718.71</c:v>
                </c:pt>
                <c:pt idx="1493">
                  <c:v>351241.89</c:v>
                </c:pt>
                <c:pt idx="1494">
                  <c:v>193953.34000000003</c:v>
                </c:pt>
                <c:pt idx="1495">
                  <c:v>1334567.1399999999</c:v>
                </c:pt>
                <c:pt idx="1496">
                  <c:v>1126816.52</c:v>
                </c:pt>
                <c:pt idx="1497">
                  <c:v>368433.43</c:v>
                </c:pt>
                <c:pt idx="1498">
                  <c:v>156803.59</c:v>
                </c:pt>
                <c:pt idx="1499">
                  <c:v>304040.54000000004</c:v>
                </c:pt>
                <c:pt idx="1500">
                  <c:v>350814.56</c:v>
                </c:pt>
                <c:pt idx="1501">
                  <c:v>1425624.2000000002</c:v>
                </c:pt>
                <c:pt idx="1502">
                  <c:v>187128.39</c:v>
                </c:pt>
                <c:pt idx="1503">
                  <c:v>217090.92</c:v>
                </c:pt>
                <c:pt idx="1504">
                  <c:v>369625.51999999996</c:v>
                </c:pt>
                <c:pt idx="1505">
                  <c:v>3218724.02</c:v>
                </c:pt>
                <c:pt idx="1506">
                  <c:v>139296.6</c:v>
                </c:pt>
                <c:pt idx="1507">
                  <c:v>698303.78</c:v>
                </c:pt>
                <c:pt idx="1508">
                  <c:v>312677.61</c:v>
                </c:pt>
                <c:pt idx="1509">
                  <c:v>331236.26</c:v>
                </c:pt>
                <c:pt idx="1510">
                  <c:v>1651562.6800000002</c:v>
                </c:pt>
                <c:pt idx="1511">
                  <c:v>703301.74</c:v>
                </c:pt>
                <c:pt idx="1512">
                  <c:v>471697.99</c:v>
                </c:pt>
                <c:pt idx="1513">
                  <c:v>481015.63999999996</c:v>
                </c:pt>
                <c:pt idx="1514">
                  <c:v>1367604.5299999998</c:v>
                </c:pt>
                <c:pt idx="1515">
                  <c:v>131717.5</c:v>
                </c:pt>
                <c:pt idx="1516">
                  <c:v>1121567.42</c:v>
                </c:pt>
                <c:pt idx="1517">
                  <c:v>377666.02</c:v>
                </c:pt>
                <c:pt idx="1518">
                  <c:v>318891.33999999997</c:v>
                </c:pt>
                <c:pt idx="1519">
                  <c:v>229888.62</c:v>
                </c:pt>
                <c:pt idx="1520">
                  <c:v>715025.33</c:v>
                </c:pt>
                <c:pt idx="1521">
                  <c:v>540826</c:v>
                </c:pt>
                <c:pt idx="1522">
                  <c:v>1459227.33</c:v>
                </c:pt>
                <c:pt idx="1523">
                  <c:v>811296.28</c:v>
                </c:pt>
                <c:pt idx="1524">
                  <c:v>486198.12</c:v>
                </c:pt>
                <c:pt idx="1525">
                  <c:v>121391.6</c:v>
                </c:pt>
                <c:pt idx="1526">
                  <c:v>198432.35</c:v>
                </c:pt>
                <c:pt idx="1527">
                  <c:v>84904.58</c:v>
                </c:pt>
                <c:pt idx="1528">
                  <c:v>504053.15</c:v>
                </c:pt>
                <c:pt idx="1529">
                  <c:v>932050.72000000009</c:v>
                </c:pt>
                <c:pt idx="1530">
                  <c:v>175438.93000000002</c:v>
                </c:pt>
                <c:pt idx="1531">
                  <c:v>777041.82000000007</c:v>
                </c:pt>
                <c:pt idx="1532">
                  <c:v>958548.1100000001</c:v>
                </c:pt>
                <c:pt idx="1533">
                  <c:v>109242.49</c:v>
                </c:pt>
                <c:pt idx="1534">
                  <c:v>719051.87999999989</c:v>
                </c:pt>
                <c:pt idx="1535">
                  <c:v>210061.4</c:v>
                </c:pt>
                <c:pt idx="1536">
                  <c:v>283068.23</c:v>
                </c:pt>
                <c:pt idx="1537">
                  <c:v>928198.35</c:v>
                </c:pt>
                <c:pt idx="1538">
                  <c:v>341535.22</c:v>
                </c:pt>
                <c:pt idx="1539">
                  <c:v>321769.25</c:v>
                </c:pt>
                <c:pt idx="1540">
                  <c:v>1518465.11</c:v>
                </c:pt>
                <c:pt idx="1541">
                  <c:v>1011960.1399999999</c:v>
                </c:pt>
                <c:pt idx="1542">
                  <c:v>708251.01</c:v>
                </c:pt>
                <c:pt idx="1543">
                  <c:v>235987.64</c:v>
                </c:pt>
                <c:pt idx="1544">
                  <c:v>366610.78</c:v>
                </c:pt>
                <c:pt idx="1545">
                  <c:v>490867.14</c:v>
                </c:pt>
                <c:pt idx="1546">
                  <c:v>2247307.4900000002</c:v>
                </c:pt>
                <c:pt idx="1547">
                  <c:v>272069.12</c:v>
                </c:pt>
                <c:pt idx="1548">
                  <c:v>250977.47999999998</c:v>
                </c:pt>
                <c:pt idx="1549">
                  <c:v>390271.37</c:v>
                </c:pt>
                <c:pt idx="1550">
                  <c:v>2897062.33</c:v>
                </c:pt>
                <c:pt idx="1551">
                  <c:v>141328.72</c:v>
                </c:pt>
                <c:pt idx="1552">
                  <c:v>989027.01000000013</c:v>
                </c:pt>
                <c:pt idx="1553">
                  <c:v>295256.64</c:v>
                </c:pt>
                <c:pt idx="1554">
                  <c:v>384504.25</c:v>
                </c:pt>
                <c:pt idx="1555">
                  <c:v>2953789.0700000003</c:v>
                </c:pt>
                <c:pt idx="1556">
                  <c:v>558286.58000000007</c:v>
                </c:pt>
                <c:pt idx="1557">
                  <c:v>569391.19999999995</c:v>
                </c:pt>
                <c:pt idx="1558">
                  <c:v>738716.42999999993</c:v>
                </c:pt>
                <c:pt idx="1559">
                  <c:v>1306926.2000000002</c:v>
                </c:pt>
                <c:pt idx="1560">
                  <c:v>151809.08000000002</c:v>
                </c:pt>
                <c:pt idx="1561">
                  <c:v>717294.09000000008</c:v>
                </c:pt>
                <c:pt idx="1562">
                  <c:v>398267.6</c:v>
                </c:pt>
                <c:pt idx="1563">
                  <c:v>333441.81000000006</c:v>
                </c:pt>
                <c:pt idx="1564">
                  <c:v>215174.34999999998</c:v>
                </c:pt>
                <c:pt idx="1565">
                  <c:v>572067.6100000001</c:v>
                </c:pt>
                <c:pt idx="1566">
                  <c:v>479181.95000000007</c:v>
                </c:pt>
                <c:pt idx="1567">
                  <c:v>1034478.03</c:v>
                </c:pt>
                <c:pt idx="1568">
                  <c:v>568402.56000000006</c:v>
                </c:pt>
                <c:pt idx="1569">
                  <c:v>533780.9</c:v>
                </c:pt>
                <c:pt idx="1570">
                  <c:v>106805.28</c:v>
                </c:pt>
                <c:pt idx="1571">
                  <c:v>174418.90000000002</c:v>
                </c:pt>
                <c:pt idx="1572">
                  <c:v>104622.31999999999</c:v>
                </c:pt>
                <c:pt idx="1573">
                  <c:v>646487.22</c:v>
                </c:pt>
                <c:pt idx="1574">
                  <c:v>988093.75</c:v>
                </c:pt>
                <c:pt idx="1575">
                  <c:v>120857.46999999999</c:v>
                </c:pt>
                <c:pt idx="1576">
                  <c:v>699817.3600000001</c:v>
                </c:pt>
                <c:pt idx="1577">
                  <c:v>914526.47</c:v>
                </c:pt>
                <c:pt idx="1578">
                  <c:v>109938.68</c:v>
                </c:pt>
                <c:pt idx="1579">
                  <c:v>689571.57999999984</c:v>
                </c:pt>
                <c:pt idx="1580">
                  <c:v>191053.48</c:v>
                </c:pt>
                <c:pt idx="1581">
                  <c:v>274692.44</c:v>
                </c:pt>
                <c:pt idx="1582">
                  <c:v>875948.45</c:v>
                </c:pt>
                <c:pt idx="1583">
                  <c:v>362097.37</c:v>
                </c:pt>
                <c:pt idx="1584">
                  <c:v>275527.81</c:v>
                </c:pt>
                <c:pt idx="1585">
                  <c:v>1578341.58</c:v>
                </c:pt>
                <c:pt idx="1586">
                  <c:v>986607.06</c:v>
                </c:pt>
                <c:pt idx="1587">
                  <c:v>588648.64999999991</c:v>
                </c:pt>
                <c:pt idx="1588">
                  <c:v>222005.03000000003</c:v>
                </c:pt>
                <c:pt idx="1589">
                  <c:v>339832.27</c:v>
                </c:pt>
                <c:pt idx="1590">
                  <c:v>387674.4</c:v>
                </c:pt>
                <c:pt idx="1591">
                  <c:v>2335867.17</c:v>
                </c:pt>
                <c:pt idx="1592">
                  <c:v>256817.48</c:v>
                </c:pt>
                <c:pt idx="1593">
                  <c:v>210881.07</c:v>
                </c:pt>
                <c:pt idx="1594">
                  <c:v>430611.26</c:v>
                </c:pt>
                <c:pt idx="1595">
                  <c:v>2845564.68</c:v>
                </c:pt>
                <c:pt idx="1596">
                  <c:v>112387.95999999999</c:v>
                </c:pt>
                <c:pt idx="1597">
                  <c:v>721750.53999999992</c:v>
                </c:pt>
                <c:pt idx="1598">
                  <c:v>269717.02</c:v>
                </c:pt>
                <c:pt idx="1599">
                  <c:v>332313.39999999997</c:v>
                </c:pt>
                <c:pt idx="1600">
                  <c:v>1916173.12</c:v>
                </c:pt>
                <c:pt idx="1601">
                  <c:v>517746.32</c:v>
                </c:pt>
                <c:pt idx="1602">
                  <c:v>469150.86000000004</c:v>
                </c:pt>
                <c:pt idx="1603">
                  <c:v>543651.03</c:v>
                </c:pt>
                <c:pt idx="1604">
                  <c:v>1256268.7200000002</c:v>
                </c:pt>
                <c:pt idx="1605">
                  <c:v>150489.51</c:v>
                </c:pt>
                <c:pt idx="1606">
                  <c:v>757553.87999999989</c:v>
                </c:pt>
                <c:pt idx="1607">
                  <c:v>383029.47</c:v>
                </c:pt>
                <c:pt idx="1608">
                  <c:v>295719.93</c:v>
                </c:pt>
                <c:pt idx="1609">
                  <c:v>188622.72999999998</c:v>
                </c:pt>
                <c:pt idx="1610">
                  <c:v>583816.06999999995</c:v>
                </c:pt>
                <c:pt idx="1611">
                  <c:v>512420.25</c:v>
                </c:pt>
                <c:pt idx="1612">
                  <c:v>1334224.75</c:v>
                </c:pt>
                <c:pt idx="1613">
                  <c:v>671486.3899999999</c:v>
                </c:pt>
                <c:pt idx="1614">
                  <c:v>473705.97</c:v>
                </c:pt>
                <c:pt idx="1615">
                  <c:v>121225.67</c:v>
                </c:pt>
                <c:pt idx="1616">
                  <c:v>182741.77000000002</c:v>
                </c:pt>
                <c:pt idx="1617">
                  <c:v>89555.63</c:v>
                </c:pt>
                <c:pt idx="1618">
                  <c:v>506539.5</c:v>
                </c:pt>
                <c:pt idx="1619">
                  <c:v>1084508.3900000001</c:v>
                </c:pt>
                <c:pt idx="1620">
                  <c:v>170690.04</c:v>
                </c:pt>
                <c:pt idx="1621">
                  <c:v>766871.64999999991</c:v>
                </c:pt>
                <c:pt idx="1622">
                  <c:v>1256281.6499999999</c:v>
                </c:pt>
                <c:pt idx="1623">
                  <c:v>111308.13</c:v>
                </c:pt>
                <c:pt idx="1624">
                  <c:v>883607.95</c:v>
                </c:pt>
                <c:pt idx="1625">
                  <c:v>193797.84</c:v>
                </c:pt>
                <c:pt idx="1626">
                  <c:v>304727.34000000003</c:v>
                </c:pt>
                <c:pt idx="1627">
                  <c:v>821127.9</c:v>
                </c:pt>
                <c:pt idx="1628">
                  <c:v>328610.51</c:v>
                </c:pt>
                <c:pt idx="1629">
                  <c:v>195297.83000000002</c:v>
                </c:pt>
                <c:pt idx="1630">
                  <c:v>1321951.1599999999</c:v>
                </c:pt>
                <c:pt idx="1631">
                  <c:v>970135</c:v>
                </c:pt>
                <c:pt idx="1632">
                  <c:v>423875.4</c:v>
                </c:pt>
                <c:pt idx="1633">
                  <c:v>182539.21</c:v>
                </c:pt>
                <c:pt idx="1634">
                  <c:v>356561.21</c:v>
                </c:pt>
                <c:pt idx="1635">
                  <c:v>500917.41000000003</c:v>
                </c:pt>
                <c:pt idx="1636">
                  <c:v>1442429.4100000001</c:v>
                </c:pt>
                <c:pt idx="1637">
                  <c:v>177282.97</c:v>
                </c:pt>
                <c:pt idx="1638">
                  <c:v>279716.83999999997</c:v>
                </c:pt>
                <c:pt idx="1639">
                  <c:v>396075.04000000004</c:v>
                </c:pt>
                <c:pt idx="1640">
                  <c:v>3165706.5599999996</c:v>
                </c:pt>
                <c:pt idx="1641">
                  <c:v>116515.59</c:v>
                </c:pt>
                <c:pt idx="1642">
                  <c:v>1068549.83</c:v>
                </c:pt>
                <c:pt idx="1643">
                  <c:v>293893.89</c:v>
                </c:pt>
                <c:pt idx="1644">
                  <c:v>386294.92</c:v>
                </c:pt>
                <c:pt idx="1645">
                  <c:v>2484852.67</c:v>
                </c:pt>
                <c:pt idx="1646">
                  <c:v>576647.79</c:v>
                </c:pt>
                <c:pt idx="1647">
                  <c:v>603825.4</c:v>
                </c:pt>
                <c:pt idx="1648">
                  <c:v>635262.78</c:v>
                </c:pt>
                <c:pt idx="1649">
                  <c:v>1372259.3</c:v>
                </c:pt>
                <c:pt idx="1650">
                  <c:v>204292.72999999998</c:v>
                </c:pt>
                <c:pt idx="1651">
                  <c:v>737447.07000000007</c:v>
                </c:pt>
                <c:pt idx="1652">
                  <c:v>404605.55000000005</c:v>
                </c:pt>
                <c:pt idx="1653">
                  <c:v>325216.56</c:v>
                </c:pt>
                <c:pt idx="1654">
                  <c:v>195489.71999999997</c:v>
                </c:pt>
                <c:pt idx="1655">
                  <c:v>479557.36</c:v>
                </c:pt>
                <c:pt idx="1656">
                  <c:v>580811.76</c:v>
                </c:pt>
                <c:pt idx="1657">
                  <c:v>771379.01</c:v>
                </c:pt>
                <c:pt idx="1658">
                  <c:v>561718.39</c:v>
                </c:pt>
                <c:pt idx="1659">
                  <c:v>544533.06999999995</c:v>
                </c:pt>
                <c:pt idx="1660">
                  <c:v>100922.54000000001</c:v>
                </c:pt>
                <c:pt idx="1661">
                  <c:v>216822.16999999998</c:v>
                </c:pt>
                <c:pt idx="1662">
                  <c:v>100592.67</c:v>
                </c:pt>
                <c:pt idx="1663">
                  <c:v>707713.59</c:v>
                </c:pt>
                <c:pt idx="1664">
                  <c:v>971399.59</c:v>
                </c:pt>
                <c:pt idx="1665">
                  <c:v>195176.41</c:v>
                </c:pt>
                <c:pt idx="1666">
                  <c:v>1115414.22</c:v>
                </c:pt>
                <c:pt idx="1667">
                  <c:v>1416788.72</c:v>
                </c:pt>
                <c:pt idx="1668">
                  <c:v>146195.48000000001</c:v>
                </c:pt>
                <c:pt idx="1669">
                  <c:v>951681.75</c:v>
                </c:pt>
                <c:pt idx="1670">
                  <c:v>223134</c:v>
                </c:pt>
                <c:pt idx="1671">
                  <c:v>465904.9</c:v>
                </c:pt>
                <c:pt idx="1672">
                  <c:v>1405374.0899999999</c:v>
                </c:pt>
                <c:pt idx="1673">
                  <c:v>505491.26</c:v>
                </c:pt>
                <c:pt idx="1674">
                  <c:v>402841.56</c:v>
                </c:pt>
                <c:pt idx="1675">
                  <c:v>1960909.65</c:v>
                </c:pt>
                <c:pt idx="1676">
                  <c:v>1293645.42</c:v>
                </c:pt>
                <c:pt idx="1677">
                  <c:v>886942.76</c:v>
                </c:pt>
                <c:pt idx="1678">
                  <c:v>323230.44999999995</c:v>
                </c:pt>
                <c:pt idx="1679">
                  <c:v>430247.11000000004</c:v>
                </c:pt>
                <c:pt idx="1680">
                  <c:v>634308.89999999991</c:v>
                </c:pt>
                <c:pt idx="1681">
                  <c:v>2276760.73</c:v>
                </c:pt>
                <c:pt idx="1682">
                  <c:v>336113.25</c:v>
                </c:pt>
                <c:pt idx="1683">
                  <c:v>353212.79</c:v>
                </c:pt>
                <c:pt idx="1684">
                  <c:v>478067.88</c:v>
                </c:pt>
                <c:pt idx="1685">
                  <c:v>4576287.5</c:v>
                </c:pt>
                <c:pt idx="1686">
                  <c:v>196897.26</c:v>
                </c:pt>
                <c:pt idx="1687">
                  <c:v>1331567.2</c:v>
                </c:pt>
                <c:pt idx="1688">
                  <c:v>449995.19999999995</c:v>
                </c:pt>
                <c:pt idx="1689">
                  <c:v>447860.29000000004</c:v>
                </c:pt>
                <c:pt idx="1690">
                  <c:v>3671266.93</c:v>
                </c:pt>
                <c:pt idx="1691">
                  <c:v>917983.95</c:v>
                </c:pt>
                <c:pt idx="1692">
                  <c:v>752162.24</c:v>
                </c:pt>
                <c:pt idx="1693">
                  <c:v>836788.62</c:v>
                </c:pt>
                <c:pt idx="1694">
                  <c:v>1672663.29</c:v>
                </c:pt>
                <c:pt idx="1695">
                  <c:v>234225.88</c:v>
                </c:pt>
                <c:pt idx="1696">
                  <c:v>1056261.3</c:v>
                </c:pt>
                <c:pt idx="1697">
                  <c:v>619710.60000000009</c:v>
                </c:pt>
                <c:pt idx="1698">
                  <c:v>574105.16</c:v>
                </c:pt>
                <c:pt idx="1699">
                  <c:v>352261.54000000004</c:v>
                </c:pt>
                <c:pt idx="1700">
                  <c:v>819053.65</c:v>
                </c:pt>
                <c:pt idx="1701">
                  <c:v>795859.54</c:v>
                </c:pt>
                <c:pt idx="1702">
                  <c:v>1626642.95</c:v>
                </c:pt>
                <c:pt idx="1703">
                  <c:v>966683.84000000008</c:v>
                </c:pt>
                <c:pt idx="1704">
                  <c:v>729414.1100000001</c:v>
                </c:pt>
                <c:pt idx="1705">
                  <c:v>151408.12</c:v>
                </c:pt>
                <c:pt idx="1706">
                  <c:v>328505.11</c:v>
                </c:pt>
                <c:pt idx="1707">
                  <c:v>115458.78</c:v>
                </c:pt>
                <c:pt idx="1708">
                  <c:v>839628.4800000001</c:v>
                </c:pt>
                <c:pt idx="1709">
                  <c:v>1214824.1100000001</c:v>
                </c:pt>
                <c:pt idx="1710">
                  <c:v>141423.42000000001</c:v>
                </c:pt>
                <c:pt idx="1711">
                  <c:v>818921.17999999993</c:v>
                </c:pt>
                <c:pt idx="1712">
                  <c:v>1100047.2</c:v>
                </c:pt>
                <c:pt idx="1713">
                  <c:v>117958.6</c:v>
                </c:pt>
                <c:pt idx="1714">
                  <c:v>884528.06</c:v>
                </c:pt>
                <c:pt idx="1715">
                  <c:v>204317.09</c:v>
                </c:pt>
                <c:pt idx="1716">
                  <c:v>295237.77999999997</c:v>
                </c:pt>
                <c:pt idx="1717">
                  <c:v>939728.44000000018</c:v>
                </c:pt>
                <c:pt idx="1718">
                  <c:v>306515.56999999995</c:v>
                </c:pt>
                <c:pt idx="1719">
                  <c:v>269775.96999999997</c:v>
                </c:pt>
                <c:pt idx="1720">
                  <c:v>1626471.8599999999</c:v>
                </c:pt>
                <c:pt idx="1721">
                  <c:v>1149303.8700000001</c:v>
                </c:pt>
                <c:pt idx="1722">
                  <c:v>542545.01</c:v>
                </c:pt>
                <c:pt idx="1723">
                  <c:v>189642.33000000002</c:v>
                </c:pt>
                <c:pt idx="1724">
                  <c:v>411718.27999999997</c:v>
                </c:pt>
                <c:pt idx="1725">
                  <c:v>497433.85000000003</c:v>
                </c:pt>
                <c:pt idx="1726">
                  <c:v>2091311.46</c:v>
                </c:pt>
                <c:pt idx="1727">
                  <c:v>247912.58000000002</c:v>
                </c:pt>
                <c:pt idx="1728">
                  <c:v>208153.91999999998</c:v>
                </c:pt>
                <c:pt idx="1729">
                  <c:v>385318.20999999996</c:v>
                </c:pt>
                <c:pt idx="1730">
                  <c:v>3344269.24</c:v>
                </c:pt>
                <c:pt idx="1731">
                  <c:v>137375.15</c:v>
                </c:pt>
                <c:pt idx="1732">
                  <c:v>741439.42999999993</c:v>
                </c:pt>
                <c:pt idx="1733">
                  <c:v>315855.28999999998</c:v>
                </c:pt>
                <c:pt idx="1734">
                  <c:v>335091.93</c:v>
                </c:pt>
                <c:pt idx="1735">
                  <c:v>2457535.6599999997</c:v>
                </c:pt>
                <c:pt idx="1736">
                  <c:v>567730.66</c:v>
                </c:pt>
                <c:pt idx="1737">
                  <c:v>459103.67999999993</c:v>
                </c:pt>
                <c:pt idx="1738">
                  <c:v>653609.37</c:v>
                </c:pt>
                <c:pt idx="1739">
                  <c:v>1322015.3799999999</c:v>
                </c:pt>
                <c:pt idx="1740">
                  <c:v>201150.1</c:v>
                </c:pt>
                <c:pt idx="1741">
                  <c:v>787559.88</c:v>
                </c:pt>
                <c:pt idx="1742">
                  <c:v>413181.33999999997</c:v>
                </c:pt>
                <c:pt idx="1743">
                  <c:v>373616.77999999997</c:v>
                </c:pt>
                <c:pt idx="1744">
                  <c:v>233816.37</c:v>
                </c:pt>
                <c:pt idx="1745">
                  <c:v>528952.41</c:v>
                </c:pt>
                <c:pt idx="1746">
                  <c:v>541012.81000000006</c:v>
                </c:pt>
                <c:pt idx="1747">
                  <c:v>861725.29</c:v>
                </c:pt>
                <c:pt idx="1748">
                  <c:v>687259.91</c:v>
                </c:pt>
                <c:pt idx="1749">
                  <c:v>501042.16</c:v>
                </c:pt>
                <c:pt idx="1750">
                  <c:v>106878.21</c:v>
                </c:pt>
                <c:pt idx="1751">
                  <c:v>215518.07</c:v>
                </c:pt>
                <c:pt idx="1752">
                  <c:v>105255.03</c:v>
                </c:pt>
                <c:pt idx="1753">
                  <c:v>484405.57000000007</c:v>
                </c:pt>
                <c:pt idx="1754">
                  <c:v>1076566.9300000002</c:v>
                </c:pt>
                <c:pt idx="1755">
                  <c:v>146026.54999999999</c:v>
                </c:pt>
                <c:pt idx="1756">
                  <c:v>736214.03</c:v>
                </c:pt>
                <c:pt idx="1757">
                  <c:v>930182.46</c:v>
                </c:pt>
                <c:pt idx="1758">
                  <c:v>120921.06</c:v>
                </c:pt>
                <c:pt idx="1759">
                  <c:v>744286.38</c:v>
                </c:pt>
                <c:pt idx="1760">
                  <c:v>180612.53000000003</c:v>
                </c:pt>
                <c:pt idx="1761">
                  <c:v>320281.11</c:v>
                </c:pt>
                <c:pt idx="1762">
                  <c:v>895126.66999999993</c:v>
                </c:pt>
                <c:pt idx="1763">
                  <c:v>275586.88</c:v>
                </c:pt>
                <c:pt idx="1764">
                  <c:v>211785.38</c:v>
                </c:pt>
                <c:pt idx="1765">
                  <c:v>1637704.04</c:v>
                </c:pt>
                <c:pt idx="1766">
                  <c:v>958398.44000000006</c:v>
                </c:pt>
                <c:pt idx="1767">
                  <c:v>406560.24</c:v>
                </c:pt>
                <c:pt idx="1768">
                  <c:v>190440.25</c:v>
                </c:pt>
                <c:pt idx="1769">
                  <c:v>359663.65</c:v>
                </c:pt>
                <c:pt idx="1770">
                  <c:v>399286.90999999992</c:v>
                </c:pt>
                <c:pt idx="1771">
                  <c:v>2319971.7200000002</c:v>
                </c:pt>
                <c:pt idx="1772">
                  <c:v>206622.29</c:v>
                </c:pt>
                <c:pt idx="1773">
                  <c:v>250961.6</c:v>
                </c:pt>
                <c:pt idx="1774">
                  <c:v>340245.85</c:v>
                </c:pt>
                <c:pt idx="1775">
                  <c:v>2927652.39</c:v>
                </c:pt>
                <c:pt idx="1776">
                  <c:v>116659.32</c:v>
                </c:pt>
                <c:pt idx="1777">
                  <c:v>959734.11</c:v>
                </c:pt>
                <c:pt idx="1778">
                  <c:v>297500.2</c:v>
                </c:pt>
                <c:pt idx="1779">
                  <c:v>364732.72</c:v>
                </c:pt>
                <c:pt idx="1780">
                  <c:v>1889083.21</c:v>
                </c:pt>
                <c:pt idx="1781">
                  <c:v>558212.11</c:v>
                </c:pt>
                <c:pt idx="1782">
                  <c:v>574100.57000000007</c:v>
                </c:pt>
                <c:pt idx="1783">
                  <c:v>562547.3600000001</c:v>
                </c:pt>
                <c:pt idx="1784">
                  <c:v>1285352.4099999999</c:v>
                </c:pt>
                <c:pt idx="1785">
                  <c:v>140907.28</c:v>
                </c:pt>
                <c:pt idx="1786">
                  <c:v>987854.18</c:v>
                </c:pt>
                <c:pt idx="1787">
                  <c:v>421526.27</c:v>
                </c:pt>
                <c:pt idx="1788">
                  <c:v>378680.20999999996</c:v>
                </c:pt>
                <c:pt idx="1789">
                  <c:v>200047.25</c:v>
                </c:pt>
                <c:pt idx="1790">
                  <c:v>495650.69999999995</c:v>
                </c:pt>
                <c:pt idx="1791">
                  <c:v>511700.87</c:v>
                </c:pt>
                <c:pt idx="1792">
                  <c:v>791906.17</c:v>
                </c:pt>
                <c:pt idx="1793">
                  <c:v>856479.04</c:v>
                </c:pt>
                <c:pt idx="1794">
                  <c:v>530419.79999999993</c:v>
                </c:pt>
                <c:pt idx="1795">
                  <c:v>150147.20000000001</c:v>
                </c:pt>
                <c:pt idx="1796">
                  <c:v>206448.8</c:v>
                </c:pt>
                <c:pt idx="1797">
                  <c:v>98927.43</c:v>
                </c:pt>
                <c:pt idx="1798">
                  <c:v>635027.1</c:v>
                </c:pt>
                <c:pt idx="1799">
                  <c:v>1016802.9700000001</c:v>
                </c:pt>
                <c:pt idx="1800">
                  <c:v>129222.29</c:v>
                </c:pt>
                <c:pt idx="1801">
                  <c:v>828971.14999999991</c:v>
                </c:pt>
                <c:pt idx="1802">
                  <c:v>925391.37999999989</c:v>
                </c:pt>
                <c:pt idx="1803">
                  <c:v>108261.98000000001</c:v>
                </c:pt>
                <c:pt idx="1804">
                  <c:v>767731.37999999989</c:v>
                </c:pt>
                <c:pt idx="1805">
                  <c:v>197137.26</c:v>
                </c:pt>
                <c:pt idx="1806">
                  <c:v>323640.60000000003</c:v>
                </c:pt>
                <c:pt idx="1807">
                  <c:v>739020.76</c:v>
                </c:pt>
                <c:pt idx="1808">
                  <c:v>381974.08</c:v>
                </c:pt>
                <c:pt idx="1809">
                  <c:v>265974.39</c:v>
                </c:pt>
                <c:pt idx="1810">
                  <c:v>1739039.62</c:v>
                </c:pt>
                <c:pt idx="1811">
                  <c:v>990107.19000000006</c:v>
                </c:pt>
                <c:pt idx="1812">
                  <c:v>561515.47</c:v>
                </c:pt>
                <c:pt idx="1813">
                  <c:v>222842.69</c:v>
                </c:pt>
                <c:pt idx="1814">
                  <c:v>379285.32</c:v>
                </c:pt>
                <c:pt idx="1815">
                  <c:v>378882.16000000003</c:v>
                </c:pt>
                <c:pt idx="1816">
                  <c:v>1862343.88</c:v>
                </c:pt>
                <c:pt idx="1817">
                  <c:v>282887.95</c:v>
                </c:pt>
                <c:pt idx="1818">
                  <c:v>233283.11</c:v>
                </c:pt>
                <c:pt idx="1819">
                  <c:v>379303.12</c:v>
                </c:pt>
                <c:pt idx="1820">
                  <c:v>3599552.29</c:v>
                </c:pt>
                <c:pt idx="1821">
                  <c:v>146399.81</c:v>
                </c:pt>
                <c:pt idx="1822">
                  <c:v>885275.40000000014</c:v>
                </c:pt>
                <c:pt idx="1823">
                  <c:v>321950.78999999998</c:v>
                </c:pt>
                <c:pt idx="1824">
                  <c:v>306540.50999999995</c:v>
                </c:pt>
                <c:pt idx="1825">
                  <c:v>1774309.27</c:v>
                </c:pt>
                <c:pt idx="1826">
                  <c:v>590612.51</c:v>
                </c:pt>
                <c:pt idx="1827">
                  <c:v>520108.57</c:v>
                </c:pt>
                <c:pt idx="1828">
                  <c:v>584097.72</c:v>
                </c:pt>
                <c:pt idx="1829">
                  <c:v>1359861.5499999998</c:v>
                </c:pt>
                <c:pt idx="1830">
                  <c:v>127208.20000000001</c:v>
                </c:pt>
                <c:pt idx="1831">
                  <c:v>743458.81</c:v>
                </c:pt>
                <c:pt idx="1832">
                  <c:v>415160.54999999993</c:v>
                </c:pt>
                <c:pt idx="1833">
                  <c:v>369097.05000000005</c:v>
                </c:pt>
                <c:pt idx="1834">
                  <c:v>226546.46000000002</c:v>
                </c:pt>
                <c:pt idx="1835">
                  <c:v>550935.42000000004</c:v>
                </c:pt>
                <c:pt idx="1836">
                  <c:v>655861.66999999993</c:v>
                </c:pt>
                <c:pt idx="1837">
                  <c:v>891390</c:v>
                </c:pt>
                <c:pt idx="1838">
                  <c:v>591490.42000000004</c:v>
                </c:pt>
                <c:pt idx="1839">
                  <c:v>527258.19999999995</c:v>
                </c:pt>
                <c:pt idx="1840">
                  <c:v>103261.73</c:v>
                </c:pt>
                <c:pt idx="1841">
                  <c:v>221675.27000000002</c:v>
                </c:pt>
                <c:pt idx="1842">
                  <c:v>94650.92</c:v>
                </c:pt>
                <c:pt idx="1843">
                  <c:v>574313.19999999995</c:v>
                </c:pt>
                <c:pt idx="1844">
                  <c:v>877424.15000000014</c:v>
                </c:pt>
                <c:pt idx="1845">
                  <c:v>133875.68000000002</c:v>
                </c:pt>
                <c:pt idx="1846">
                  <c:v>865343.52</c:v>
                </c:pt>
                <c:pt idx="1847">
                  <c:v>958821.32000000007</c:v>
                </c:pt>
                <c:pt idx="1848">
                  <c:v>123073.71</c:v>
                </c:pt>
                <c:pt idx="1849">
                  <c:v>700001.8</c:v>
                </c:pt>
                <c:pt idx="1850">
                  <c:v>180146.71999999997</c:v>
                </c:pt>
                <c:pt idx="1851">
                  <c:v>331205.39</c:v>
                </c:pt>
                <c:pt idx="1852">
                  <c:v>766127.02999999991</c:v>
                </c:pt>
                <c:pt idx="1853">
                  <c:v>330737.77</c:v>
                </c:pt>
                <c:pt idx="1854">
                  <c:v>297316.01</c:v>
                </c:pt>
                <c:pt idx="1855">
                  <c:v>1753638.47</c:v>
                </c:pt>
                <c:pt idx="1856">
                  <c:v>1095255.49</c:v>
                </c:pt>
                <c:pt idx="1857">
                  <c:v>600113.36</c:v>
                </c:pt>
                <c:pt idx="1858">
                  <c:v>162140.72999999998</c:v>
                </c:pt>
                <c:pt idx="1859">
                  <c:v>357210.37</c:v>
                </c:pt>
                <c:pt idx="1860">
                  <c:v>393301.8</c:v>
                </c:pt>
                <c:pt idx="1861">
                  <c:v>1706041.83</c:v>
                </c:pt>
                <c:pt idx="1862">
                  <c:v>330516.34999999998</c:v>
                </c:pt>
                <c:pt idx="1863">
                  <c:v>275550.64</c:v>
                </c:pt>
                <c:pt idx="1864">
                  <c:v>384537.37</c:v>
                </c:pt>
                <c:pt idx="1865">
                  <c:v>3733627.7</c:v>
                </c:pt>
                <c:pt idx="1866">
                  <c:v>155841.43</c:v>
                </c:pt>
                <c:pt idx="1867">
                  <c:v>1179790.52</c:v>
                </c:pt>
                <c:pt idx="1868">
                  <c:v>331216.01</c:v>
                </c:pt>
                <c:pt idx="1869">
                  <c:v>367687.41</c:v>
                </c:pt>
                <c:pt idx="1870">
                  <c:v>2282721.6</c:v>
                </c:pt>
                <c:pt idx="1871">
                  <c:v>514871.34</c:v>
                </c:pt>
                <c:pt idx="1872">
                  <c:v>654176.29</c:v>
                </c:pt>
                <c:pt idx="1873">
                  <c:v>705215.87999999989</c:v>
                </c:pt>
                <c:pt idx="1874">
                  <c:v>1792436.2000000002</c:v>
                </c:pt>
                <c:pt idx="1875">
                  <c:v>125433.82999999999</c:v>
                </c:pt>
                <c:pt idx="1876">
                  <c:v>705685.74</c:v>
                </c:pt>
                <c:pt idx="1877">
                  <c:v>435689.6</c:v>
                </c:pt>
                <c:pt idx="1878">
                  <c:v>404277.48</c:v>
                </c:pt>
                <c:pt idx="1879">
                  <c:v>269460.88</c:v>
                </c:pt>
                <c:pt idx="1880">
                  <c:v>575529.52</c:v>
                </c:pt>
                <c:pt idx="1881">
                  <c:v>722845.66999999993</c:v>
                </c:pt>
                <c:pt idx="1882">
                  <c:v>1039807.29</c:v>
                </c:pt>
                <c:pt idx="1883">
                  <c:v>612395.80000000005</c:v>
                </c:pt>
                <c:pt idx="1884">
                  <c:v>572800.55000000005</c:v>
                </c:pt>
                <c:pt idx="1885">
                  <c:v>108836.02</c:v>
                </c:pt>
                <c:pt idx="1886">
                  <c:v>214277.11</c:v>
                </c:pt>
                <c:pt idx="1887">
                  <c:v>90712.8</c:v>
                </c:pt>
                <c:pt idx="1888">
                  <c:v>735785.92999999993</c:v>
                </c:pt>
                <c:pt idx="1889">
                  <c:v>958042.97</c:v>
                </c:pt>
                <c:pt idx="1890">
                  <c:v>168796.32</c:v>
                </c:pt>
                <c:pt idx="1891">
                  <c:v>846224.79</c:v>
                </c:pt>
                <c:pt idx="1892">
                  <c:v>990972.13</c:v>
                </c:pt>
                <c:pt idx="1893">
                  <c:v>112194.79</c:v>
                </c:pt>
                <c:pt idx="1894">
                  <c:v>870015.36</c:v>
                </c:pt>
                <c:pt idx="1895">
                  <c:v>235528.53</c:v>
                </c:pt>
                <c:pt idx="1896">
                  <c:v>387276.13</c:v>
                </c:pt>
                <c:pt idx="1897">
                  <c:v>814578.6</c:v>
                </c:pt>
                <c:pt idx="1898">
                  <c:v>488775.41000000003</c:v>
                </c:pt>
                <c:pt idx="1899">
                  <c:v>301045.77</c:v>
                </c:pt>
                <c:pt idx="1900">
                  <c:v>1709004.5899999999</c:v>
                </c:pt>
                <c:pt idx="1901">
                  <c:v>973399.25</c:v>
                </c:pt>
                <c:pt idx="1902">
                  <c:v>696892.16</c:v>
                </c:pt>
                <c:pt idx="1903">
                  <c:v>372238.73</c:v>
                </c:pt>
                <c:pt idx="1904">
                  <c:v>397799.74</c:v>
                </c:pt>
                <c:pt idx="1905">
                  <c:v>392021.35</c:v>
                </c:pt>
                <c:pt idx="1906">
                  <c:v>1629647.9300000002</c:v>
                </c:pt>
                <c:pt idx="1907">
                  <c:v>315277.03999999998</c:v>
                </c:pt>
                <c:pt idx="1908">
                  <c:v>237809.99</c:v>
                </c:pt>
                <c:pt idx="1909">
                  <c:v>381342.58999999997</c:v>
                </c:pt>
                <c:pt idx="1910">
                  <c:v>3319348.0300000003</c:v>
                </c:pt>
                <c:pt idx="1911">
                  <c:v>147557.38</c:v>
                </c:pt>
                <c:pt idx="1912">
                  <c:v>880068.89999999991</c:v>
                </c:pt>
                <c:pt idx="1913">
                  <c:v>306952.17</c:v>
                </c:pt>
                <c:pt idx="1914">
                  <c:v>356023.95999999996</c:v>
                </c:pt>
                <c:pt idx="1915">
                  <c:v>2142388.9299999997</c:v>
                </c:pt>
                <c:pt idx="1916">
                  <c:v>872201.5199999999</c:v>
                </c:pt>
                <c:pt idx="1917">
                  <c:v>539310.68000000005</c:v>
                </c:pt>
                <c:pt idx="1918">
                  <c:v>656719.64</c:v>
                </c:pt>
                <c:pt idx="1919">
                  <c:v>1469204.32</c:v>
                </c:pt>
                <c:pt idx="1920">
                  <c:v>179251.48</c:v>
                </c:pt>
                <c:pt idx="1921">
                  <c:v>737493.96</c:v>
                </c:pt>
                <c:pt idx="1922">
                  <c:v>488409.1</c:v>
                </c:pt>
                <c:pt idx="1923">
                  <c:v>352765.24</c:v>
                </c:pt>
                <c:pt idx="1924">
                  <c:v>209215.41</c:v>
                </c:pt>
                <c:pt idx="1925">
                  <c:v>552180.1</c:v>
                </c:pt>
                <c:pt idx="1926">
                  <c:v>579057.73</c:v>
                </c:pt>
                <c:pt idx="1927">
                  <c:v>1035642.1500000001</c:v>
                </c:pt>
                <c:pt idx="1928">
                  <c:v>564588.71</c:v>
                </c:pt>
                <c:pt idx="1929">
                  <c:v>556903.60000000009</c:v>
                </c:pt>
                <c:pt idx="1930">
                  <c:v>101849.54000000001</c:v>
                </c:pt>
                <c:pt idx="1931">
                  <c:v>191511.28</c:v>
                </c:pt>
                <c:pt idx="1932">
                  <c:v>118531.23</c:v>
                </c:pt>
                <c:pt idx="1933">
                  <c:v>562716.91</c:v>
                </c:pt>
                <c:pt idx="1934">
                  <c:v>1041640.8300000001</c:v>
                </c:pt>
                <c:pt idx="1935">
                  <c:v>89103.750000000015</c:v>
                </c:pt>
                <c:pt idx="1936">
                  <c:v>827453.87</c:v>
                </c:pt>
                <c:pt idx="1937">
                  <c:v>1011331.9300000002</c:v>
                </c:pt>
                <c:pt idx="1938">
                  <c:v>109621.62</c:v>
                </c:pt>
                <c:pt idx="1939">
                  <c:v>697670.45000000007</c:v>
                </c:pt>
                <c:pt idx="1940">
                  <c:v>173688.95</c:v>
                </c:pt>
                <c:pt idx="1941">
                  <c:v>316770.73</c:v>
                </c:pt>
                <c:pt idx="1942">
                  <c:v>713449.25</c:v>
                </c:pt>
                <c:pt idx="1943">
                  <c:v>321533.68</c:v>
                </c:pt>
                <c:pt idx="1944">
                  <c:v>170178.44</c:v>
                </c:pt>
                <c:pt idx="1945">
                  <c:v>1721562.2599999998</c:v>
                </c:pt>
                <c:pt idx="1946">
                  <c:v>1008530.19</c:v>
                </c:pt>
                <c:pt idx="1947">
                  <c:v>380663.99</c:v>
                </c:pt>
                <c:pt idx="1948">
                  <c:v>186606.66999999998</c:v>
                </c:pt>
                <c:pt idx="1949">
                  <c:v>318457.86000000004</c:v>
                </c:pt>
                <c:pt idx="1950">
                  <c:v>342866.62</c:v>
                </c:pt>
                <c:pt idx="1951">
                  <c:v>1658453.29</c:v>
                </c:pt>
                <c:pt idx="1952">
                  <c:v>175032.67</c:v>
                </c:pt>
                <c:pt idx="1953">
                  <c:v>309859.52</c:v>
                </c:pt>
                <c:pt idx="1954">
                  <c:v>346472.17999999993</c:v>
                </c:pt>
                <c:pt idx="1955">
                  <c:v>3027709.38</c:v>
                </c:pt>
                <c:pt idx="1956">
                  <c:v>111354.81</c:v>
                </c:pt>
                <c:pt idx="1957">
                  <c:v>1277745.1400000001</c:v>
                </c:pt>
                <c:pt idx="1958">
                  <c:v>286131.36</c:v>
                </c:pt>
                <c:pt idx="1959">
                  <c:v>390601.56</c:v>
                </c:pt>
                <c:pt idx="1960">
                  <c:v>1678785.12</c:v>
                </c:pt>
                <c:pt idx="1961">
                  <c:v>451933.74</c:v>
                </c:pt>
                <c:pt idx="1962">
                  <c:v>707494.88</c:v>
                </c:pt>
                <c:pt idx="1963">
                  <c:v>507909.44999999995</c:v>
                </c:pt>
                <c:pt idx="1964">
                  <c:v>1503763.9</c:v>
                </c:pt>
                <c:pt idx="1965">
                  <c:v>121290.33</c:v>
                </c:pt>
                <c:pt idx="1966">
                  <c:v>670256.04</c:v>
                </c:pt>
                <c:pt idx="1967">
                  <c:v>424274.68</c:v>
                </c:pt>
                <c:pt idx="1968">
                  <c:v>320600.44999999995</c:v>
                </c:pt>
                <c:pt idx="1969">
                  <c:v>205503.72</c:v>
                </c:pt>
                <c:pt idx="1970">
                  <c:v>557269.74</c:v>
                </c:pt>
                <c:pt idx="1971">
                  <c:v>517706.48</c:v>
                </c:pt>
                <c:pt idx="1972">
                  <c:v>933538.82000000007</c:v>
                </c:pt>
                <c:pt idx="1973">
                  <c:v>672136.66999999993</c:v>
                </c:pt>
                <c:pt idx="1974">
                  <c:v>529564.35</c:v>
                </c:pt>
                <c:pt idx="1975">
                  <c:v>114005.29000000001</c:v>
                </c:pt>
                <c:pt idx="1976">
                  <c:v>211414.99</c:v>
                </c:pt>
                <c:pt idx="1977">
                  <c:v>79040.739999999991</c:v>
                </c:pt>
                <c:pt idx="1978">
                  <c:v>759185.15999999992</c:v>
                </c:pt>
                <c:pt idx="1979">
                  <c:v>975345.23</c:v>
                </c:pt>
                <c:pt idx="1980">
                  <c:v>213344.02000000002</c:v>
                </c:pt>
                <c:pt idx="1981">
                  <c:v>991608.03</c:v>
                </c:pt>
                <c:pt idx="1982">
                  <c:v>1138059.7599999998</c:v>
                </c:pt>
                <c:pt idx="1983">
                  <c:v>147102.9</c:v>
                </c:pt>
                <c:pt idx="1984">
                  <c:v>912637.13</c:v>
                </c:pt>
                <c:pt idx="1985">
                  <c:v>222644.64</c:v>
                </c:pt>
                <c:pt idx="1986">
                  <c:v>455383.18</c:v>
                </c:pt>
                <c:pt idx="1987">
                  <c:v>1271691.3799999999</c:v>
                </c:pt>
                <c:pt idx="1988">
                  <c:v>336376.44</c:v>
                </c:pt>
                <c:pt idx="1989">
                  <c:v>311757.34999999998</c:v>
                </c:pt>
                <c:pt idx="1990">
                  <c:v>2053232.1399999997</c:v>
                </c:pt>
                <c:pt idx="1991">
                  <c:v>1368642.97</c:v>
                </c:pt>
                <c:pt idx="1992">
                  <c:v>846884.26</c:v>
                </c:pt>
                <c:pt idx="1993">
                  <c:v>366748.42</c:v>
                </c:pt>
                <c:pt idx="1994">
                  <c:v>392351.89</c:v>
                </c:pt>
                <c:pt idx="1995">
                  <c:v>511838.92</c:v>
                </c:pt>
                <c:pt idx="1996">
                  <c:v>2151848.41</c:v>
                </c:pt>
                <c:pt idx="1997">
                  <c:v>329983.88</c:v>
                </c:pt>
                <c:pt idx="1998">
                  <c:v>371578.11</c:v>
                </c:pt>
                <c:pt idx="1999">
                  <c:v>483998.93000000005</c:v>
                </c:pt>
                <c:pt idx="2000">
                  <c:v>5660216.21</c:v>
                </c:pt>
                <c:pt idx="2001">
                  <c:v>181342.06</c:v>
                </c:pt>
                <c:pt idx="2002">
                  <c:v>1450118.99</c:v>
                </c:pt>
                <c:pt idx="2003">
                  <c:v>351677.57</c:v>
                </c:pt>
                <c:pt idx="2004">
                  <c:v>487244.85</c:v>
                </c:pt>
                <c:pt idx="2005">
                  <c:v>2943485.63</c:v>
                </c:pt>
                <c:pt idx="2006">
                  <c:v>910892.2699999999</c:v>
                </c:pt>
                <c:pt idx="2007">
                  <c:v>788939.57000000007</c:v>
                </c:pt>
                <c:pt idx="2008">
                  <c:v>712105.3</c:v>
                </c:pt>
                <c:pt idx="2009">
                  <c:v>1856320.7899999998</c:v>
                </c:pt>
                <c:pt idx="2010">
                  <c:v>185799.15</c:v>
                </c:pt>
                <c:pt idx="2011">
                  <c:v>959581.12</c:v>
                </c:pt>
                <c:pt idx="2012">
                  <c:v>590306.09000000008</c:v>
                </c:pt>
                <c:pt idx="2013">
                  <c:v>459608.38</c:v>
                </c:pt>
                <c:pt idx="2014">
                  <c:v>296964.62</c:v>
                </c:pt>
                <c:pt idx="2015">
                  <c:v>770852.3</c:v>
                </c:pt>
                <c:pt idx="2016">
                  <c:v>999546.24</c:v>
                </c:pt>
                <c:pt idx="2017">
                  <c:v>1518151.4</c:v>
                </c:pt>
                <c:pt idx="2018">
                  <c:v>854571.15</c:v>
                </c:pt>
                <c:pt idx="2019">
                  <c:v>692850.29</c:v>
                </c:pt>
                <c:pt idx="2020">
                  <c:v>152362.03</c:v>
                </c:pt>
                <c:pt idx="2021">
                  <c:v>298159.65000000002</c:v>
                </c:pt>
                <c:pt idx="2022">
                  <c:v>123129.18</c:v>
                </c:pt>
                <c:pt idx="2023">
                  <c:v>879829.2</c:v>
                </c:pt>
                <c:pt idx="2024">
                  <c:v>1300618.48</c:v>
                </c:pt>
                <c:pt idx="2025">
                  <c:v>124204.73999999999</c:v>
                </c:pt>
                <c:pt idx="2026">
                  <c:v>832118.96</c:v>
                </c:pt>
                <c:pt idx="2027">
                  <c:v>1033316.63</c:v>
                </c:pt>
                <c:pt idx="2028">
                  <c:v>121030.78</c:v>
                </c:pt>
                <c:pt idx="2029">
                  <c:v>973189.39000000013</c:v>
                </c:pt>
                <c:pt idx="2030">
                  <c:v>183619.62</c:v>
                </c:pt>
                <c:pt idx="2031">
                  <c:v>294282.52</c:v>
                </c:pt>
                <c:pt idx="2032">
                  <c:v>831238.75</c:v>
                </c:pt>
                <c:pt idx="2033">
                  <c:v>308593.73</c:v>
                </c:pt>
                <c:pt idx="2034">
                  <c:v>245777.78</c:v>
                </c:pt>
                <c:pt idx="2035">
                  <c:v>1675922.9</c:v>
                </c:pt>
                <c:pt idx="2036">
                  <c:v>1060207.8899999999</c:v>
                </c:pt>
                <c:pt idx="2037">
                  <c:v>539006.51</c:v>
                </c:pt>
                <c:pt idx="2038">
                  <c:v>174930.48</c:v>
                </c:pt>
                <c:pt idx="2039">
                  <c:v>433633.3</c:v>
                </c:pt>
                <c:pt idx="2040">
                  <c:v>394432.77</c:v>
                </c:pt>
                <c:pt idx="2041">
                  <c:v>1728818.1</c:v>
                </c:pt>
                <c:pt idx="2042">
                  <c:v>270917.05</c:v>
                </c:pt>
                <c:pt idx="2043">
                  <c:v>292408.83999999997</c:v>
                </c:pt>
                <c:pt idx="2044">
                  <c:v>386155.17000000004</c:v>
                </c:pt>
                <c:pt idx="2045">
                  <c:v>3314020.58</c:v>
                </c:pt>
                <c:pt idx="2046">
                  <c:v>147385.34</c:v>
                </c:pt>
                <c:pt idx="2047">
                  <c:v>1186740.96</c:v>
                </c:pt>
                <c:pt idx="2048">
                  <c:v>297822.74</c:v>
                </c:pt>
                <c:pt idx="2049">
                  <c:v>448057.59999999998</c:v>
                </c:pt>
                <c:pt idx="2050">
                  <c:v>2173019.4699999997</c:v>
                </c:pt>
                <c:pt idx="2051">
                  <c:v>664892.78</c:v>
                </c:pt>
                <c:pt idx="2052">
                  <c:v>658452.81000000006</c:v>
                </c:pt>
                <c:pt idx="2053">
                  <c:v>717424.24</c:v>
                </c:pt>
                <c:pt idx="2054">
                  <c:v>1435058.9899999998</c:v>
                </c:pt>
                <c:pt idx="2055">
                  <c:v>119943.73000000001</c:v>
                </c:pt>
                <c:pt idx="2056">
                  <c:v>878976.45</c:v>
                </c:pt>
                <c:pt idx="2057">
                  <c:v>387428.56000000006</c:v>
                </c:pt>
                <c:pt idx="2058">
                  <c:v>345716.58999999997</c:v>
                </c:pt>
                <c:pt idx="2059">
                  <c:v>241982.14</c:v>
                </c:pt>
                <c:pt idx="2060">
                  <c:v>497304.97</c:v>
                </c:pt>
                <c:pt idx="2061">
                  <c:v>581878.12</c:v>
                </c:pt>
                <c:pt idx="2062">
                  <c:v>833319.14999999991</c:v>
                </c:pt>
                <c:pt idx="2063">
                  <c:v>744338.89999999991</c:v>
                </c:pt>
                <c:pt idx="2064">
                  <c:v>541493.48</c:v>
                </c:pt>
                <c:pt idx="2065">
                  <c:v>109772.19</c:v>
                </c:pt>
                <c:pt idx="2066">
                  <c:v>186996.75</c:v>
                </c:pt>
                <c:pt idx="2067">
                  <c:v>88469.82</c:v>
                </c:pt>
                <c:pt idx="2068">
                  <c:v>740192.51</c:v>
                </c:pt>
                <c:pt idx="2069">
                  <c:v>1063152.3</c:v>
                </c:pt>
                <c:pt idx="2070">
                  <c:v>106200.31999999999</c:v>
                </c:pt>
                <c:pt idx="2071">
                  <c:v>769226.22</c:v>
                </c:pt>
                <c:pt idx="2072">
                  <c:v>874882.70000000007</c:v>
                </c:pt>
                <c:pt idx="2073">
                  <c:v>100175.95999999999</c:v>
                </c:pt>
                <c:pt idx="2074">
                  <c:v>687468.23</c:v>
                </c:pt>
                <c:pt idx="2075">
                  <c:v>176596.33000000002</c:v>
                </c:pt>
                <c:pt idx="2076">
                  <c:v>287364.2</c:v>
                </c:pt>
                <c:pt idx="2077">
                  <c:v>781364.36</c:v>
                </c:pt>
                <c:pt idx="2078">
                  <c:v>298706.57</c:v>
                </c:pt>
                <c:pt idx="2079">
                  <c:v>227485.78999999998</c:v>
                </c:pt>
                <c:pt idx="2080">
                  <c:v>1576426.9499999997</c:v>
                </c:pt>
                <c:pt idx="2081">
                  <c:v>866237.15</c:v>
                </c:pt>
                <c:pt idx="2082">
                  <c:v>501460.56</c:v>
                </c:pt>
                <c:pt idx="2083">
                  <c:v>316432.32</c:v>
                </c:pt>
                <c:pt idx="2084">
                  <c:v>330815.87</c:v>
                </c:pt>
                <c:pt idx="2085">
                  <c:v>358507.38999999996</c:v>
                </c:pt>
                <c:pt idx="2086">
                  <c:v>1576959.1400000001</c:v>
                </c:pt>
                <c:pt idx="2087">
                  <c:v>229996.58</c:v>
                </c:pt>
                <c:pt idx="2088">
                  <c:v>281070.23</c:v>
                </c:pt>
                <c:pt idx="2089">
                  <c:v>399019.53</c:v>
                </c:pt>
                <c:pt idx="2090">
                  <c:v>2870609.01</c:v>
                </c:pt>
                <c:pt idx="2091">
                  <c:v>142729.76999999999</c:v>
                </c:pt>
                <c:pt idx="2092">
                  <c:v>1176497.22</c:v>
                </c:pt>
                <c:pt idx="2093">
                  <c:v>283586.34999999998</c:v>
                </c:pt>
                <c:pt idx="2094">
                  <c:v>349431.25</c:v>
                </c:pt>
                <c:pt idx="2095">
                  <c:v>1796208.81</c:v>
                </c:pt>
                <c:pt idx="2096">
                  <c:v>508967.18</c:v>
                </c:pt>
                <c:pt idx="2097">
                  <c:v>637957.43999999994</c:v>
                </c:pt>
                <c:pt idx="2098">
                  <c:v>523640.82999999996</c:v>
                </c:pt>
                <c:pt idx="2099">
                  <c:v>1599351.84</c:v>
                </c:pt>
                <c:pt idx="2100">
                  <c:v>116639.89000000001</c:v>
                </c:pt>
                <c:pt idx="2101">
                  <c:v>567146.98</c:v>
                </c:pt>
                <c:pt idx="2102">
                  <c:v>382444.85</c:v>
                </c:pt>
                <c:pt idx="2103">
                  <c:v>328309.02</c:v>
                </c:pt>
                <c:pt idx="2104">
                  <c:v>231512.64</c:v>
                </c:pt>
                <c:pt idx="2105">
                  <c:v>504891.45999999996</c:v>
                </c:pt>
                <c:pt idx="2106">
                  <c:v>496156.07999999996</c:v>
                </c:pt>
                <c:pt idx="2107">
                  <c:v>865141.89</c:v>
                </c:pt>
                <c:pt idx="2108">
                  <c:v>458433.77999999997</c:v>
                </c:pt>
                <c:pt idx="2109">
                  <c:v>525800.71</c:v>
                </c:pt>
                <c:pt idx="2110">
                  <c:v>82073.09</c:v>
                </c:pt>
                <c:pt idx="2111">
                  <c:v>202905.87</c:v>
                </c:pt>
                <c:pt idx="2112">
                  <c:v>79293.649999999994</c:v>
                </c:pt>
                <c:pt idx="2113">
                  <c:v>699985.63</c:v>
                </c:pt>
                <c:pt idx="2114">
                  <c:v>987040.14</c:v>
                </c:pt>
                <c:pt idx="2115">
                  <c:v>130748.31000000001</c:v>
                </c:pt>
                <c:pt idx="2116">
                  <c:v>732848.77</c:v>
                </c:pt>
                <c:pt idx="2117">
                  <c:v>966456.53</c:v>
                </c:pt>
                <c:pt idx="2118">
                  <c:v>106913.61</c:v>
                </c:pt>
                <c:pt idx="2119">
                  <c:v>712064.53</c:v>
                </c:pt>
                <c:pt idx="2120">
                  <c:v>184474.05000000002</c:v>
                </c:pt>
                <c:pt idx="2121">
                  <c:v>294474.69</c:v>
                </c:pt>
                <c:pt idx="2122">
                  <c:v>714214.71</c:v>
                </c:pt>
                <c:pt idx="2123">
                  <c:v>432364.82999999996</c:v>
                </c:pt>
                <c:pt idx="2124">
                  <c:v>217572.66999999998</c:v>
                </c:pt>
                <c:pt idx="2125">
                  <c:v>1732537.9300000002</c:v>
                </c:pt>
                <c:pt idx="2126">
                  <c:v>817850.1100000001</c:v>
                </c:pt>
                <c:pt idx="2127">
                  <c:v>389994.81999999995</c:v>
                </c:pt>
                <c:pt idx="2128">
                  <c:v>214885.18000000002</c:v>
                </c:pt>
                <c:pt idx="2129">
                  <c:v>359105.35000000003</c:v>
                </c:pt>
                <c:pt idx="2130">
                  <c:v>385054.31999999995</c:v>
                </c:pt>
                <c:pt idx="2131">
                  <c:v>1534690.19</c:v>
                </c:pt>
                <c:pt idx="2132">
                  <c:v>220073.33999999997</c:v>
                </c:pt>
                <c:pt idx="2133">
                  <c:v>231089.99000000002</c:v>
                </c:pt>
                <c:pt idx="2134">
                  <c:v>400884.23</c:v>
                </c:pt>
                <c:pt idx="2135">
                  <c:v>3746804.53</c:v>
                </c:pt>
                <c:pt idx="2136">
                  <c:v>148735.53</c:v>
                </c:pt>
                <c:pt idx="2137">
                  <c:v>961563.82</c:v>
                </c:pt>
                <c:pt idx="2138">
                  <c:v>296295.64</c:v>
                </c:pt>
                <c:pt idx="2139">
                  <c:v>348707.93000000005</c:v>
                </c:pt>
                <c:pt idx="2140">
                  <c:v>1721711.53</c:v>
                </c:pt>
                <c:pt idx="2141">
                  <c:v>527184.24</c:v>
                </c:pt>
                <c:pt idx="2142">
                  <c:v>548028.49</c:v>
                </c:pt>
                <c:pt idx="2143">
                  <c:v>517864.85</c:v>
                </c:pt>
                <c:pt idx="2144">
                  <c:v>1379416.94</c:v>
                </c:pt>
                <c:pt idx="2145">
                  <c:v>179820.37</c:v>
                </c:pt>
                <c:pt idx="2146">
                  <c:v>675339.84000000008</c:v>
                </c:pt>
                <c:pt idx="2147">
                  <c:v>394653.8</c:v>
                </c:pt>
                <c:pt idx="2148">
                  <c:v>328187.66000000003</c:v>
                </c:pt>
                <c:pt idx="2149">
                  <c:v>222658.75</c:v>
                </c:pt>
                <c:pt idx="2150">
                  <c:v>520748.49</c:v>
                </c:pt>
                <c:pt idx="2151">
                  <c:v>760662.85</c:v>
                </c:pt>
                <c:pt idx="2152">
                  <c:v>849495.7</c:v>
                </c:pt>
                <c:pt idx="2153">
                  <c:v>670997.07999999996</c:v>
                </c:pt>
                <c:pt idx="2154">
                  <c:v>491890.20999999996</c:v>
                </c:pt>
                <c:pt idx="2155">
                  <c:v>118002.78</c:v>
                </c:pt>
                <c:pt idx="2156">
                  <c:v>194809.95</c:v>
                </c:pt>
                <c:pt idx="2157">
                  <c:v>92370.760000000009</c:v>
                </c:pt>
                <c:pt idx="2158">
                  <c:v>591340.71</c:v>
                </c:pt>
                <c:pt idx="2159">
                  <c:v>950056.90999999992</c:v>
                </c:pt>
                <c:pt idx="2160">
                  <c:v>109572.01</c:v>
                </c:pt>
                <c:pt idx="2161">
                  <c:v>785440.79</c:v>
                </c:pt>
                <c:pt idx="2162">
                  <c:v>895247.42999999993</c:v>
                </c:pt>
                <c:pt idx="2163">
                  <c:v>100904.32999999999</c:v>
                </c:pt>
                <c:pt idx="2164">
                  <c:v>768125.03999999992</c:v>
                </c:pt>
                <c:pt idx="2165">
                  <c:v>179223.55</c:v>
                </c:pt>
                <c:pt idx="2166">
                  <c:v>326237.92</c:v>
                </c:pt>
                <c:pt idx="2167">
                  <c:v>656144.90999999992</c:v>
                </c:pt>
                <c:pt idx="2168">
                  <c:v>480319.89</c:v>
                </c:pt>
                <c:pt idx="2169">
                  <c:v>297096.86</c:v>
                </c:pt>
                <c:pt idx="2170">
                  <c:v>1601593.4</c:v>
                </c:pt>
                <c:pt idx="2171">
                  <c:v>1161232.95</c:v>
                </c:pt>
                <c:pt idx="2172">
                  <c:v>542284.88</c:v>
                </c:pt>
                <c:pt idx="2173">
                  <c:v>161300.17000000001</c:v>
                </c:pt>
                <c:pt idx="2174">
                  <c:v>356398.39</c:v>
                </c:pt>
                <c:pt idx="2175">
                  <c:v>382924.73</c:v>
                </c:pt>
                <c:pt idx="2176">
                  <c:v>1302553.46</c:v>
                </c:pt>
                <c:pt idx="2177">
                  <c:v>287883.67000000004</c:v>
                </c:pt>
                <c:pt idx="2178">
                  <c:v>291207.30000000005</c:v>
                </c:pt>
                <c:pt idx="2179">
                  <c:v>418788.98</c:v>
                </c:pt>
                <c:pt idx="2180">
                  <c:v>3138508.58</c:v>
                </c:pt>
                <c:pt idx="2181">
                  <c:v>126968.37</c:v>
                </c:pt>
                <c:pt idx="2182">
                  <c:v>1299829.4500000002</c:v>
                </c:pt>
                <c:pt idx="2183">
                  <c:v>286133.52</c:v>
                </c:pt>
                <c:pt idx="2184">
                  <c:v>340524.95</c:v>
                </c:pt>
                <c:pt idx="2185">
                  <c:v>1939034.36</c:v>
                </c:pt>
                <c:pt idx="2186">
                  <c:v>495797.97</c:v>
                </c:pt>
                <c:pt idx="2187">
                  <c:v>682172.8</c:v>
                </c:pt>
                <c:pt idx="2188">
                  <c:v>532754.99000000011</c:v>
                </c:pt>
                <c:pt idx="2189">
                  <c:v>1369734.27</c:v>
                </c:pt>
                <c:pt idx="2190">
                  <c:v>127738.26</c:v>
                </c:pt>
                <c:pt idx="2191">
                  <c:v>694242.52</c:v>
                </c:pt>
                <c:pt idx="2192">
                  <c:v>428180.08999999997</c:v>
                </c:pt>
                <c:pt idx="2193">
                  <c:v>321737.49</c:v>
                </c:pt>
                <c:pt idx="2194">
                  <c:v>201637.9</c:v>
                </c:pt>
                <c:pt idx="2195">
                  <c:v>520616.64999999997</c:v>
                </c:pt>
                <c:pt idx="2196">
                  <c:v>533008.52</c:v>
                </c:pt>
                <c:pt idx="2197">
                  <c:v>901476.44000000006</c:v>
                </c:pt>
                <c:pt idx="2198">
                  <c:v>547304.12</c:v>
                </c:pt>
                <c:pt idx="2199">
                  <c:v>528041.08000000007</c:v>
                </c:pt>
                <c:pt idx="2200">
                  <c:v>95752.829999999987</c:v>
                </c:pt>
                <c:pt idx="2201">
                  <c:v>220298.72</c:v>
                </c:pt>
                <c:pt idx="2202">
                  <c:v>85815.28</c:v>
                </c:pt>
                <c:pt idx="2203">
                  <c:v>761815.98</c:v>
                </c:pt>
                <c:pt idx="2204">
                  <c:v>1026127.3999999999</c:v>
                </c:pt>
                <c:pt idx="2205">
                  <c:v>181735.5</c:v>
                </c:pt>
                <c:pt idx="2206">
                  <c:v>797655.96</c:v>
                </c:pt>
                <c:pt idx="2207">
                  <c:v>955402.56</c:v>
                </c:pt>
                <c:pt idx="2208">
                  <c:v>112994.28</c:v>
                </c:pt>
                <c:pt idx="2209">
                  <c:v>821633.15999999992</c:v>
                </c:pt>
                <c:pt idx="2210">
                  <c:v>205970.53</c:v>
                </c:pt>
                <c:pt idx="2211">
                  <c:v>309541.23</c:v>
                </c:pt>
                <c:pt idx="2212">
                  <c:v>727358.84</c:v>
                </c:pt>
                <c:pt idx="2213">
                  <c:v>511687.56000000006</c:v>
                </c:pt>
                <c:pt idx="2214">
                  <c:v>225285.37</c:v>
                </c:pt>
                <c:pt idx="2215">
                  <c:v>1826751.49</c:v>
                </c:pt>
                <c:pt idx="2216">
                  <c:v>933621.34000000008</c:v>
                </c:pt>
                <c:pt idx="2217">
                  <c:v>550839.77</c:v>
                </c:pt>
                <c:pt idx="2218">
                  <c:v>187434.91999999998</c:v>
                </c:pt>
                <c:pt idx="2219">
                  <c:v>360413.87</c:v>
                </c:pt>
                <c:pt idx="2220">
                  <c:v>410315.09000000008</c:v>
                </c:pt>
                <c:pt idx="2221">
                  <c:v>1989401.21</c:v>
                </c:pt>
                <c:pt idx="2222">
                  <c:v>257701.03000000003</c:v>
                </c:pt>
                <c:pt idx="2223">
                  <c:v>236499.93</c:v>
                </c:pt>
                <c:pt idx="2224">
                  <c:v>421843.22</c:v>
                </c:pt>
                <c:pt idx="2225">
                  <c:v>3323658.3099999996</c:v>
                </c:pt>
                <c:pt idx="2226">
                  <c:v>142085.18</c:v>
                </c:pt>
                <c:pt idx="2227">
                  <c:v>1008565.03</c:v>
                </c:pt>
                <c:pt idx="2228">
                  <c:v>312948.44</c:v>
                </c:pt>
                <c:pt idx="2229">
                  <c:v>351894.05</c:v>
                </c:pt>
                <c:pt idx="2230">
                  <c:v>2127689.2599999998</c:v>
                </c:pt>
                <c:pt idx="2231">
                  <c:v>808678.15</c:v>
                </c:pt>
                <c:pt idx="2232">
                  <c:v>541244.13</c:v>
                </c:pt>
                <c:pt idx="2233">
                  <c:v>604597.25</c:v>
                </c:pt>
                <c:pt idx="2234">
                  <c:v>1420429.23</c:v>
                </c:pt>
                <c:pt idx="2235">
                  <c:v>127601.55</c:v>
                </c:pt>
                <c:pt idx="2236">
                  <c:v>755389.32000000007</c:v>
                </c:pt>
                <c:pt idx="2237">
                  <c:v>422344.22000000003</c:v>
                </c:pt>
                <c:pt idx="2238">
                  <c:v>358126.64</c:v>
                </c:pt>
                <c:pt idx="2239">
                  <c:v>230630.99</c:v>
                </c:pt>
                <c:pt idx="2240">
                  <c:v>517387.39999999997</c:v>
                </c:pt>
                <c:pt idx="2241">
                  <c:v>574362.07000000007</c:v>
                </c:pt>
                <c:pt idx="2242">
                  <c:v>908137.8600000001</c:v>
                </c:pt>
                <c:pt idx="2243">
                  <c:v>585967.66999999993</c:v>
                </c:pt>
                <c:pt idx="2244">
                  <c:v>505605.47</c:v>
                </c:pt>
                <c:pt idx="2245">
                  <c:v>104653.26000000001</c:v>
                </c:pt>
                <c:pt idx="2246">
                  <c:v>208240.72999999998</c:v>
                </c:pt>
                <c:pt idx="2247">
                  <c:v>105587.74999999999</c:v>
                </c:pt>
                <c:pt idx="2248">
                  <c:v>580729.39999999991</c:v>
                </c:pt>
                <c:pt idx="2249">
                  <c:v>968618.14999999991</c:v>
                </c:pt>
                <c:pt idx="2250">
                  <c:v>108441.54</c:v>
                </c:pt>
                <c:pt idx="2251">
                  <c:v>837232.67999999993</c:v>
                </c:pt>
                <c:pt idx="2252">
                  <c:v>1003660.1099999999</c:v>
                </c:pt>
                <c:pt idx="2253">
                  <c:v>120985.13</c:v>
                </c:pt>
                <c:pt idx="2254">
                  <c:v>738023.08</c:v>
                </c:pt>
                <c:pt idx="2255">
                  <c:v>198287.46</c:v>
                </c:pt>
                <c:pt idx="2256">
                  <c:v>411352.89</c:v>
                </c:pt>
                <c:pt idx="2257">
                  <c:v>796937.09000000008</c:v>
                </c:pt>
                <c:pt idx="2258">
                  <c:v>422742.5</c:v>
                </c:pt>
                <c:pt idx="2259">
                  <c:v>246036.33</c:v>
                </c:pt>
                <c:pt idx="2260">
                  <c:v>1793962.0199999998</c:v>
                </c:pt>
                <c:pt idx="2261">
                  <c:v>1076718.81</c:v>
                </c:pt>
                <c:pt idx="2262">
                  <c:v>702180.39</c:v>
                </c:pt>
                <c:pt idx="2263">
                  <c:v>376224.71</c:v>
                </c:pt>
                <c:pt idx="2264">
                  <c:v>361993.49</c:v>
                </c:pt>
                <c:pt idx="2265">
                  <c:v>362439.04</c:v>
                </c:pt>
                <c:pt idx="2266">
                  <c:v>1855990.58</c:v>
                </c:pt>
                <c:pt idx="2267">
                  <c:v>270587.81</c:v>
                </c:pt>
                <c:pt idx="2268">
                  <c:v>302512.53000000003</c:v>
                </c:pt>
                <c:pt idx="2269">
                  <c:v>378976.94</c:v>
                </c:pt>
                <c:pt idx="2270">
                  <c:v>3898882.0900000003</c:v>
                </c:pt>
                <c:pt idx="2271">
                  <c:v>139994.40000000002</c:v>
                </c:pt>
                <c:pt idx="2272">
                  <c:v>1262651.95</c:v>
                </c:pt>
                <c:pt idx="2273">
                  <c:v>308208.41000000003</c:v>
                </c:pt>
                <c:pt idx="2274">
                  <c:v>385800.44</c:v>
                </c:pt>
                <c:pt idx="2275">
                  <c:v>1936482.83</c:v>
                </c:pt>
                <c:pt idx="2276">
                  <c:v>476963.87000000005</c:v>
                </c:pt>
                <c:pt idx="2277">
                  <c:v>669193.52</c:v>
                </c:pt>
                <c:pt idx="2278">
                  <c:v>582732.26</c:v>
                </c:pt>
                <c:pt idx="2279">
                  <c:v>1388609.6300000001</c:v>
                </c:pt>
                <c:pt idx="2280">
                  <c:v>137302.16999999998</c:v>
                </c:pt>
                <c:pt idx="2281">
                  <c:v>795508.27</c:v>
                </c:pt>
                <c:pt idx="2282">
                  <c:v>525365.13</c:v>
                </c:pt>
                <c:pt idx="2283">
                  <c:v>403475.45</c:v>
                </c:pt>
                <c:pt idx="2284">
                  <c:v>235458.16</c:v>
                </c:pt>
                <c:pt idx="2285">
                  <c:v>508770.47000000003</c:v>
                </c:pt>
                <c:pt idx="2286">
                  <c:v>771786.42</c:v>
                </c:pt>
                <c:pt idx="2287">
                  <c:v>991806.78</c:v>
                </c:pt>
                <c:pt idx="2288">
                  <c:v>684651.27</c:v>
                </c:pt>
                <c:pt idx="2289">
                  <c:v>580638.99</c:v>
                </c:pt>
                <c:pt idx="2290">
                  <c:v>120435.94</c:v>
                </c:pt>
                <c:pt idx="2291">
                  <c:v>226707.61000000002</c:v>
                </c:pt>
                <c:pt idx="2292">
                  <c:v>85396.87</c:v>
                </c:pt>
                <c:pt idx="2293">
                  <c:v>747084.7</c:v>
                </c:pt>
                <c:pt idx="2294">
                  <c:v>1005623.73</c:v>
                </c:pt>
                <c:pt idx="2295">
                  <c:v>157694.28</c:v>
                </c:pt>
                <c:pt idx="2296">
                  <c:v>710287.11</c:v>
                </c:pt>
                <c:pt idx="2297">
                  <c:v>985498.73</c:v>
                </c:pt>
                <c:pt idx="2298">
                  <c:v>115081.14000000001</c:v>
                </c:pt>
                <c:pt idx="2299">
                  <c:v>835837.52</c:v>
                </c:pt>
                <c:pt idx="2300">
                  <c:v>225927.39</c:v>
                </c:pt>
                <c:pt idx="2301">
                  <c:v>321546.28999999998</c:v>
                </c:pt>
                <c:pt idx="2302">
                  <c:v>708200.89</c:v>
                </c:pt>
                <c:pt idx="2303">
                  <c:v>392328.95</c:v>
                </c:pt>
                <c:pt idx="2304">
                  <c:v>276163.93</c:v>
                </c:pt>
                <c:pt idx="2305">
                  <c:v>1807644.76</c:v>
                </c:pt>
                <c:pt idx="2306">
                  <c:v>998082.11</c:v>
                </c:pt>
                <c:pt idx="2307">
                  <c:v>569270.74</c:v>
                </c:pt>
                <c:pt idx="2308">
                  <c:v>162380.62</c:v>
                </c:pt>
                <c:pt idx="2309">
                  <c:v>410010.54000000004</c:v>
                </c:pt>
                <c:pt idx="2310">
                  <c:v>442661.64999999997</c:v>
                </c:pt>
                <c:pt idx="2311">
                  <c:v>1641355.83</c:v>
                </c:pt>
                <c:pt idx="2312">
                  <c:v>287819.58999999997</c:v>
                </c:pt>
                <c:pt idx="2313">
                  <c:v>247696.72999999998</c:v>
                </c:pt>
                <c:pt idx="2314">
                  <c:v>426823.54</c:v>
                </c:pt>
                <c:pt idx="2315">
                  <c:v>3292570.45</c:v>
                </c:pt>
                <c:pt idx="2316">
                  <c:v>127614.65</c:v>
                </c:pt>
                <c:pt idx="2317">
                  <c:v>1021256.0800000001</c:v>
                </c:pt>
                <c:pt idx="2318">
                  <c:v>291150.42000000004</c:v>
                </c:pt>
                <c:pt idx="2319">
                  <c:v>376785.69000000006</c:v>
                </c:pt>
                <c:pt idx="2320">
                  <c:v>2650324.9299999997</c:v>
                </c:pt>
                <c:pt idx="2321">
                  <c:v>595706.62</c:v>
                </c:pt>
                <c:pt idx="2322">
                  <c:v>559316.91999999993</c:v>
                </c:pt>
                <c:pt idx="2323">
                  <c:v>763092.04</c:v>
                </c:pt>
                <c:pt idx="2324">
                  <c:v>1591387.48</c:v>
                </c:pt>
                <c:pt idx="2325">
                  <c:v>189950.27</c:v>
                </c:pt>
                <c:pt idx="2326">
                  <c:v>854610.82000000007</c:v>
                </c:pt>
                <c:pt idx="2327">
                  <c:v>425862.29999999993</c:v>
                </c:pt>
                <c:pt idx="2328">
                  <c:v>318495.25</c:v>
                </c:pt>
                <c:pt idx="2329">
                  <c:v>216412.93</c:v>
                </c:pt>
                <c:pt idx="2330">
                  <c:v>544019.02</c:v>
                </c:pt>
                <c:pt idx="2331">
                  <c:v>580227.15</c:v>
                </c:pt>
                <c:pt idx="2332">
                  <c:v>1054477.8899999999</c:v>
                </c:pt>
                <c:pt idx="2333">
                  <c:v>637460.77</c:v>
                </c:pt>
                <c:pt idx="2334">
                  <c:v>476740.53</c:v>
                </c:pt>
                <c:pt idx="2335">
                  <c:v>112777.09</c:v>
                </c:pt>
                <c:pt idx="2336">
                  <c:v>211280.68</c:v>
                </c:pt>
                <c:pt idx="2337">
                  <c:v>111779.71999999999</c:v>
                </c:pt>
                <c:pt idx="2338">
                  <c:v>598498.24</c:v>
                </c:pt>
                <c:pt idx="2339">
                  <c:v>963929.35</c:v>
                </c:pt>
                <c:pt idx="2340">
                  <c:v>114676.3</c:v>
                </c:pt>
                <c:pt idx="2341">
                  <c:v>748668.25</c:v>
                </c:pt>
                <c:pt idx="2342">
                  <c:v>1046070.36</c:v>
                </c:pt>
                <c:pt idx="2343">
                  <c:v>104652.1</c:v>
                </c:pt>
                <c:pt idx="2344">
                  <c:v>722354.83</c:v>
                </c:pt>
                <c:pt idx="2345">
                  <c:v>204288.05</c:v>
                </c:pt>
                <c:pt idx="2346">
                  <c:v>325507.73</c:v>
                </c:pt>
                <c:pt idx="2347">
                  <c:v>710626.73</c:v>
                </c:pt>
                <c:pt idx="2348">
                  <c:v>321141.97000000003</c:v>
                </c:pt>
                <c:pt idx="2349">
                  <c:v>237018.09000000003</c:v>
                </c:pt>
                <c:pt idx="2350">
                  <c:v>1826843.9100000001</c:v>
                </c:pt>
                <c:pt idx="2351">
                  <c:v>847611.67999999993</c:v>
                </c:pt>
                <c:pt idx="2352">
                  <c:v>481550.18</c:v>
                </c:pt>
                <c:pt idx="2353">
                  <c:v>165538.9</c:v>
                </c:pt>
                <c:pt idx="2354">
                  <c:v>366482.43</c:v>
                </c:pt>
                <c:pt idx="2355">
                  <c:v>360689.77999999997</c:v>
                </c:pt>
                <c:pt idx="2356">
                  <c:v>1726708.04</c:v>
                </c:pt>
                <c:pt idx="2357">
                  <c:v>242135.82</c:v>
                </c:pt>
                <c:pt idx="2358">
                  <c:v>305377.07999999996</c:v>
                </c:pt>
                <c:pt idx="2359">
                  <c:v>498060.53</c:v>
                </c:pt>
                <c:pt idx="2360">
                  <c:v>3153338.4000000004</c:v>
                </c:pt>
                <c:pt idx="2361">
                  <c:v>122017.70999999999</c:v>
                </c:pt>
                <c:pt idx="2362">
                  <c:v>1292756.0499999998</c:v>
                </c:pt>
                <c:pt idx="2363">
                  <c:v>301591.86</c:v>
                </c:pt>
                <c:pt idx="2364">
                  <c:v>381221.11</c:v>
                </c:pt>
                <c:pt idx="2365">
                  <c:v>1849885.73</c:v>
                </c:pt>
                <c:pt idx="2366">
                  <c:v>491985.91999999998</c:v>
                </c:pt>
                <c:pt idx="2367">
                  <c:v>673468.63</c:v>
                </c:pt>
                <c:pt idx="2368">
                  <c:v>557094.30000000005</c:v>
                </c:pt>
                <c:pt idx="2369">
                  <c:v>1680223.25</c:v>
                </c:pt>
                <c:pt idx="2370">
                  <c:v>186453.93</c:v>
                </c:pt>
                <c:pt idx="2371">
                  <c:v>633039.81000000006</c:v>
                </c:pt>
                <c:pt idx="2372">
                  <c:v>421986.26</c:v>
                </c:pt>
                <c:pt idx="2373">
                  <c:v>325616.55</c:v>
                </c:pt>
                <c:pt idx="2374">
                  <c:v>202186.87</c:v>
                </c:pt>
                <c:pt idx="2375">
                  <c:v>551115.81999999995</c:v>
                </c:pt>
                <c:pt idx="2376">
                  <c:v>577460.6399999999</c:v>
                </c:pt>
                <c:pt idx="2377">
                  <c:v>862363.1100000001</c:v>
                </c:pt>
                <c:pt idx="2378">
                  <c:v>511856.13999999996</c:v>
                </c:pt>
                <c:pt idx="2379">
                  <c:v>537028.48</c:v>
                </c:pt>
                <c:pt idx="2380">
                  <c:v>92239.63</c:v>
                </c:pt>
                <c:pt idx="2381">
                  <c:v>245577.32</c:v>
                </c:pt>
                <c:pt idx="2382">
                  <c:v>93538.93</c:v>
                </c:pt>
                <c:pt idx="2383">
                  <c:v>742664.8899999999</c:v>
                </c:pt>
                <c:pt idx="2384">
                  <c:v>1061296.06</c:v>
                </c:pt>
                <c:pt idx="2385">
                  <c:v>170158.95</c:v>
                </c:pt>
                <c:pt idx="2386">
                  <c:v>779696.47</c:v>
                </c:pt>
                <c:pt idx="2387">
                  <c:v>1013932.9099999999</c:v>
                </c:pt>
                <c:pt idx="2388">
                  <c:v>129689.04</c:v>
                </c:pt>
                <c:pt idx="2389">
                  <c:v>906205.6</c:v>
                </c:pt>
                <c:pt idx="2390">
                  <c:v>215810.11</c:v>
                </c:pt>
                <c:pt idx="2391">
                  <c:v>424142.56999999995</c:v>
                </c:pt>
                <c:pt idx="2392">
                  <c:v>923686.28999999992</c:v>
                </c:pt>
                <c:pt idx="2393">
                  <c:v>303359.5</c:v>
                </c:pt>
                <c:pt idx="2394">
                  <c:v>244693.08000000002</c:v>
                </c:pt>
                <c:pt idx="2395">
                  <c:v>1760481.73</c:v>
                </c:pt>
                <c:pt idx="2396">
                  <c:v>1206186.1299999999</c:v>
                </c:pt>
                <c:pt idx="2397">
                  <c:v>616433.07000000007</c:v>
                </c:pt>
                <c:pt idx="2398">
                  <c:v>319542.5</c:v>
                </c:pt>
                <c:pt idx="2399">
                  <c:v>376168.33</c:v>
                </c:pt>
                <c:pt idx="2400">
                  <c:v>378489.36</c:v>
                </c:pt>
                <c:pt idx="2401">
                  <c:v>1607610.59</c:v>
                </c:pt>
                <c:pt idx="2402">
                  <c:v>258181.13</c:v>
                </c:pt>
                <c:pt idx="2403">
                  <c:v>255557.45</c:v>
                </c:pt>
                <c:pt idx="2404">
                  <c:v>464267.92</c:v>
                </c:pt>
                <c:pt idx="2405">
                  <c:v>3801303.66</c:v>
                </c:pt>
                <c:pt idx="2406">
                  <c:v>168374.61</c:v>
                </c:pt>
                <c:pt idx="2407">
                  <c:v>1064676.1200000001</c:v>
                </c:pt>
                <c:pt idx="2408">
                  <c:v>340305.05000000005</c:v>
                </c:pt>
                <c:pt idx="2409">
                  <c:v>417191.37</c:v>
                </c:pt>
                <c:pt idx="2410">
                  <c:v>1808178.9200000002</c:v>
                </c:pt>
                <c:pt idx="2411">
                  <c:v>829872.41</c:v>
                </c:pt>
                <c:pt idx="2412">
                  <c:v>565077.04</c:v>
                </c:pt>
                <c:pt idx="2413">
                  <c:v>622339.19999999995</c:v>
                </c:pt>
                <c:pt idx="2414">
                  <c:v>1490234.75</c:v>
                </c:pt>
                <c:pt idx="2415">
                  <c:v>201451.19</c:v>
                </c:pt>
                <c:pt idx="2416">
                  <c:v>881530.41</c:v>
                </c:pt>
                <c:pt idx="2417">
                  <c:v>566937.72</c:v>
                </c:pt>
                <c:pt idx="2418">
                  <c:v>413895.95</c:v>
                </c:pt>
                <c:pt idx="2419">
                  <c:v>263265.03000000003</c:v>
                </c:pt>
                <c:pt idx="2420">
                  <c:v>637918.37</c:v>
                </c:pt>
                <c:pt idx="2421">
                  <c:v>653109.19999999995</c:v>
                </c:pt>
                <c:pt idx="2422">
                  <c:v>1236733.27</c:v>
                </c:pt>
                <c:pt idx="2423">
                  <c:v>696265.73</c:v>
                </c:pt>
                <c:pt idx="2424">
                  <c:v>570790.87</c:v>
                </c:pt>
                <c:pt idx="2425">
                  <c:v>126939.01000000001</c:v>
                </c:pt>
                <c:pt idx="2426">
                  <c:v>211362.1</c:v>
                </c:pt>
                <c:pt idx="2427">
                  <c:v>107227.54999999999</c:v>
                </c:pt>
                <c:pt idx="2428">
                  <c:v>615350.78</c:v>
                </c:pt>
                <c:pt idx="2429">
                  <c:v>1101706.1499999999</c:v>
                </c:pt>
                <c:pt idx="2430">
                  <c:v>101624.43</c:v>
                </c:pt>
                <c:pt idx="2431">
                  <c:v>797341.7699999999</c:v>
                </c:pt>
                <c:pt idx="2432">
                  <c:v>983207.42999999993</c:v>
                </c:pt>
                <c:pt idx="2433">
                  <c:v>111053.29</c:v>
                </c:pt>
                <c:pt idx="2434">
                  <c:v>1038055.28</c:v>
                </c:pt>
                <c:pt idx="2435">
                  <c:v>194801.72999999998</c:v>
                </c:pt>
                <c:pt idx="2436">
                  <c:v>270791.87</c:v>
                </c:pt>
                <c:pt idx="2437">
                  <c:v>621756.75</c:v>
                </c:pt>
                <c:pt idx="2438">
                  <c:v>269933.19</c:v>
                </c:pt>
                <c:pt idx="2439">
                  <c:v>300303.09999999998</c:v>
                </c:pt>
                <c:pt idx="2440">
                  <c:v>1691329.08</c:v>
                </c:pt>
                <c:pt idx="2441">
                  <c:v>1078733.4500000002</c:v>
                </c:pt>
                <c:pt idx="2442">
                  <c:v>667028.42999999993</c:v>
                </c:pt>
                <c:pt idx="2443">
                  <c:v>177550.78</c:v>
                </c:pt>
                <c:pt idx="2444">
                  <c:v>334662.05999999994</c:v>
                </c:pt>
                <c:pt idx="2445">
                  <c:v>566877.44999999995</c:v>
                </c:pt>
                <c:pt idx="2446">
                  <c:v>1586415.28</c:v>
                </c:pt>
                <c:pt idx="2447">
                  <c:v>298321.84999999998</c:v>
                </c:pt>
                <c:pt idx="2448">
                  <c:v>228162.15999999997</c:v>
                </c:pt>
                <c:pt idx="2449">
                  <c:v>434866.81</c:v>
                </c:pt>
                <c:pt idx="2450">
                  <c:v>4127622.8200000003</c:v>
                </c:pt>
                <c:pt idx="2451">
                  <c:v>164624.93</c:v>
                </c:pt>
                <c:pt idx="2452">
                  <c:v>935521.79999999993</c:v>
                </c:pt>
                <c:pt idx="2453">
                  <c:v>344984.45</c:v>
                </c:pt>
                <c:pt idx="2454">
                  <c:v>349215.58</c:v>
                </c:pt>
                <c:pt idx="2455">
                  <c:v>2308270.34</c:v>
                </c:pt>
                <c:pt idx="2456">
                  <c:v>472881.14999999997</c:v>
                </c:pt>
                <c:pt idx="2457">
                  <c:v>517604.57999999996</c:v>
                </c:pt>
                <c:pt idx="2458">
                  <c:v>497615.74</c:v>
                </c:pt>
                <c:pt idx="2459">
                  <c:v>1298918.2</c:v>
                </c:pt>
                <c:pt idx="2460">
                  <c:v>137410.78</c:v>
                </c:pt>
                <c:pt idx="2461">
                  <c:v>684515.95</c:v>
                </c:pt>
                <c:pt idx="2462">
                  <c:v>362567.98</c:v>
                </c:pt>
                <c:pt idx="2463">
                  <c:v>331533.36</c:v>
                </c:pt>
                <c:pt idx="2464">
                  <c:v>221677.93</c:v>
                </c:pt>
                <c:pt idx="2465">
                  <c:v>487552.85</c:v>
                </c:pt>
                <c:pt idx="2466">
                  <c:v>870142.84</c:v>
                </c:pt>
                <c:pt idx="2467">
                  <c:v>1015212.6199999999</c:v>
                </c:pt>
                <c:pt idx="2468">
                  <c:v>613385.87000000011</c:v>
                </c:pt>
                <c:pt idx="2469">
                  <c:v>487179.4</c:v>
                </c:pt>
                <c:pt idx="2470">
                  <c:v>115098.48</c:v>
                </c:pt>
                <c:pt idx="2471">
                  <c:v>220101.46000000002</c:v>
                </c:pt>
                <c:pt idx="2472">
                  <c:v>80172.75</c:v>
                </c:pt>
                <c:pt idx="2473">
                  <c:v>560659.78</c:v>
                </c:pt>
                <c:pt idx="2474">
                  <c:v>1015320.89</c:v>
                </c:pt>
                <c:pt idx="2475">
                  <c:v>109870.73999999999</c:v>
                </c:pt>
                <c:pt idx="2476">
                  <c:v>666177.11</c:v>
                </c:pt>
                <c:pt idx="2477">
                  <c:v>890934.3</c:v>
                </c:pt>
                <c:pt idx="2478">
                  <c:v>91281.23000000001</c:v>
                </c:pt>
                <c:pt idx="2479">
                  <c:v>494545.8</c:v>
                </c:pt>
                <c:pt idx="2480">
                  <c:v>172992.26</c:v>
                </c:pt>
                <c:pt idx="2481">
                  <c:v>285604.63</c:v>
                </c:pt>
                <c:pt idx="2482">
                  <c:v>573322.98</c:v>
                </c:pt>
                <c:pt idx="2483">
                  <c:v>264774.33999999997</c:v>
                </c:pt>
                <c:pt idx="2484">
                  <c:v>261534.31</c:v>
                </c:pt>
                <c:pt idx="2485">
                  <c:v>1629353.4</c:v>
                </c:pt>
                <c:pt idx="2486">
                  <c:v>1009699.6400000001</c:v>
                </c:pt>
                <c:pt idx="2487">
                  <c:v>591513.80999999994</c:v>
                </c:pt>
                <c:pt idx="2488">
                  <c:v>179342</c:v>
                </c:pt>
                <c:pt idx="2489">
                  <c:v>351099.13</c:v>
                </c:pt>
                <c:pt idx="2490">
                  <c:v>244674.64999999997</c:v>
                </c:pt>
                <c:pt idx="2491">
                  <c:v>1531738.3</c:v>
                </c:pt>
                <c:pt idx="2492">
                  <c:v>260633.84</c:v>
                </c:pt>
                <c:pt idx="2493">
                  <c:v>219702.51</c:v>
                </c:pt>
                <c:pt idx="2494">
                  <c:v>370341.08999999997</c:v>
                </c:pt>
                <c:pt idx="2495">
                  <c:v>2890600.33</c:v>
                </c:pt>
                <c:pt idx="2496">
                  <c:v>123231.01000000001</c:v>
                </c:pt>
                <c:pt idx="2497">
                  <c:v>880424.72</c:v>
                </c:pt>
                <c:pt idx="2498">
                  <c:v>291855.39</c:v>
                </c:pt>
                <c:pt idx="2499">
                  <c:v>308143.24</c:v>
                </c:pt>
                <c:pt idx="2500">
                  <c:v>1549354.11</c:v>
                </c:pt>
                <c:pt idx="2501">
                  <c:v>504612.43000000005</c:v>
                </c:pt>
                <c:pt idx="2502">
                  <c:v>488683.86</c:v>
                </c:pt>
                <c:pt idx="2503">
                  <c:v>493910.72</c:v>
                </c:pt>
                <c:pt idx="2504">
                  <c:v>1252916.52</c:v>
                </c:pt>
                <c:pt idx="2505">
                  <c:v>131680.71000000002</c:v>
                </c:pt>
                <c:pt idx="2506">
                  <c:v>489156.5</c:v>
                </c:pt>
                <c:pt idx="2507">
                  <c:v>366534.32</c:v>
                </c:pt>
                <c:pt idx="2508">
                  <c:v>293678.40000000002</c:v>
                </c:pt>
                <c:pt idx="2509">
                  <c:v>183557.39</c:v>
                </c:pt>
                <c:pt idx="2510">
                  <c:v>430276.46000000008</c:v>
                </c:pt>
                <c:pt idx="2511">
                  <c:v>525242.77</c:v>
                </c:pt>
                <c:pt idx="2512">
                  <c:v>870509.11999999988</c:v>
                </c:pt>
                <c:pt idx="2513">
                  <c:v>468014.42</c:v>
                </c:pt>
                <c:pt idx="2514">
                  <c:v>464023.01</c:v>
                </c:pt>
                <c:pt idx="2515">
                  <c:v>87455.45</c:v>
                </c:pt>
                <c:pt idx="2516">
                  <c:v>171601.77000000002</c:v>
                </c:pt>
                <c:pt idx="2517">
                  <c:v>81159.53</c:v>
                </c:pt>
                <c:pt idx="2518">
                  <c:v>523516.76</c:v>
                </c:pt>
                <c:pt idx="2519">
                  <c:v>919275.40999999992</c:v>
                </c:pt>
                <c:pt idx="2520">
                  <c:v>92531.609999999986</c:v>
                </c:pt>
                <c:pt idx="2521">
                  <c:v>627503.83000000007</c:v>
                </c:pt>
                <c:pt idx="2522">
                  <c:v>902666</c:v>
                </c:pt>
                <c:pt idx="2523">
                  <c:v>87945.83</c:v>
                </c:pt>
                <c:pt idx="2524">
                  <c:v>502404.17000000004</c:v>
                </c:pt>
                <c:pt idx="2525">
                  <c:v>151286.09</c:v>
                </c:pt>
                <c:pt idx="2526">
                  <c:v>287912.96999999997</c:v>
                </c:pt>
                <c:pt idx="2527">
                  <c:v>558630.25</c:v>
                </c:pt>
                <c:pt idx="2528">
                  <c:v>277950.98</c:v>
                </c:pt>
                <c:pt idx="2529">
                  <c:v>167846.53</c:v>
                </c:pt>
                <c:pt idx="2530">
                  <c:v>1388502.0499999998</c:v>
                </c:pt>
                <c:pt idx="2531">
                  <c:v>836648.20000000007</c:v>
                </c:pt>
                <c:pt idx="2532">
                  <c:v>314082.23</c:v>
                </c:pt>
                <c:pt idx="2533">
                  <c:v>155775.04999999999</c:v>
                </c:pt>
                <c:pt idx="2534">
                  <c:v>308067.28000000003</c:v>
                </c:pt>
                <c:pt idx="2535">
                  <c:v>239335.76</c:v>
                </c:pt>
                <c:pt idx="2536">
                  <c:v>1195255.7000000002</c:v>
                </c:pt>
                <c:pt idx="2537">
                  <c:v>188586.2</c:v>
                </c:pt>
                <c:pt idx="2538">
                  <c:v>225446.96</c:v>
                </c:pt>
                <c:pt idx="2539">
                  <c:v>298337.95</c:v>
                </c:pt>
                <c:pt idx="2540">
                  <c:v>2463023.2400000002</c:v>
                </c:pt>
                <c:pt idx="2541">
                  <c:v>96304.459999999992</c:v>
                </c:pt>
                <c:pt idx="2542">
                  <c:v>920151.55</c:v>
                </c:pt>
                <c:pt idx="2543">
                  <c:v>255401.16999999998</c:v>
                </c:pt>
                <c:pt idx="2544">
                  <c:v>313558.81999999995</c:v>
                </c:pt>
                <c:pt idx="2545">
                  <c:v>1522153.5099999998</c:v>
                </c:pt>
                <c:pt idx="2546">
                  <c:v>460535.75</c:v>
                </c:pt>
                <c:pt idx="2547">
                  <c:v>507893.37</c:v>
                </c:pt>
                <c:pt idx="2548">
                  <c:v>456571.61</c:v>
                </c:pt>
                <c:pt idx="2549">
                  <c:v>974675.7</c:v>
                </c:pt>
                <c:pt idx="2550">
                  <c:v>139404.45000000001</c:v>
                </c:pt>
                <c:pt idx="2551">
                  <c:v>486741.92</c:v>
                </c:pt>
                <c:pt idx="2552">
                  <c:v>374611.56</c:v>
                </c:pt>
                <c:pt idx="2553">
                  <c:v>277444.84999999998</c:v>
                </c:pt>
                <c:pt idx="2554">
                  <c:v>163275.73000000001</c:v>
                </c:pt>
                <c:pt idx="2555">
                  <c:v>415450.30000000005</c:v>
                </c:pt>
                <c:pt idx="2556">
                  <c:v>455748.49</c:v>
                </c:pt>
                <c:pt idx="2557">
                  <c:v>816181.17</c:v>
                </c:pt>
                <c:pt idx="2558">
                  <c:v>451560.65</c:v>
                </c:pt>
                <c:pt idx="2559">
                  <c:v>462692.97</c:v>
                </c:pt>
                <c:pt idx="2560">
                  <c:v>81003.94</c:v>
                </c:pt>
                <c:pt idx="2561">
                  <c:v>194705.99</c:v>
                </c:pt>
                <c:pt idx="2562">
                  <c:v>70747.27</c:v>
                </c:pt>
                <c:pt idx="2563">
                  <c:v>542202.18999999994</c:v>
                </c:pt>
                <c:pt idx="2564">
                  <c:v>838724.22</c:v>
                </c:pt>
                <c:pt idx="2565">
                  <c:v>176984.38</c:v>
                </c:pt>
                <c:pt idx="2566">
                  <c:v>873982.67999999993</c:v>
                </c:pt>
                <c:pt idx="2567">
                  <c:v>1228664.1800000002</c:v>
                </c:pt>
                <c:pt idx="2568">
                  <c:v>131321.28999999998</c:v>
                </c:pt>
                <c:pt idx="2569">
                  <c:v>800271.25</c:v>
                </c:pt>
                <c:pt idx="2570">
                  <c:v>195796.35</c:v>
                </c:pt>
                <c:pt idx="2571">
                  <c:v>426132.67000000004</c:v>
                </c:pt>
                <c:pt idx="2572">
                  <c:v>753297.02</c:v>
                </c:pt>
                <c:pt idx="2573">
                  <c:v>304183.13</c:v>
                </c:pt>
                <c:pt idx="2574">
                  <c:v>282253.98</c:v>
                </c:pt>
                <c:pt idx="2575">
                  <c:v>1685346.11</c:v>
                </c:pt>
                <c:pt idx="2576">
                  <c:v>1085176.8</c:v>
                </c:pt>
                <c:pt idx="2577">
                  <c:v>569876.32000000007</c:v>
                </c:pt>
                <c:pt idx="2578">
                  <c:v>209605.77000000002</c:v>
                </c:pt>
                <c:pt idx="2579">
                  <c:v>349528.26</c:v>
                </c:pt>
                <c:pt idx="2580">
                  <c:v>484454.83999999997</c:v>
                </c:pt>
                <c:pt idx="2581">
                  <c:v>1751093.83</c:v>
                </c:pt>
                <c:pt idx="2582">
                  <c:v>286512.36</c:v>
                </c:pt>
                <c:pt idx="2583">
                  <c:v>296140.03000000003</c:v>
                </c:pt>
                <c:pt idx="2584">
                  <c:v>438156.46</c:v>
                </c:pt>
                <c:pt idx="2585">
                  <c:v>3457682.6900000004</c:v>
                </c:pt>
                <c:pt idx="2586">
                  <c:v>155597.82</c:v>
                </c:pt>
                <c:pt idx="2587">
                  <c:v>1144314.49</c:v>
                </c:pt>
                <c:pt idx="2588">
                  <c:v>354262</c:v>
                </c:pt>
                <c:pt idx="2589">
                  <c:v>420840.72000000003</c:v>
                </c:pt>
                <c:pt idx="2590">
                  <c:v>1994542.35</c:v>
                </c:pt>
                <c:pt idx="2591">
                  <c:v>834164.35</c:v>
                </c:pt>
                <c:pt idx="2592">
                  <c:v>611333.57000000007</c:v>
                </c:pt>
                <c:pt idx="2593">
                  <c:v>555680.8600000001</c:v>
                </c:pt>
                <c:pt idx="2594">
                  <c:v>1577905.1099999999</c:v>
                </c:pt>
                <c:pt idx="2595">
                  <c:v>260321.29</c:v>
                </c:pt>
                <c:pt idx="2596">
                  <c:v>878737.65</c:v>
                </c:pt>
                <c:pt idx="2597">
                  <c:v>526054.61</c:v>
                </c:pt>
                <c:pt idx="2598">
                  <c:v>397197.79000000004</c:v>
                </c:pt>
                <c:pt idx="2599">
                  <c:v>246410.47000000003</c:v>
                </c:pt>
                <c:pt idx="2600">
                  <c:v>651413.93000000005</c:v>
                </c:pt>
                <c:pt idx="2601">
                  <c:v>581644.51</c:v>
                </c:pt>
                <c:pt idx="2602">
                  <c:v>1201736.49</c:v>
                </c:pt>
                <c:pt idx="2603">
                  <c:v>697253.92999999993</c:v>
                </c:pt>
                <c:pt idx="2604">
                  <c:v>613806.49</c:v>
                </c:pt>
                <c:pt idx="2605">
                  <c:v>131814.49</c:v>
                </c:pt>
                <c:pt idx="2606">
                  <c:v>350680.89</c:v>
                </c:pt>
                <c:pt idx="2607">
                  <c:v>95583.48</c:v>
                </c:pt>
                <c:pt idx="2608">
                  <c:v>693018.53</c:v>
                </c:pt>
                <c:pt idx="2609">
                  <c:v>1052848.5</c:v>
                </c:pt>
                <c:pt idx="2610">
                  <c:v>124333.79</c:v>
                </c:pt>
                <c:pt idx="2611">
                  <c:v>745499.73</c:v>
                </c:pt>
                <c:pt idx="2612">
                  <c:v>1105907.1399999999</c:v>
                </c:pt>
                <c:pt idx="2613">
                  <c:v>100581.59</c:v>
                </c:pt>
                <c:pt idx="2614">
                  <c:v>842038.62</c:v>
                </c:pt>
                <c:pt idx="2615">
                  <c:v>206288.31</c:v>
                </c:pt>
                <c:pt idx="2616">
                  <c:v>292402.57999999996</c:v>
                </c:pt>
                <c:pt idx="2617">
                  <c:v>697782.38</c:v>
                </c:pt>
                <c:pt idx="2618">
                  <c:v>301930.26</c:v>
                </c:pt>
                <c:pt idx="2619">
                  <c:v>257874.13999999998</c:v>
                </c:pt>
                <c:pt idx="2620">
                  <c:v>1686960.78</c:v>
                </c:pt>
                <c:pt idx="2621">
                  <c:v>1043868.7999999999</c:v>
                </c:pt>
                <c:pt idx="2622">
                  <c:v>541014.81000000006</c:v>
                </c:pt>
                <c:pt idx="2623">
                  <c:v>186741.58000000002</c:v>
                </c:pt>
                <c:pt idx="2624">
                  <c:v>403977.33</c:v>
                </c:pt>
                <c:pt idx="2625">
                  <c:v>414027.02999999991</c:v>
                </c:pt>
                <c:pt idx="2626">
                  <c:v>1690183.92</c:v>
                </c:pt>
                <c:pt idx="2627">
                  <c:v>238208.59</c:v>
                </c:pt>
                <c:pt idx="2628">
                  <c:v>218404.83000000002</c:v>
                </c:pt>
                <c:pt idx="2629">
                  <c:v>368281.2</c:v>
                </c:pt>
                <c:pt idx="2630">
                  <c:v>2999676.49</c:v>
                </c:pt>
                <c:pt idx="2631">
                  <c:v>135208.13</c:v>
                </c:pt>
                <c:pt idx="2632">
                  <c:v>926021.07000000007</c:v>
                </c:pt>
                <c:pt idx="2633">
                  <c:v>310105.91000000003</c:v>
                </c:pt>
                <c:pt idx="2634">
                  <c:v>344418.35</c:v>
                </c:pt>
                <c:pt idx="2635">
                  <c:v>1982568.2999999998</c:v>
                </c:pt>
                <c:pt idx="2636">
                  <c:v>579137.29</c:v>
                </c:pt>
                <c:pt idx="2637">
                  <c:v>490215.44000000006</c:v>
                </c:pt>
                <c:pt idx="2638">
                  <c:v>626805.82000000007</c:v>
                </c:pt>
                <c:pt idx="2639">
                  <c:v>1273297.0099999998</c:v>
                </c:pt>
                <c:pt idx="2640">
                  <c:v>181027.43</c:v>
                </c:pt>
                <c:pt idx="2641">
                  <c:v>671682.51</c:v>
                </c:pt>
                <c:pt idx="2642">
                  <c:v>389349.11</c:v>
                </c:pt>
                <c:pt idx="2643">
                  <c:v>373755.01</c:v>
                </c:pt>
                <c:pt idx="2644">
                  <c:v>271813.86</c:v>
                </c:pt>
                <c:pt idx="2645">
                  <c:v>465485.81999999995</c:v>
                </c:pt>
                <c:pt idx="2646">
                  <c:v>506037.98</c:v>
                </c:pt>
                <c:pt idx="2647">
                  <c:v>784331.74</c:v>
                </c:pt>
                <c:pt idx="2648">
                  <c:v>571378.74</c:v>
                </c:pt>
                <c:pt idx="2649">
                  <c:v>491607.32000000007</c:v>
                </c:pt>
                <c:pt idx="2650">
                  <c:v>105407.38</c:v>
                </c:pt>
                <c:pt idx="2651">
                  <c:v>231204.9</c:v>
                </c:pt>
                <c:pt idx="2652">
                  <c:v>94404.510000000009</c:v>
                </c:pt>
                <c:pt idx="2653">
                  <c:v>545819.38</c:v>
                </c:pt>
                <c:pt idx="2654">
                  <c:v>915021.37</c:v>
                </c:pt>
                <c:pt idx="2655">
                  <c:v>139856.74</c:v>
                </c:pt>
                <c:pt idx="2656">
                  <c:v>658753.73</c:v>
                </c:pt>
                <c:pt idx="2657">
                  <c:v>940556.71</c:v>
                </c:pt>
                <c:pt idx="2658">
                  <c:v>96882.87</c:v>
                </c:pt>
                <c:pt idx="2659">
                  <c:v>715007.73</c:v>
                </c:pt>
                <c:pt idx="2660">
                  <c:v>197217.03</c:v>
                </c:pt>
                <c:pt idx="2661">
                  <c:v>372783.41</c:v>
                </c:pt>
                <c:pt idx="2662">
                  <c:v>683094.56</c:v>
                </c:pt>
                <c:pt idx="2663">
                  <c:v>271055.43</c:v>
                </c:pt>
                <c:pt idx="2664">
                  <c:v>226796.58</c:v>
                </c:pt>
                <c:pt idx="2665">
                  <c:v>1464266.31</c:v>
                </c:pt>
                <c:pt idx="2666">
                  <c:v>805713.9</c:v>
                </c:pt>
                <c:pt idx="2667">
                  <c:v>429149.39</c:v>
                </c:pt>
                <c:pt idx="2668">
                  <c:v>202946.81</c:v>
                </c:pt>
                <c:pt idx="2669">
                  <c:v>345473.17</c:v>
                </c:pt>
                <c:pt idx="2670">
                  <c:v>383412.9</c:v>
                </c:pt>
                <c:pt idx="2671">
                  <c:v>1230769.83</c:v>
                </c:pt>
                <c:pt idx="2672">
                  <c:v>212922.89</c:v>
                </c:pt>
                <c:pt idx="2673">
                  <c:v>223010.18</c:v>
                </c:pt>
                <c:pt idx="2674">
                  <c:v>310986.37</c:v>
                </c:pt>
                <c:pt idx="2675">
                  <c:v>2466281.3499999996</c:v>
                </c:pt>
                <c:pt idx="2676">
                  <c:v>106806.79000000001</c:v>
                </c:pt>
                <c:pt idx="2677">
                  <c:v>905778.38</c:v>
                </c:pt>
                <c:pt idx="2678">
                  <c:v>277705.65000000002</c:v>
                </c:pt>
                <c:pt idx="2679">
                  <c:v>325333.61</c:v>
                </c:pt>
                <c:pt idx="2680">
                  <c:v>1701722.73</c:v>
                </c:pt>
                <c:pt idx="2681">
                  <c:v>523635.56</c:v>
                </c:pt>
                <c:pt idx="2682">
                  <c:v>469780.69999999995</c:v>
                </c:pt>
                <c:pt idx="2683">
                  <c:v>536309.85000000009</c:v>
                </c:pt>
                <c:pt idx="2684">
                  <c:v>1100021.3899999999</c:v>
                </c:pt>
                <c:pt idx="2685">
                  <c:v>141612.88</c:v>
                </c:pt>
                <c:pt idx="2686">
                  <c:v>484296.49</c:v>
                </c:pt>
                <c:pt idx="2687">
                  <c:v>500509.22</c:v>
                </c:pt>
                <c:pt idx="2688">
                  <c:v>351090.51</c:v>
                </c:pt>
                <c:pt idx="2689">
                  <c:v>223937.77000000002</c:v>
                </c:pt>
                <c:pt idx="2690">
                  <c:v>487967.23000000004</c:v>
                </c:pt>
                <c:pt idx="2691">
                  <c:v>448063.20999999996</c:v>
                </c:pt>
                <c:pt idx="2692">
                  <c:v>846157.12999999989</c:v>
                </c:pt>
                <c:pt idx="2693">
                  <c:v>481229.45999999996</c:v>
                </c:pt>
                <c:pt idx="2694">
                  <c:v>496278.1</c:v>
                </c:pt>
                <c:pt idx="2695">
                  <c:v>82245.110000000015</c:v>
                </c:pt>
                <c:pt idx="2696">
                  <c:v>199515.03000000003</c:v>
                </c:pt>
                <c:pt idx="2697">
                  <c:v>95386.78</c:v>
                </c:pt>
                <c:pt idx="2698">
                  <c:v>530975.19000000006</c:v>
                </c:pt>
                <c:pt idx="2699">
                  <c:v>832105.47</c:v>
                </c:pt>
                <c:pt idx="2700">
                  <c:v>185688.42999999996</c:v>
                </c:pt>
                <c:pt idx="2701">
                  <c:v>812755.45</c:v>
                </c:pt>
                <c:pt idx="2702">
                  <c:v>1040583.3600000001</c:v>
                </c:pt>
                <c:pt idx="2703">
                  <c:v>121921.1</c:v>
                </c:pt>
                <c:pt idx="2704">
                  <c:v>762475.92</c:v>
                </c:pt>
                <c:pt idx="2705">
                  <c:v>193953.89</c:v>
                </c:pt>
                <c:pt idx="2706">
                  <c:v>336572.70999999996</c:v>
                </c:pt>
                <c:pt idx="2707">
                  <c:v>807582.31</c:v>
                </c:pt>
                <c:pt idx="2708">
                  <c:v>356146.76</c:v>
                </c:pt>
                <c:pt idx="2709">
                  <c:v>251781</c:v>
                </c:pt>
                <c:pt idx="2710">
                  <c:v>1600871.6600000001</c:v>
                </c:pt>
                <c:pt idx="2711">
                  <c:v>1037906.96</c:v>
                </c:pt>
                <c:pt idx="2712">
                  <c:v>527800.24</c:v>
                </c:pt>
                <c:pt idx="2713">
                  <c:v>220500.51</c:v>
                </c:pt>
                <c:pt idx="2714">
                  <c:v>394956.19</c:v>
                </c:pt>
                <c:pt idx="2715">
                  <c:v>395520.35</c:v>
                </c:pt>
                <c:pt idx="2716">
                  <c:v>1441237.76</c:v>
                </c:pt>
                <c:pt idx="2717">
                  <c:v>289110.15000000002</c:v>
                </c:pt>
                <c:pt idx="2718">
                  <c:v>302972.46999999997</c:v>
                </c:pt>
                <c:pt idx="2719">
                  <c:v>386024.55</c:v>
                </c:pt>
                <c:pt idx="2720">
                  <c:v>3067211.9</c:v>
                </c:pt>
                <c:pt idx="2721">
                  <c:v>133723.06</c:v>
                </c:pt>
                <c:pt idx="2722">
                  <c:v>1285675.8900000001</c:v>
                </c:pt>
                <c:pt idx="2723">
                  <c:v>287253.98</c:v>
                </c:pt>
                <c:pt idx="2724">
                  <c:v>340228.52</c:v>
                </c:pt>
                <c:pt idx="2725">
                  <c:v>2294310.67</c:v>
                </c:pt>
                <c:pt idx="2726">
                  <c:v>834766.42</c:v>
                </c:pt>
                <c:pt idx="2727">
                  <c:v>705584.26</c:v>
                </c:pt>
                <c:pt idx="2728">
                  <c:v>674360.75</c:v>
                </c:pt>
                <c:pt idx="2729">
                  <c:v>1370165.65</c:v>
                </c:pt>
                <c:pt idx="2730">
                  <c:v>112236.27</c:v>
                </c:pt>
                <c:pt idx="2731">
                  <c:v>918027.06</c:v>
                </c:pt>
                <c:pt idx="2732">
                  <c:v>427144.26</c:v>
                </c:pt>
                <c:pt idx="2733">
                  <c:v>364862.36</c:v>
                </c:pt>
                <c:pt idx="2734">
                  <c:v>217201.63</c:v>
                </c:pt>
                <c:pt idx="2735">
                  <c:v>577695.31999999995</c:v>
                </c:pt>
                <c:pt idx="2736">
                  <c:v>572790.32000000007</c:v>
                </c:pt>
                <c:pt idx="2737">
                  <c:v>950897.52</c:v>
                </c:pt>
                <c:pt idx="2738">
                  <c:v>747999.67999999993</c:v>
                </c:pt>
                <c:pt idx="2739">
                  <c:v>524843.87</c:v>
                </c:pt>
                <c:pt idx="2740">
                  <c:v>117502.84</c:v>
                </c:pt>
                <c:pt idx="2741">
                  <c:v>223047.21999999997</c:v>
                </c:pt>
                <c:pt idx="2742">
                  <c:v>105873.63</c:v>
                </c:pt>
                <c:pt idx="2743">
                  <c:v>775191.5</c:v>
                </c:pt>
                <c:pt idx="2744">
                  <c:v>893503.74</c:v>
                </c:pt>
                <c:pt idx="2745">
                  <c:v>134040.63</c:v>
                </c:pt>
                <c:pt idx="2746">
                  <c:v>844402.2</c:v>
                </c:pt>
                <c:pt idx="2747">
                  <c:v>948410.14</c:v>
                </c:pt>
                <c:pt idx="2748">
                  <c:v>141505.85</c:v>
                </c:pt>
                <c:pt idx="2749">
                  <c:v>712912.97</c:v>
                </c:pt>
                <c:pt idx="2750">
                  <c:v>215290.65999999997</c:v>
                </c:pt>
                <c:pt idx="2751">
                  <c:v>333879.89</c:v>
                </c:pt>
                <c:pt idx="2752">
                  <c:v>667264.66999999993</c:v>
                </c:pt>
                <c:pt idx="2753">
                  <c:v>407672.05</c:v>
                </c:pt>
                <c:pt idx="2754">
                  <c:v>285629.64</c:v>
                </c:pt>
                <c:pt idx="2755">
                  <c:v>1666475.0699999998</c:v>
                </c:pt>
                <c:pt idx="2756">
                  <c:v>843040.7</c:v>
                </c:pt>
                <c:pt idx="2757">
                  <c:v>645737.1</c:v>
                </c:pt>
                <c:pt idx="2758">
                  <c:v>183161.26</c:v>
                </c:pt>
                <c:pt idx="2759">
                  <c:v>392328.44999999995</c:v>
                </c:pt>
                <c:pt idx="2760">
                  <c:v>357414.94000000006</c:v>
                </c:pt>
                <c:pt idx="2761">
                  <c:v>1501410.3599999999</c:v>
                </c:pt>
                <c:pt idx="2762">
                  <c:v>309427.71999999997</c:v>
                </c:pt>
                <c:pt idx="2763">
                  <c:v>296838.69</c:v>
                </c:pt>
                <c:pt idx="2764">
                  <c:v>390807</c:v>
                </c:pt>
                <c:pt idx="2765">
                  <c:v>3125806.23</c:v>
                </c:pt>
                <c:pt idx="2766">
                  <c:v>153618.29</c:v>
                </c:pt>
                <c:pt idx="2767">
                  <c:v>1243129.55</c:v>
                </c:pt>
                <c:pt idx="2768">
                  <c:v>292711.82</c:v>
                </c:pt>
                <c:pt idx="2769">
                  <c:v>366937.73</c:v>
                </c:pt>
                <c:pt idx="2770">
                  <c:v>1902160.83</c:v>
                </c:pt>
                <c:pt idx="2771">
                  <c:v>568595.43999999994</c:v>
                </c:pt>
                <c:pt idx="2772">
                  <c:v>694537.67999999993</c:v>
                </c:pt>
                <c:pt idx="2773">
                  <c:v>619887.76</c:v>
                </c:pt>
                <c:pt idx="2774">
                  <c:v>1634363.86</c:v>
                </c:pt>
                <c:pt idx="2775">
                  <c:v>164531.75</c:v>
                </c:pt>
                <c:pt idx="2776">
                  <c:v>883330.82000000007</c:v>
                </c:pt>
                <c:pt idx="2777">
                  <c:v>419458.91000000003</c:v>
                </c:pt>
                <c:pt idx="2778">
                  <c:v>362789.16000000003</c:v>
                </c:pt>
                <c:pt idx="2779">
                  <c:v>233067.94</c:v>
                </c:pt>
                <c:pt idx="2780">
                  <c:v>543009.72</c:v>
                </c:pt>
                <c:pt idx="2781">
                  <c:v>591414.23</c:v>
                </c:pt>
                <c:pt idx="2782">
                  <c:v>1043794.72</c:v>
                </c:pt>
                <c:pt idx="2783">
                  <c:v>804411.53</c:v>
                </c:pt>
                <c:pt idx="2784">
                  <c:v>532531.30000000005</c:v>
                </c:pt>
                <c:pt idx="2785">
                  <c:v>121910.14000000001</c:v>
                </c:pt>
                <c:pt idx="2786">
                  <c:v>198308.63</c:v>
                </c:pt>
                <c:pt idx="2787">
                  <c:v>102508.91</c:v>
                </c:pt>
                <c:pt idx="2788">
                  <c:v>739108.24</c:v>
                </c:pt>
                <c:pt idx="2789">
                  <c:v>1036010.46</c:v>
                </c:pt>
                <c:pt idx="2790">
                  <c:v>158753.71</c:v>
                </c:pt>
                <c:pt idx="2791">
                  <c:v>824648.09</c:v>
                </c:pt>
                <c:pt idx="2792">
                  <c:v>1077672.0100000002</c:v>
                </c:pt>
                <c:pt idx="2793">
                  <c:v>148024.21</c:v>
                </c:pt>
                <c:pt idx="2794">
                  <c:v>804999.29</c:v>
                </c:pt>
                <c:pt idx="2795">
                  <c:v>222502.62</c:v>
                </c:pt>
                <c:pt idx="2796">
                  <c:v>399349.37</c:v>
                </c:pt>
                <c:pt idx="2797">
                  <c:v>777961.96</c:v>
                </c:pt>
                <c:pt idx="2798">
                  <c:v>381314.44000000006</c:v>
                </c:pt>
                <c:pt idx="2799">
                  <c:v>281703.83999999997</c:v>
                </c:pt>
                <c:pt idx="2800">
                  <c:v>1685126.21</c:v>
                </c:pt>
                <c:pt idx="2801">
                  <c:v>1129506.04</c:v>
                </c:pt>
                <c:pt idx="2802">
                  <c:v>622423.15</c:v>
                </c:pt>
                <c:pt idx="2803">
                  <c:v>247192.6</c:v>
                </c:pt>
                <c:pt idx="2804">
                  <c:v>386397.87</c:v>
                </c:pt>
                <c:pt idx="2805">
                  <c:v>357087.87999999995</c:v>
                </c:pt>
                <c:pt idx="2806">
                  <c:v>1474122.53</c:v>
                </c:pt>
                <c:pt idx="2807">
                  <c:v>331424.49</c:v>
                </c:pt>
                <c:pt idx="2808">
                  <c:v>303720.63</c:v>
                </c:pt>
                <c:pt idx="2809">
                  <c:v>527011.94999999995</c:v>
                </c:pt>
                <c:pt idx="2810">
                  <c:v>3550567.3899999997</c:v>
                </c:pt>
                <c:pt idx="2811">
                  <c:v>164601.85</c:v>
                </c:pt>
                <c:pt idx="2812">
                  <c:v>1257729.06</c:v>
                </c:pt>
                <c:pt idx="2813">
                  <c:v>345846.02999999997</c:v>
                </c:pt>
                <c:pt idx="2814">
                  <c:v>386974.51</c:v>
                </c:pt>
                <c:pt idx="2815">
                  <c:v>1842152.94</c:v>
                </c:pt>
                <c:pt idx="2816">
                  <c:v>839194.80999999994</c:v>
                </c:pt>
                <c:pt idx="2817">
                  <c:v>714427.97</c:v>
                </c:pt>
                <c:pt idx="2818">
                  <c:v>591127.21</c:v>
                </c:pt>
                <c:pt idx="2819">
                  <c:v>1671959.19</c:v>
                </c:pt>
                <c:pt idx="2820">
                  <c:v>162854.91</c:v>
                </c:pt>
                <c:pt idx="2821">
                  <c:v>816554</c:v>
                </c:pt>
                <c:pt idx="2822">
                  <c:v>482966.64999999997</c:v>
                </c:pt>
                <c:pt idx="2823">
                  <c:v>376193.89</c:v>
                </c:pt>
                <c:pt idx="2824">
                  <c:v>218368.11</c:v>
                </c:pt>
                <c:pt idx="2825">
                  <c:v>562968.36</c:v>
                </c:pt>
                <c:pt idx="2826">
                  <c:v>724159.97</c:v>
                </c:pt>
                <c:pt idx="2827">
                  <c:v>887496.47000000009</c:v>
                </c:pt>
                <c:pt idx="2828">
                  <c:v>692560.66</c:v>
                </c:pt>
                <c:pt idx="2829">
                  <c:v>567618.44999999995</c:v>
                </c:pt>
                <c:pt idx="2830">
                  <c:v>120472.57999999999</c:v>
                </c:pt>
                <c:pt idx="2831">
                  <c:v>191237.93</c:v>
                </c:pt>
                <c:pt idx="2832">
                  <c:v>112245.09</c:v>
                </c:pt>
                <c:pt idx="2833">
                  <c:v>793065.51</c:v>
                </c:pt>
                <c:pt idx="2834">
                  <c:v>1047282.64</c:v>
                </c:pt>
                <c:pt idx="2835">
                  <c:v>119807.76999999999</c:v>
                </c:pt>
                <c:pt idx="2836">
                  <c:v>827996.78</c:v>
                </c:pt>
                <c:pt idx="2837">
                  <c:v>1123603.3599999999</c:v>
                </c:pt>
                <c:pt idx="2838">
                  <c:v>122496.42000000001</c:v>
                </c:pt>
                <c:pt idx="2839">
                  <c:v>756344.44</c:v>
                </c:pt>
                <c:pt idx="2840">
                  <c:v>223188.78999999998</c:v>
                </c:pt>
                <c:pt idx="2841">
                  <c:v>331725.23</c:v>
                </c:pt>
                <c:pt idx="2842">
                  <c:v>791837.62</c:v>
                </c:pt>
                <c:pt idx="2843">
                  <c:v>310883.68</c:v>
                </c:pt>
                <c:pt idx="2844">
                  <c:v>221323.90000000002</c:v>
                </c:pt>
                <c:pt idx="2845">
                  <c:v>1728276.4900000002</c:v>
                </c:pt>
                <c:pt idx="2846">
                  <c:v>1060946.24</c:v>
                </c:pt>
                <c:pt idx="2847">
                  <c:v>557814.72</c:v>
                </c:pt>
                <c:pt idx="2848">
                  <c:v>218922.97</c:v>
                </c:pt>
                <c:pt idx="2849">
                  <c:v>403323.15</c:v>
                </c:pt>
                <c:pt idx="2850">
                  <c:v>348108.88</c:v>
                </c:pt>
                <c:pt idx="2851">
                  <c:v>1365359.58</c:v>
                </c:pt>
                <c:pt idx="2852">
                  <c:v>279908.90999999997</c:v>
                </c:pt>
                <c:pt idx="2853">
                  <c:v>308177.73</c:v>
                </c:pt>
                <c:pt idx="2854">
                  <c:v>306793.82</c:v>
                </c:pt>
                <c:pt idx="2855">
                  <c:v>2875214.61</c:v>
                </c:pt>
                <c:pt idx="2856">
                  <c:v>131426.15</c:v>
                </c:pt>
                <c:pt idx="2857">
                  <c:v>1258435.5</c:v>
                </c:pt>
                <c:pt idx="2858">
                  <c:v>311469.94000000006</c:v>
                </c:pt>
                <c:pt idx="2859">
                  <c:v>421091.55000000005</c:v>
                </c:pt>
                <c:pt idx="2860">
                  <c:v>1945274.0499999998</c:v>
                </c:pt>
                <c:pt idx="2861">
                  <c:v>574653.43999999994</c:v>
                </c:pt>
                <c:pt idx="2862">
                  <c:v>724667.83000000007</c:v>
                </c:pt>
                <c:pt idx="2863">
                  <c:v>646555.44999999995</c:v>
                </c:pt>
                <c:pt idx="2864">
                  <c:v>1090571.6200000001</c:v>
                </c:pt>
                <c:pt idx="2865">
                  <c:v>121952.43</c:v>
                </c:pt>
                <c:pt idx="2866">
                  <c:v>666539.66999999993</c:v>
                </c:pt>
                <c:pt idx="2867">
                  <c:v>418324.57</c:v>
                </c:pt>
                <c:pt idx="2868">
                  <c:v>341373.38</c:v>
                </c:pt>
                <c:pt idx="2869">
                  <c:v>196648.62</c:v>
                </c:pt>
                <c:pt idx="2870">
                  <c:v>460668.56000000006</c:v>
                </c:pt>
                <c:pt idx="2871">
                  <c:v>529787.84</c:v>
                </c:pt>
                <c:pt idx="2872">
                  <c:v>824772</c:v>
                </c:pt>
                <c:pt idx="2873">
                  <c:v>590965</c:v>
                </c:pt>
                <c:pt idx="2874">
                  <c:v>538876.13</c:v>
                </c:pt>
                <c:pt idx="2875">
                  <c:v>108653.22</c:v>
                </c:pt>
                <c:pt idx="2876">
                  <c:v>214579.41999999998</c:v>
                </c:pt>
                <c:pt idx="2877">
                  <c:v>104440.04999999999</c:v>
                </c:pt>
                <c:pt idx="2878">
                  <c:v>784980.23</c:v>
                </c:pt>
                <c:pt idx="2879">
                  <c:v>915939.36</c:v>
                </c:pt>
                <c:pt idx="2880">
                  <c:v>211532.44</c:v>
                </c:pt>
                <c:pt idx="2881">
                  <c:v>1011539.76</c:v>
                </c:pt>
                <c:pt idx="2882">
                  <c:v>1282598.3700000001</c:v>
                </c:pt>
                <c:pt idx="2883">
                  <c:v>157296.28999999998</c:v>
                </c:pt>
                <c:pt idx="2884">
                  <c:v>859319.82</c:v>
                </c:pt>
                <c:pt idx="2885">
                  <c:v>258671.76</c:v>
                </c:pt>
                <c:pt idx="2886">
                  <c:v>488751.85</c:v>
                </c:pt>
                <c:pt idx="2887">
                  <c:v>1507323.3599999999</c:v>
                </c:pt>
                <c:pt idx="2888">
                  <c:v>472906.72</c:v>
                </c:pt>
                <c:pt idx="2889">
                  <c:v>345776.33999999997</c:v>
                </c:pt>
                <c:pt idx="2890">
                  <c:v>2165376.0300000003</c:v>
                </c:pt>
                <c:pt idx="2891">
                  <c:v>1384951.69</c:v>
                </c:pt>
                <c:pt idx="2892">
                  <c:v>899959.8899999999</c:v>
                </c:pt>
                <c:pt idx="2893">
                  <c:v>404414.31</c:v>
                </c:pt>
                <c:pt idx="2894">
                  <c:v>415435.12</c:v>
                </c:pt>
                <c:pt idx="2895">
                  <c:v>504436.46</c:v>
                </c:pt>
                <c:pt idx="2896">
                  <c:v>1844743.02</c:v>
                </c:pt>
                <c:pt idx="2897">
                  <c:v>398754.54000000004</c:v>
                </c:pt>
                <c:pt idx="2898">
                  <c:v>371039.8</c:v>
                </c:pt>
                <c:pt idx="2899">
                  <c:v>456825.89999999997</c:v>
                </c:pt>
                <c:pt idx="2900">
                  <c:v>5383597.8999999994</c:v>
                </c:pt>
                <c:pt idx="2901">
                  <c:v>172561.58000000002</c:v>
                </c:pt>
                <c:pt idx="2902">
                  <c:v>1515888.7399999998</c:v>
                </c:pt>
                <c:pt idx="2903">
                  <c:v>370280.16000000003</c:v>
                </c:pt>
                <c:pt idx="2904">
                  <c:v>572910.37</c:v>
                </c:pt>
                <c:pt idx="2905">
                  <c:v>3043878.5100000002</c:v>
                </c:pt>
                <c:pt idx="2906">
                  <c:v>851592.6</c:v>
                </c:pt>
                <c:pt idx="2907">
                  <c:v>820587.57</c:v>
                </c:pt>
                <c:pt idx="2908">
                  <c:v>752075.14</c:v>
                </c:pt>
                <c:pt idx="2909">
                  <c:v>1714623.5</c:v>
                </c:pt>
                <c:pt idx="2910">
                  <c:v>177110.14</c:v>
                </c:pt>
                <c:pt idx="2911">
                  <c:v>988467.11</c:v>
                </c:pt>
                <c:pt idx="2912">
                  <c:v>634425.44999999995</c:v>
                </c:pt>
                <c:pt idx="2913">
                  <c:v>502575.4</c:v>
                </c:pt>
                <c:pt idx="2914">
                  <c:v>288859.21999999997</c:v>
                </c:pt>
                <c:pt idx="2915">
                  <c:v>810953.94</c:v>
                </c:pt>
                <c:pt idx="2916">
                  <c:v>1100167.1000000001</c:v>
                </c:pt>
                <c:pt idx="2917">
                  <c:v>1469440.6</c:v>
                </c:pt>
                <c:pt idx="2918">
                  <c:v>801237.11</c:v>
                </c:pt>
                <c:pt idx="2919">
                  <c:v>697351.05</c:v>
                </c:pt>
                <c:pt idx="2920">
                  <c:v>140713.83000000002</c:v>
                </c:pt>
                <c:pt idx="2921">
                  <c:v>307137.84999999998</c:v>
                </c:pt>
                <c:pt idx="2922">
                  <c:v>140506.77000000002</c:v>
                </c:pt>
                <c:pt idx="2923">
                  <c:v>890295.47</c:v>
                </c:pt>
                <c:pt idx="2924">
                  <c:v>1275439.33</c:v>
                </c:pt>
                <c:pt idx="2925">
                  <c:v>128069.92</c:v>
                </c:pt>
                <c:pt idx="2926">
                  <c:v>874514.6399999999</c:v>
                </c:pt>
                <c:pt idx="2927">
                  <c:v>1196450.98</c:v>
                </c:pt>
                <c:pt idx="2928">
                  <c:v>138762.65</c:v>
                </c:pt>
                <c:pt idx="2929">
                  <c:v>820684.32000000007</c:v>
                </c:pt>
                <c:pt idx="2930">
                  <c:v>202013.58</c:v>
                </c:pt>
                <c:pt idx="2931">
                  <c:v>337217.22</c:v>
                </c:pt>
                <c:pt idx="2932">
                  <c:v>819224.47</c:v>
                </c:pt>
                <c:pt idx="2933">
                  <c:v>411678.83</c:v>
                </c:pt>
                <c:pt idx="2934">
                  <c:v>273894.07</c:v>
                </c:pt>
                <c:pt idx="2935">
                  <c:v>1847053.3599999999</c:v>
                </c:pt>
                <c:pt idx="2936">
                  <c:v>1131741.25</c:v>
                </c:pt>
                <c:pt idx="2937">
                  <c:v>543880.81000000006</c:v>
                </c:pt>
                <c:pt idx="2938">
                  <c:v>181904.25</c:v>
                </c:pt>
                <c:pt idx="2939">
                  <c:v>477559.63999999996</c:v>
                </c:pt>
                <c:pt idx="2940">
                  <c:v>419147.98000000004</c:v>
                </c:pt>
                <c:pt idx="2941">
                  <c:v>1643929.0899999999</c:v>
                </c:pt>
                <c:pt idx="2942">
                  <c:v>289232.95</c:v>
                </c:pt>
                <c:pt idx="2943">
                  <c:v>269266.19</c:v>
                </c:pt>
                <c:pt idx="2944">
                  <c:v>415438.55</c:v>
                </c:pt>
                <c:pt idx="2945">
                  <c:v>3419597.99</c:v>
                </c:pt>
                <c:pt idx="2946">
                  <c:v>141569.26</c:v>
                </c:pt>
                <c:pt idx="2947">
                  <c:v>1084311.24</c:v>
                </c:pt>
                <c:pt idx="2948">
                  <c:v>312298.91000000003</c:v>
                </c:pt>
                <c:pt idx="2949">
                  <c:v>367921.30999999994</c:v>
                </c:pt>
                <c:pt idx="2950">
                  <c:v>2349123.7599999998</c:v>
                </c:pt>
                <c:pt idx="2951">
                  <c:v>613459.06000000006</c:v>
                </c:pt>
                <c:pt idx="2952">
                  <c:v>632691.27</c:v>
                </c:pt>
                <c:pt idx="2953">
                  <c:v>798501.28</c:v>
                </c:pt>
                <c:pt idx="2954">
                  <c:v>1438239.82</c:v>
                </c:pt>
                <c:pt idx="2955">
                  <c:v>116638.18</c:v>
                </c:pt>
                <c:pt idx="2956">
                  <c:v>757961.84</c:v>
                </c:pt>
                <c:pt idx="2957">
                  <c:v>439415.93</c:v>
                </c:pt>
                <c:pt idx="2958">
                  <c:v>371930.56</c:v>
                </c:pt>
                <c:pt idx="2959">
                  <c:v>229301.09000000003</c:v>
                </c:pt>
                <c:pt idx="2960">
                  <c:v>473639.45999999996</c:v>
                </c:pt>
                <c:pt idx="2961">
                  <c:v>605227.62</c:v>
                </c:pt>
                <c:pt idx="2962">
                  <c:v>870197.42999999993</c:v>
                </c:pt>
                <c:pt idx="2963">
                  <c:v>633151.38</c:v>
                </c:pt>
                <c:pt idx="2964">
                  <c:v>545002.18999999994</c:v>
                </c:pt>
                <c:pt idx="2965">
                  <c:v>111345.03</c:v>
                </c:pt>
                <c:pt idx="2966">
                  <c:v>204217.59999999998</c:v>
                </c:pt>
                <c:pt idx="2967">
                  <c:v>92372.209999999992</c:v>
                </c:pt>
                <c:pt idx="2968">
                  <c:v>674002.93</c:v>
                </c:pt>
                <c:pt idx="2969">
                  <c:v>1146002.9099999999</c:v>
                </c:pt>
                <c:pt idx="2970">
                  <c:v>111113.13</c:v>
                </c:pt>
                <c:pt idx="2971">
                  <c:v>759742.92999999993</c:v>
                </c:pt>
                <c:pt idx="2972">
                  <c:v>947108.57</c:v>
                </c:pt>
                <c:pt idx="2973">
                  <c:v>121103.73999999999</c:v>
                </c:pt>
                <c:pt idx="2974">
                  <c:v>682139.78</c:v>
                </c:pt>
                <c:pt idx="2975">
                  <c:v>164631.78</c:v>
                </c:pt>
                <c:pt idx="2976">
                  <c:v>323782.36</c:v>
                </c:pt>
                <c:pt idx="2977">
                  <c:v>713673.83000000007</c:v>
                </c:pt>
                <c:pt idx="2978">
                  <c:v>279529.09999999998</c:v>
                </c:pt>
                <c:pt idx="2979">
                  <c:v>201903.65999999997</c:v>
                </c:pt>
                <c:pt idx="2980">
                  <c:v>1660163.44</c:v>
                </c:pt>
                <c:pt idx="2981">
                  <c:v>940026.13</c:v>
                </c:pt>
                <c:pt idx="2982">
                  <c:v>443582.22</c:v>
                </c:pt>
                <c:pt idx="2983">
                  <c:v>153339.65</c:v>
                </c:pt>
                <c:pt idx="2984">
                  <c:v>381911.91</c:v>
                </c:pt>
                <c:pt idx="2985">
                  <c:v>345687.55000000005</c:v>
                </c:pt>
                <c:pt idx="2986">
                  <c:v>1317948.42</c:v>
                </c:pt>
                <c:pt idx="2987">
                  <c:v>220644.81</c:v>
                </c:pt>
                <c:pt idx="2988">
                  <c:v>242995.58999999997</c:v>
                </c:pt>
                <c:pt idx="2989">
                  <c:v>413785.00999999995</c:v>
                </c:pt>
                <c:pt idx="2990">
                  <c:v>2835062.56</c:v>
                </c:pt>
                <c:pt idx="2991">
                  <c:v>121175.95</c:v>
                </c:pt>
                <c:pt idx="2992">
                  <c:v>1068544.17</c:v>
                </c:pt>
                <c:pt idx="2993">
                  <c:v>283345.8</c:v>
                </c:pt>
                <c:pt idx="2994">
                  <c:v>349225.49</c:v>
                </c:pt>
                <c:pt idx="2995">
                  <c:v>1686830.22</c:v>
                </c:pt>
                <c:pt idx="2996">
                  <c:v>500748.91000000003</c:v>
                </c:pt>
                <c:pt idx="2997">
                  <c:v>586371.74</c:v>
                </c:pt>
                <c:pt idx="2998">
                  <c:v>553513.46</c:v>
                </c:pt>
                <c:pt idx="2999">
                  <c:v>1636874.33</c:v>
                </c:pt>
                <c:pt idx="3000">
                  <c:v>110686.83</c:v>
                </c:pt>
                <c:pt idx="3001">
                  <c:v>660385.88</c:v>
                </c:pt>
                <c:pt idx="3002">
                  <c:v>411222.66000000003</c:v>
                </c:pt>
                <c:pt idx="3003">
                  <c:v>358809.52</c:v>
                </c:pt>
                <c:pt idx="3004">
                  <c:v>211300.78999999998</c:v>
                </c:pt>
                <c:pt idx="3005">
                  <c:v>566935.86</c:v>
                </c:pt>
                <c:pt idx="3006">
                  <c:v>512625.22</c:v>
                </c:pt>
                <c:pt idx="3007">
                  <c:v>1173570.81</c:v>
                </c:pt>
                <c:pt idx="3008">
                  <c:v>570294.63</c:v>
                </c:pt>
                <c:pt idx="3009">
                  <c:v>509177.08999999997</c:v>
                </c:pt>
                <c:pt idx="3010">
                  <c:v>107805.7</c:v>
                </c:pt>
                <c:pt idx="3011">
                  <c:v>177317.6</c:v>
                </c:pt>
                <c:pt idx="3012">
                  <c:v>79909.48000000001</c:v>
                </c:pt>
                <c:pt idx="3013">
                  <c:v>644775.89999999991</c:v>
                </c:pt>
                <c:pt idx="3014">
                  <c:v>996275.47</c:v>
                </c:pt>
                <c:pt idx="3015">
                  <c:v>137400.43</c:v>
                </c:pt>
                <c:pt idx="3016">
                  <c:v>739776.91</c:v>
                </c:pt>
                <c:pt idx="3017">
                  <c:v>971156.57000000007</c:v>
                </c:pt>
                <c:pt idx="3018">
                  <c:v>140135.72</c:v>
                </c:pt>
                <c:pt idx="3019">
                  <c:v>741423.57000000007</c:v>
                </c:pt>
                <c:pt idx="3020">
                  <c:v>176173.75</c:v>
                </c:pt>
                <c:pt idx="3021">
                  <c:v>339522.04000000004</c:v>
                </c:pt>
                <c:pt idx="3022">
                  <c:v>699283.03</c:v>
                </c:pt>
                <c:pt idx="3023">
                  <c:v>316744.15000000002</c:v>
                </c:pt>
                <c:pt idx="3024">
                  <c:v>228210.16999999998</c:v>
                </c:pt>
                <c:pt idx="3025">
                  <c:v>1693283.99</c:v>
                </c:pt>
                <c:pt idx="3026">
                  <c:v>1054022.18</c:v>
                </c:pt>
                <c:pt idx="3027">
                  <c:v>631269.18999999994</c:v>
                </c:pt>
                <c:pt idx="3028">
                  <c:v>199948.45</c:v>
                </c:pt>
                <c:pt idx="3029">
                  <c:v>352589.3</c:v>
                </c:pt>
                <c:pt idx="3030">
                  <c:v>348730.58</c:v>
                </c:pt>
                <c:pt idx="3031">
                  <c:v>1486884.5299999998</c:v>
                </c:pt>
                <c:pt idx="3032">
                  <c:v>268717.73</c:v>
                </c:pt>
                <c:pt idx="3033">
                  <c:v>237364.01</c:v>
                </c:pt>
                <c:pt idx="3034">
                  <c:v>403049.63</c:v>
                </c:pt>
                <c:pt idx="3035">
                  <c:v>3747775.0700000003</c:v>
                </c:pt>
                <c:pt idx="3036">
                  <c:v>134478.22999999998</c:v>
                </c:pt>
                <c:pt idx="3037">
                  <c:v>1013154.96</c:v>
                </c:pt>
                <c:pt idx="3038">
                  <c:v>307392.93</c:v>
                </c:pt>
                <c:pt idx="3039">
                  <c:v>301006.74</c:v>
                </c:pt>
                <c:pt idx="3040">
                  <c:v>1519918.52</c:v>
                </c:pt>
                <c:pt idx="3041">
                  <c:v>598681.96</c:v>
                </c:pt>
                <c:pt idx="3042">
                  <c:v>578904.85</c:v>
                </c:pt>
                <c:pt idx="3043">
                  <c:v>475268.67</c:v>
                </c:pt>
                <c:pt idx="3044">
                  <c:v>1547087.17</c:v>
                </c:pt>
                <c:pt idx="3045">
                  <c:v>119223.93</c:v>
                </c:pt>
                <c:pt idx="3046">
                  <c:v>897227.15</c:v>
                </c:pt>
                <c:pt idx="3047">
                  <c:v>438975.4</c:v>
                </c:pt>
                <c:pt idx="3048">
                  <c:v>361827.36</c:v>
                </c:pt>
                <c:pt idx="3049">
                  <c:v>210979.64</c:v>
                </c:pt>
                <c:pt idx="3050">
                  <c:v>509140.32</c:v>
                </c:pt>
                <c:pt idx="3051">
                  <c:v>807001.48</c:v>
                </c:pt>
                <c:pt idx="3052">
                  <c:v>899133.18</c:v>
                </c:pt>
                <c:pt idx="3053">
                  <c:v>645809.32999999996</c:v>
                </c:pt>
                <c:pt idx="3054">
                  <c:v>512651.79000000004</c:v>
                </c:pt>
                <c:pt idx="3055">
                  <c:v>120926.71</c:v>
                </c:pt>
                <c:pt idx="3056">
                  <c:v>187602.81</c:v>
                </c:pt>
                <c:pt idx="3057">
                  <c:v>92988.98000000001</c:v>
                </c:pt>
                <c:pt idx="3058">
                  <c:v>634028.39999999991</c:v>
                </c:pt>
                <c:pt idx="3059">
                  <c:v>944378.30999999994</c:v>
                </c:pt>
                <c:pt idx="3060">
                  <c:v>116416.79999999999</c:v>
                </c:pt>
                <c:pt idx="3061">
                  <c:v>760479.78</c:v>
                </c:pt>
                <c:pt idx="3062">
                  <c:v>1059786.04</c:v>
                </c:pt>
                <c:pt idx="3063">
                  <c:v>130061.11</c:v>
                </c:pt>
                <c:pt idx="3064">
                  <c:v>734100.47</c:v>
                </c:pt>
                <c:pt idx="3065">
                  <c:v>198992.12</c:v>
                </c:pt>
                <c:pt idx="3066">
                  <c:v>371896.41</c:v>
                </c:pt>
                <c:pt idx="3067">
                  <c:v>698076.03</c:v>
                </c:pt>
                <c:pt idx="3068">
                  <c:v>359194.73000000004</c:v>
                </c:pt>
                <c:pt idx="3069">
                  <c:v>270229.7</c:v>
                </c:pt>
                <c:pt idx="3070">
                  <c:v>1728694.75</c:v>
                </c:pt>
                <c:pt idx="3071">
                  <c:v>1131613.1200000001</c:v>
                </c:pt>
                <c:pt idx="3072">
                  <c:v>520239.12</c:v>
                </c:pt>
                <c:pt idx="3073">
                  <c:v>133344.95000000001</c:v>
                </c:pt>
                <c:pt idx="3074">
                  <c:v>333975.56</c:v>
                </c:pt>
                <c:pt idx="3075">
                  <c:v>340980.27</c:v>
                </c:pt>
                <c:pt idx="3076">
                  <c:v>1530534.01</c:v>
                </c:pt>
                <c:pt idx="3077">
                  <c:v>266776.18</c:v>
                </c:pt>
                <c:pt idx="3078">
                  <c:v>235537.82</c:v>
                </c:pt>
                <c:pt idx="3079">
                  <c:v>302824.73</c:v>
                </c:pt>
                <c:pt idx="3080">
                  <c:v>2831311.5</c:v>
                </c:pt>
                <c:pt idx="3081">
                  <c:v>123527.39000000001</c:v>
                </c:pt>
                <c:pt idx="3082">
                  <c:v>988464.5</c:v>
                </c:pt>
                <c:pt idx="3083">
                  <c:v>301015.16000000003</c:v>
                </c:pt>
                <c:pt idx="3084">
                  <c:v>358790.72</c:v>
                </c:pt>
                <c:pt idx="3085">
                  <c:v>1670324.44</c:v>
                </c:pt>
                <c:pt idx="3086">
                  <c:v>520694.56</c:v>
                </c:pt>
                <c:pt idx="3087">
                  <c:v>571494.88</c:v>
                </c:pt>
                <c:pt idx="3088">
                  <c:v>503242</c:v>
                </c:pt>
                <c:pt idx="3089">
                  <c:v>1250204.03</c:v>
                </c:pt>
                <c:pt idx="3090">
                  <c:v>121116.14</c:v>
                </c:pt>
                <c:pt idx="3091">
                  <c:v>850983.10000000009</c:v>
                </c:pt>
                <c:pt idx="3092">
                  <c:v>464392.37</c:v>
                </c:pt>
                <c:pt idx="3093">
                  <c:v>355770.05000000005</c:v>
                </c:pt>
                <c:pt idx="3094">
                  <c:v>213167.69</c:v>
                </c:pt>
                <c:pt idx="3095">
                  <c:v>477107.02999999997</c:v>
                </c:pt>
                <c:pt idx="3096">
                  <c:v>538974.56000000006</c:v>
                </c:pt>
                <c:pt idx="3097">
                  <c:v>899029.84</c:v>
                </c:pt>
                <c:pt idx="3098">
                  <c:v>678618.25</c:v>
                </c:pt>
                <c:pt idx="3099">
                  <c:v>534011.35</c:v>
                </c:pt>
                <c:pt idx="3100">
                  <c:v>120302.61</c:v>
                </c:pt>
                <c:pt idx="3101">
                  <c:v>212834.86</c:v>
                </c:pt>
                <c:pt idx="3102">
                  <c:v>91358.58</c:v>
                </c:pt>
                <c:pt idx="3103">
                  <c:v>632365.44999999995</c:v>
                </c:pt>
                <c:pt idx="3104">
                  <c:v>933699.68</c:v>
                </c:pt>
                <c:pt idx="3105">
                  <c:v>156156.46</c:v>
                </c:pt>
                <c:pt idx="3106">
                  <c:v>802451.89</c:v>
                </c:pt>
                <c:pt idx="3107">
                  <c:v>1004867.9700000001</c:v>
                </c:pt>
                <c:pt idx="3108">
                  <c:v>135166.29999999999</c:v>
                </c:pt>
                <c:pt idx="3109">
                  <c:v>786793.48</c:v>
                </c:pt>
                <c:pt idx="3110">
                  <c:v>221595.57</c:v>
                </c:pt>
                <c:pt idx="3111">
                  <c:v>327171.64</c:v>
                </c:pt>
                <c:pt idx="3112">
                  <c:v>743084.2</c:v>
                </c:pt>
                <c:pt idx="3113">
                  <c:v>374686.02</c:v>
                </c:pt>
                <c:pt idx="3114">
                  <c:v>285307.28999999998</c:v>
                </c:pt>
                <c:pt idx="3115">
                  <c:v>1643955.23</c:v>
                </c:pt>
                <c:pt idx="3116">
                  <c:v>1197552.97</c:v>
                </c:pt>
                <c:pt idx="3117">
                  <c:v>586137.82000000007</c:v>
                </c:pt>
                <c:pt idx="3118">
                  <c:v>219214.21000000002</c:v>
                </c:pt>
                <c:pt idx="3119">
                  <c:v>381910.07999999996</c:v>
                </c:pt>
                <c:pt idx="3120">
                  <c:v>391865.28</c:v>
                </c:pt>
                <c:pt idx="3121">
                  <c:v>1399514.72</c:v>
                </c:pt>
                <c:pt idx="3122">
                  <c:v>273900.06</c:v>
                </c:pt>
                <c:pt idx="3123">
                  <c:v>231188.72999999998</c:v>
                </c:pt>
                <c:pt idx="3124">
                  <c:v>341073.99</c:v>
                </c:pt>
                <c:pt idx="3125">
                  <c:v>2797533.92</c:v>
                </c:pt>
                <c:pt idx="3126">
                  <c:v>132024.04999999999</c:v>
                </c:pt>
                <c:pt idx="3127">
                  <c:v>987532.15000000014</c:v>
                </c:pt>
                <c:pt idx="3128">
                  <c:v>302142.88</c:v>
                </c:pt>
                <c:pt idx="3129">
                  <c:v>329544.07999999996</c:v>
                </c:pt>
                <c:pt idx="3130">
                  <c:v>1912334.1099999999</c:v>
                </c:pt>
                <c:pt idx="3131">
                  <c:v>615963.15999999992</c:v>
                </c:pt>
                <c:pt idx="3132">
                  <c:v>561732.1</c:v>
                </c:pt>
                <c:pt idx="3133">
                  <c:v>574369.97</c:v>
                </c:pt>
                <c:pt idx="3134">
                  <c:v>1251852.9100000001</c:v>
                </c:pt>
                <c:pt idx="3135">
                  <c:v>168327.36</c:v>
                </c:pt>
                <c:pt idx="3136">
                  <c:v>650087.57000000007</c:v>
                </c:pt>
                <c:pt idx="3137">
                  <c:v>428178.00999999995</c:v>
                </c:pt>
                <c:pt idx="3138">
                  <c:v>364183.52</c:v>
                </c:pt>
                <c:pt idx="3139">
                  <c:v>208567.09</c:v>
                </c:pt>
                <c:pt idx="3140">
                  <c:v>511136.18000000005</c:v>
                </c:pt>
                <c:pt idx="3141">
                  <c:v>517872.77</c:v>
                </c:pt>
                <c:pt idx="3142">
                  <c:v>1078340.6099999999</c:v>
                </c:pt>
                <c:pt idx="3143">
                  <c:v>624048.18000000005</c:v>
                </c:pt>
                <c:pt idx="3144">
                  <c:v>515122.52</c:v>
                </c:pt>
                <c:pt idx="3145">
                  <c:v>107057.53</c:v>
                </c:pt>
                <c:pt idx="3146">
                  <c:v>221330.59</c:v>
                </c:pt>
                <c:pt idx="3147">
                  <c:v>106668.19</c:v>
                </c:pt>
                <c:pt idx="3148">
                  <c:v>620872.27</c:v>
                </c:pt>
                <c:pt idx="3149">
                  <c:v>926001.27</c:v>
                </c:pt>
                <c:pt idx="3150">
                  <c:v>153814.51</c:v>
                </c:pt>
                <c:pt idx="3151">
                  <c:v>1003594.6799999999</c:v>
                </c:pt>
                <c:pt idx="3152">
                  <c:v>1161981.01</c:v>
                </c:pt>
                <c:pt idx="3153">
                  <c:v>131063.13</c:v>
                </c:pt>
                <c:pt idx="3154">
                  <c:v>822209.27</c:v>
                </c:pt>
                <c:pt idx="3155">
                  <c:v>255471.62</c:v>
                </c:pt>
                <c:pt idx="3156">
                  <c:v>418874.20999999996</c:v>
                </c:pt>
                <c:pt idx="3157">
                  <c:v>843714.88</c:v>
                </c:pt>
                <c:pt idx="3158">
                  <c:v>368203.59</c:v>
                </c:pt>
                <c:pt idx="3159">
                  <c:v>285293.29000000004</c:v>
                </c:pt>
                <c:pt idx="3160">
                  <c:v>1986094.8</c:v>
                </c:pt>
                <c:pt idx="3161">
                  <c:v>1264191.57</c:v>
                </c:pt>
                <c:pt idx="3162">
                  <c:v>581216.34</c:v>
                </c:pt>
                <c:pt idx="3163">
                  <c:v>216748.13999999998</c:v>
                </c:pt>
                <c:pt idx="3164">
                  <c:v>429187.39</c:v>
                </c:pt>
                <c:pt idx="3165">
                  <c:v>434088.92</c:v>
                </c:pt>
                <c:pt idx="3166">
                  <c:v>1765194.4</c:v>
                </c:pt>
                <c:pt idx="3167">
                  <c:v>314322.27999999997</c:v>
                </c:pt>
                <c:pt idx="3168">
                  <c:v>277685.71999999997</c:v>
                </c:pt>
                <c:pt idx="3169">
                  <c:v>485946.36</c:v>
                </c:pt>
                <c:pt idx="3170">
                  <c:v>3552073.74</c:v>
                </c:pt>
                <c:pt idx="3171">
                  <c:v>155342.41</c:v>
                </c:pt>
                <c:pt idx="3172">
                  <c:v>1229956.2</c:v>
                </c:pt>
                <c:pt idx="3173">
                  <c:v>372081.93</c:v>
                </c:pt>
                <c:pt idx="3174">
                  <c:v>423012.36</c:v>
                </c:pt>
                <c:pt idx="3175">
                  <c:v>2244410.56</c:v>
                </c:pt>
                <c:pt idx="3176">
                  <c:v>693676.74</c:v>
                </c:pt>
                <c:pt idx="3177">
                  <c:v>666212.61</c:v>
                </c:pt>
                <c:pt idx="3178">
                  <c:v>742606.53</c:v>
                </c:pt>
                <c:pt idx="3179">
                  <c:v>1615386.29</c:v>
                </c:pt>
                <c:pt idx="3180">
                  <c:v>153946.34000000003</c:v>
                </c:pt>
                <c:pt idx="3181">
                  <c:v>783904.37</c:v>
                </c:pt>
                <c:pt idx="3182">
                  <c:v>531418.55000000005</c:v>
                </c:pt>
                <c:pt idx="3183">
                  <c:v>471085.43000000005</c:v>
                </c:pt>
                <c:pt idx="3184">
                  <c:v>257788.24</c:v>
                </c:pt>
                <c:pt idx="3185">
                  <c:v>581877.89</c:v>
                </c:pt>
                <c:pt idx="3186">
                  <c:v>776125.55999999994</c:v>
                </c:pt>
                <c:pt idx="3187">
                  <c:v>1081607.55</c:v>
                </c:pt>
                <c:pt idx="3188">
                  <c:v>626458.64999999991</c:v>
                </c:pt>
                <c:pt idx="3189">
                  <c:v>637234.49</c:v>
                </c:pt>
                <c:pt idx="3190">
                  <c:v>113859.81999999999</c:v>
                </c:pt>
                <c:pt idx="3191">
                  <c:v>246899.27000000002</c:v>
                </c:pt>
                <c:pt idx="3192">
                  <c:v>112159.94999999998</c:v>
                </c:pt>
                <c:pt idx="3193">
                  <c:v>716129.49</c:v>
                </c:pt>
                <c:pt idx="3194">
                  <c:v>1180899.8700000001</c:v>
                </c:pt>
                <c:pt idx="3195">
                  <c:v>182491.92</c:v>
                </c:pt>
                <c:pt idx="3196">
                  <c:v>907780.4</c:v>
                </c:pt>
                <c:pt idx="3197">
                  <c:v>1194384.67</c:v>
                </c:pt>
                <c:pt idx="3198">
                  <c:v>143357.22999999998</c:v>
                </c:pt>
                <c:pt idx="3199">
                  <c:v>824190.41999999993</c:v>
                </c:pt>
                <c:pt idx="3200">
                  <c:v>199662.94</c:v>
                </c:pt>
                <c:pt idx="3201">
                  <c:v>366466.57</c:v>
                </c:pt>
                <c:pt idx="3202">
                  <c:v>821435.40999999992</c:v>
                </c:pt>
                <c:pt idx="3203">
                  <c:v>378854.12</c:v>
                </c:pt>
                <c:pt idx="3204">
                  <c:v>276681.77</c:v>
                </c:pt>
                <c:pt idx="3205">
                  <c:v>2019907.1800000002</c:v>
                </c:pt>
                <c:pt idx="3206">
                  <c:v>1176425.17</c:v>
                </c:pt>
                <c:pt idx="3207">
                  <c:v>616455.72</c:v>
                </c:pt>
                <c:pt idx="3208">
                  <c:v>212203.19</c:v>
                </c:pt>
                <c:pt idx="3209">
                  <c:v>423734.22</c:v>
                </c:pt>
                <c:pt idx="3210">
                  <c:v>429038.43</c:v>
                </c:pt>
                <c:pt idx="3211">
                  <c:v>1742649.52</c:v>
                </c:pt>
                <c:pt idx="3212">
                  <c:v>329262.46999999997</c:v>
                </c:pt>
                <c:pt idx="3213">
                  <c:v>290118.36</c:v>
                </c:pt>
                <c:pt idx="3214">
                  <c:v>420565.19999999995</c:v>
                </c:pt>
                <c:pt idx="3215">
                  <c:v>2843211.59</c:v>
                </c:pt>
                <c:pt idx="3216">
                  <c:v>143601.96000000002</c:v>
                </c:pt>
                <c:pt idx="3217">
                  <c:v>1308921.25</c:v>
                </c:pt>
                <c:pt idx="3218">
                  <c:v>353686.02</c:v>
                </c:pt>
                <c:pt idx="3219">
                  <c:v>369923.68</c:v>
                </c:pt>
                <c:pt idx="3220">
                  <c:v>2025257.8900000001</c:v>
                </c:pt>
                <c:pt idx="3221">
                  <c:v>682029.66</c:v>
                </c:pt>
                <c:pt idx="3222">
                  <c:v>719787.23</c:v>
                </c:pt>
                <c:pt idx="3223">
                  <c:v>642833.44000000006</c:v>
                </c:pt>
                <c:pt idx="3224">
                  <c:v>1559597.9300000002</c:v>
                </c:pt>
                <c:pt idx="3225">
                  <c:v>144916.02000000002</c:v>
                </c:pt>
                <c:pt idx="3226">
                  <c:v>864569.15</c:v>
                </c:pt>
                <c:pt idx="3227">
                  <c:v>457030.49</c:v>
                </c:pt>
                <c:pt idx="3228">
                  <c:v>409457.07999999996</c:v>
                </c:pt>
                <c:pt idx="3229">
                  <c:v>238521.26</c:v>
                </c:pt>
                <c:pt idx="3230">
                  <c:v>475948.95999999996</c:v>
                </c:pt>
                <c:pt idx="3231">
                  <c:v>550646.82000000007</c:v>
                </c:pt>
                <c:pt idx="3232">
                  <c:v>867674.71</c:v>
                </c:pt>
                <c:pt idx="3233">
                  <c:v>691580.74</c:v>
                </c:pt>
                <c:pt idx="3234">
                  <c:v>588433.49</c:v>
                </c:pt>
                <c:pt idx="3235">
                  <c:v>112218.69</c:v>
                </c:pt>
                <c:pt idx="3236">
                  <c:v>266433.44999999995</c:v>
                </c:pt>
                <c:pt idx="3237">
                  <c:v>104258.79000000001</c:v>
                </c:pt>
                <c:pt idx="3238">
                  <c:v>747033.47</c:v>
                </c:pt>
                <c:pt idx="3239">
                  <c:v>1100474.3700000001</c:v>
                </c:pt>
                <c:pt idx="3240">
                  <c:v>161994.75</c:v>
                </c:pt>
                <c:pt idx="3241">
                  <c:v>900903.60999999987</c:v>
                </c:pt>
                <c:pt idx="3242">
                  <c:v>1177873.26</c:v>
                </c:pt>
                <c:pt idx="3243">
                  <c:v>123897.01000000001</c:v>
                </c:pt>
                <c:pt idx="3244">
                  <c:v>849725.83000000007</c:v>
                </c:pt>
                <c:pt idx="3245">
                  <c:v>195425.7</c:v>
                </c:pt>
                <c:pt idx="3246">
                  <c:v>370128.61</c:v>
                </c:pt>
                <c:pt idx="3247">
                  <c:v>848440.26</c:v>
                </c:pt>
                <c:pt idx="3248">
                  <c:v>384240.78</c:v>
                </c:pt>
                <c:pt idx="3249">
                  <c:v>284082.42</c:v>
                </c:pt>
                <c:pt idx="3250">
                  <c:v>1687570.7799999998</c:v>
                </c:pt>
                <c:pt idx="3251">
                  <c:v>1075444.3599999999</c:v>
                </c:pt>
                <c:pt idx="3252">
                  <c:v>604554.83000000007</c:v>
                </c:pt>
                <c:pt idx="3253">
                  <c:v>241777.31</c:v>
                </c:pt>
                <c:pt idx="3254">
                  <c:v>375614.4</c:v>
                </c:pt>
                <c:pt idx="3255">
                  <c:v>387971.31999999995</c:v>
                </c:pt>
                <c:pt idx="3256">
                  <c:v>1608774.6600000001</c:v>
                </c:pt>
                <c:pt idx="3257">
                  <c:v>291479.47000000003</c:v>
                </c:pt>
                <c:pt idx="3258">
                  <c:v>271480.59999999998</c:v>
                </c:pt>
                <c:pt idx="3259">
                  <c:v>364151.98</c:v>
                </c:pt>
                <c:pt idx="3260">
                  <c:v>2955287.84</c:v>
                </c:pt>
                <c:pt idx="3261">
                  <c:v>158840.06</c:v>
                </c:pt>
                <c:pt idx="3262">
                  <c:v>1168463.6099999999</c:v>
                </c:pt>
                <c:pt idx="3263">
                  <c:v>314494.79000000004</c:v>
                </c:pt>
                <c:pt idx="3264">
                  <c:v>328687.51</c:v>
                </c:pt>
                <c:pt idx="3265">
                  <c:v>2005974.08</c:v>
                </c:pt>
                <c:pt idx="3266">
                  <c:v>764712.99</c:v>
                </c:pt>
                <c:pt idx="3267">
                  <c:v>656117.33000000007</c:v>
                </c:pt>
                <c:pt idx="3268">
                  <c:v>603470.44999999995</c:v>
                </c:pt>
                <c:pt idx="3269">
                  <c:v>1279189.47</c:v>
                </c:pt>
                <c:pt idx="3270">
                  <c:v>176014.68</c:v>
                </c:pt>
                <c:pt idx="3271">
                  <c:v>730876.67</c:v>
                </c:pt>
                <c:pt idx="3272">
                  <c:v>483595.91999999993</c:v>
                </c:pt>
                <c:pt idx="3273">
                  <c:v>383054.86000000004</c:v>
                </c:pt>
                <c:pt idx="3274">
                  <c:v>217721.32</c:v>
                </c:pt>
                <c:pt idx="3275">
                  <c:v>492736.40999999992</c:v>
                </c:pt>
                <c:pt idx="3276">
                  <c:v>602844.28</c:v>
                </c:pt>
                <c:pt idx="3277">
                  <c:v>1007343.22</c:v>
                </c:pt>
                <c:pt idx="3278">
                  <c:v>610892.11</c:v>
                </c:pt>
                <c:pt idx="3279">
                  <c:v>571543.64999999991</c:v>
                </c:pt>
                <c:pt idx="3280">
                  <c:v>99838.680000000008</c:v>
                </c:pt>
                <c:pt idx="3281">
                  <c:v>237868.89</c:v>
                </c:pt>
                <c:pt idx="3282">
                  <c:v>93761.760000000009</c:v>
                </c:pt>
                <c:pt idx="3283">
                  <c:v>661173.64</c:v>
                </c:pt>
                <c:pt idx="3284">
                  <c:v>993056.58000000007</c:v>
                </c:pt>
                <c:pt idx="3285">
                  <c:v>142597.54999999999</c:v>
                </c:pt>
                <c:pt idx="3286">
                  <c:v>1012971.1599999999</c:v>
                </c:pt>
                <c:pt idx="3287">
                  <c:v>1308030.42</c:v>
                </c:pt>
                <c:pt idx="3288">
                  <c:v>132580.15</c:v>
                </c:pt>
                <c:pt idx="3289">
                  <c:v>876892.76</c:v>
                </c:pt>
                <c:pt idx="3290">
                  <c:v>230068.4</c:v>
                </c:pt>
                <c:pt idx="3291">
                  <c:v>379109.87</c:v>
                </c:pt>
                <c:pt idx="3292">
                  <c:v>838147.95</c:v>
                </c:pt>
                <c:pt idx="3293">
                  <c:v>442996.83999999997</c:v>
                </c:pt>
                <c:pt idx="3294">
                  <c:v>311225.2</c:v>
                </c:pt>
                <c:pt idx="3295">
                  <c:v>1793380.76</c:v>
                </c:pt>
                <c:pt idx="3296">
                  <c:v>1100058.1300000001</c:v>
                </c:pt>
                <c:pt idx="3297">
                  <c:v>573957.32000000007</c:v>
                </c:pt>
                <c:pt idx="3298">
                  <c:v>208105.87</c:v>
                </c:pt>
                <c:pt idx="3299">
                  <c:v>404766.82999999996</c:v>
                </c:pt>
                <c:pt idx="3300">
                  <c:v>439570.00000000012</c:v>
                </c:pt>
                <c:pt idx="3301">
                  <c:v>1813357.04</c:v>
                </c:pt>
                <c:pt idx="3302">
                  <c:v>324191.05</c:v>
                </c:pt>
                <c:pt idx="3303">
                  <c:v>279372.31</c:v>
                </c:pt>
                <c:pt idx="3304">
                  <c:v>437332.41000000003</c:v>
                </c:pt>
                <c:pt idx="3305">
                  <c:v>3241375.94</c:v>
                </c:pt>
                <c:pt idx="3306">
                  <c:v>166873.49</c:v>
                </c:pt>
                <c:pt idx="3307">
                  <c:v>1201964.92</c:v>
                </c:pt>
                <c:pt idx="3308">
                  <c:v>346272.80000000005</c:v>
                </c:pt>
                <c:pt idx="3309">
                  <c:v>366356.64</c:v>
                </c:pt>
                <c:pt idx="3310">
                  <c:v>2189933.35</c:v>
                </c:pt>
                <c:pt idx="3311">
                  <c:v>607413.93999999994</c:v>
                </c:pt>
                <c:pt idx="3312">
                  <c:v>657548.27</c:v>
                </c:pt>
                <c:pt idx="3313">
                  <c:v>666297.76</c:v>
                </c:pt>
                <c:pt idx="3314">
                  <c:v>1365429.19</c:v>
                </c:pt>
                <c:pt idx="3315">
                  <c:v>125230.41</c:v>
                </c:pt>
                <c:pt idx="3316">
                  <c:v>825183.77</c:v>
                </c:pt>
                <c:pt idx="3317">
                  <c:v>485568.17999999993</c:v>
                </c:pt>
                <c:pt idx="3318">
                  <c:v>430213.68999999994</c:v>
                </c:pt>
                <c:pt idx="3319">
                  <c:v>245539.74000000002</c:v>
                </c:pt>
                <c:pt idx="3320">
                  <c:v>583616.07999999996</c:v>
                </c:pt>
                <c:pt idx="3321">
                  <c:v>600708.78</c:v>
                </c:pt>
                <c:pt idx="3322">
                  <c:v>1255110.3</c:v>
                </c:pt>
                <c:pt idx="3323">
                  <c:v>683993.91999999993</c:v>
                </c:pt>
                <c:pt idx="3324">
                  <c:v>637621.91</c:v>
                </c:pt>
                <c:pt idx="3325">
                  <c:v>125941.26999999999</c:v>
                </c:pt>
                <c:pt idx="3326">
                  <c:v>267771.13</c:v>
                </c:pt>
                <c:pt idx="3327">
                  <c:v>102164.65</c:v>
                </c:pt>
                <c:pt idx="3328">
                  <c:v>666800.55000000005</c:v>
                </c:pt>
                <c:pt idx="3329">
                  <c:v>1104047.8700000001</c:v>
                </c:pt>
                <c:pt idx="3330">
                  <c:v>149128.13</c:v>
                </c:pt>
                <c:pt idx="3331">
                  <c:v>860374.37999999989</c:v>
                </c:pt>
                <c:pt idx="3332">
                  <c:v>1259048.49</c:v>
                </c:pt>
                <c:pt idx="3333">
                  <c:v>134663.82</c:v>
                </c:pt>
                <c:pt idx="3334">
                  <c:v>902950.90999999992</c:v>
                </c:pt>
                <c:pt idx="3335">
                  <c:v>256728.59999999998</c:v>
                </c:pt>
                <c:pt idx="3336">
                  <c:v>372769.3</c:v>
                </c:pt>
                <c:pt idx="3337">
                  <c:v>893700.40999999992</c:v>
                </c:pt>
                <c:pt idx="3338">
                  <c:v>376994.69999999995</c:v>
                </c:pt>
                <c:pt idx="3339">
                  <c:v>279614.43</c:v>
                </c:pt>
                <c:pt idx="3340">
                  <c:v>1749550.51</c:v>
                </c:pt>
                <c:pt idx="3341">
                  <c:v>1114310.3400000001</c:v>
                </c:pt>
                <c:pt idx="3342">
                  <c:v>593486</c:v>
                </c:pt>
                <c:pt idx="3343">
                  <c:v>197898.58000000002</c:v>
                </c:pt>
                <c:pt idx="3344">
                  <c:v>419160.21</c:v>
                </c:pt>
                <c:pt idx="3345">
                  <c:v>408507.79</c:v>
                </c:pt>
                <c:pt idx="3346">
                  <c:v>1819577.23</c:v>
                </c:pt>
                <c:pt idx="3347">
                  <c:v>315138.94</c:v>
                </c:pt>
                <c:pt idx="3348">
                  <c:v>237887.07</c:v>
                </c:pt>
                <c:pt idx="3349">
                  <c:v>400297.1</c:v>
                </c:pt>
                <c:pt idx="3350">
                  <c:v>3286615.7399999998</c:v>
                </c:pt>
                <c:pt idx="3351">
                  <c:v>146425.39000000001</c:v>
                </c:pt>
                <c:pt idx="3352">
                  <c:v>1050036.72</c:v>
                </c:pt>
                <c:pt idx="3353">
                  <c:v>325901.17000000004</c:v>
                </c:pt>
                <c:pt idx="3354">
                  <c:v>342378.93</c:v>
                </c:pt>
                <c:pt idx="3355">
                  <c:v>2069103.19</c:v>
                </c:pt>
                <c:pt idx="3356">
                  <c:v>650767.48</c:v>
                </c:pt>
                <c:pt idx="3357">
                  <c:v>606746.05000000005</c:v>
                </c:pt>
                <c:pt idx="3358">
                  <c:v>658106.07000000007</c:v>
                </c:pt>
                <c:pt idx="3359">
                  <c:v>1313175.29</c:v>
                </c:pt>
                <c:pt idx="3360">
                  <c:v>126836.83</c:v>
                </c:pt>
                <c:pt idx="3361">
                  <c:v>797977.87</c:v>
                </c:pt>
                <c:pt idx="3362">
                  <c:v>486222.55999999994</c:v>
                </c:pt>
                <c:pt idx="3363">
                  <c:v>415050.23999999999</c:v>
                </c:pt>
                <c:pt idx="3364">
                  <c:v>223589.92</c:v>
                </c:pt>
                <c:pt idx="3365">
                  <c:v>510780.69999999995</c:v>
                </c:pt>
                <c:pt idx="3366">
                  <c:v>619866.59</c:v>
                </c:pt>
                <c:pt idx="3367">
                  <c:v>821431.15</c:v>
                </c:pt>
                <c:pt idx="3368">
                  <c:v>708915.46</c:v>
                </c:pt>
                <c:pt idx="3369">
                  <c:v>589052.22</c:v>
                </c:pt>
                <c:pt idx="3370">
                  <c:v>124411.38</c:v>
                </c:pt>
                <c:pt idx="3371">
                  <c:v>239372.46</c:v>
                </c:pt>
                <c:pt idx="3372">
                  <c:v>111555.58</c:v>
                </c:pt>
                <c:pt idx="3373">
                  <c:v>613163.84000000008</c:v>
                </c:pt>
                <c:pt idx="3374">
                  <c:v>1081277.96</c:v>
                </c:pt>
                <c:pt idx="3375">
                  <c:v>138887.31999999998</c:v>
                </c:pt>
                <c:pt idx="3376">
                  <c:v>927544.06</c:v>
                </c:pt>
                <c:pt idx="3377">
                  <c:v>1190966.77</c:v>
                </c:pt>
                <c:pt idx="3378">
                  <c:v>120090.94</c:v>
                </c:pt>
                <c:pt idx="3379">
                  <c:v>870968.42</c:v>
                </c:pt>
                <c:pt idx="3380">
                  <c:v>221134.52000000002</c:v>
                </c:pt>
                <c:pt idx="3381">
                  <c:v>399171.08</c:v>
                </c:pt>
                <c:pt idx="3382">
                  <c:v>868184.45</c:v>
                </c:pt>
                <c:pt idx="3383">
                  <c:v>338682.45999999996</c:v>
                </c:pt>
                <c:pt idx="3384">
                  <c:v>269016.51</c:v>
                </c:pt>
                <c:pt idx="3385">
                  <c:v>1967582.29</c:v>
                </c:pt>
                <c:pt idx="3386">
                  <c:v>1097187.76</c:v>
                </c:pt>
                <c:pt idx="3387">
                  <c:v>566541.88</c:v>
                </c:pt>
                <c:pt idx="3388">
                  <c:v>187338.87</c:v>
                </c:pt>
                <c:pt idx="3389">
                  <c:v>375191.47000000003</c:v>
                </c:pt>
                <c:pt idx="3390">
                  <c:v>409971.49</c:v>
                </c:pt>
                <c:pt idx="3391">
                  <c:v>1898693.37</c:v>
                </c:pt>
                <c:pt idx="3392">
                  <c:v>279648.39</c:v>
                </c:pt>
                <c:pt idx="3393">
                  <c:v>266140.19</c:v>
                </c:pt>
                <c:pt idx="3394">
                  <c:v>463740.95999999996</c:v>
                </c:pt>
                <c:pt idx="3395">
                  <c:v>3587854.83</c:v>
                </c:pt>
                <c:pt idx="3396">
                  <c:v>129956.39000000001</c:v>
                </c:pt>
                <c:pt idx="3397">
                  <c:v>1157122.26</c:v>
                </c:pt>
                <c:pt idx="3398">
                  <c:v>336740.47</c:v>
                </c:pt>
                <c:pt idx="3399">
                  <c:v>412109.35</c:v>
                </c:pt>
                <c:pt idx="3400">
                  <c:v>1949917.7999999998</c:v>
                </c:pt>
                <c:pt idx="3401">
                  <c:v>629676.74</c:v>
                </c:pt>
                <c:pt idx="3402">
                  <c:v>671907.98</c:v>
                </c:pt>
                <c:pt idx="3403">
                  <c:v>612093.83000000007</c:v>
                </c:pt>
                <c:pt idx="3404">
                  <c:v>1460258.21</c:v>
                </c:pt>
                <c:pt idx="3405">
                  <c:v>234056.32000000001</c:v>
                </c:pt>
                <c:pt idx="3406">
                  <c:v>856613.37999999989</c:v>
                </c:pt>
                <c:pt idx="3407">
                  <c:v>505899.09</c:v>
                </c:pt>
                <c:pt idx="3408">
                  <c:v>389291.53</c:v>
                </c:pt>
                <c:pt idx="3409">
                  <c:v>227460.02000000002</c:v>
                </c:pt>
                <c:pt idx="3410">
                  <c:v>552309</c:v>
                </c:pt>
                <c:pt idx="3411">
                  <c:v>732693.74</c:v>
                </c:pt>
                <c:pt idx="3412">
                  <c:v>1010744.19</c:v>
                </c:pt>
                <c:pt idx="3413">
                  <c:v>709205.89</c:v>
                </c:pt>
                <c:pt idx="3414">
                  <c:v>619144.93999999994</c:v>
                </c:pt>
                <c:pt idx="3415">
                  <c:v>114782.15</c:v>
                </c:pt>
                <c:pt idx="3416">
                  <c:v>271940.68</c:v>
                </c:pt>
                <c:pt idx="3417">
                  <c:v>101424.7</c:v>
                </c:pt>
                <c:pt idx="3418">
                  <c:v>682391.99</c:v>
                </c:pt>
                <c:pt idx="3419">
                  <c:v>1288125</c:v>
                </c:pt>
                <c:pt idx="3420">
                  <c:v>185207.02</c:v>
                </c:pt>
                <c:pt idx="3421">
                  <c:v>934465.6399999999</c:v>
                </c:pt>
                <c:pt idx="3422">
                  <c:v>1264401.98</c:v>
                </c:pt>
                <c:pt idx="3423">
                  <c:v>123545.44</c:v>
                </c:pt>
                <c:pt idx="3424">
                  <c:v>846157.24</c:v>
                </c:pt>
                <c:pt idx="3425">
                  <c:v>247270.33</c:v>
                </c:pt>
                <c:pt idx="3426">
                  <c:v>402867.22</c:v>
                </c:pt>
                <c:pt idx="3427">
                  <c:v>898129.35</c:v>
                </c:pt>
                <c:pt idx="3428">
                  <c:v>388909.20999999996</c:v>
                </c:pt>
                <c:pt idx="3429">
                  <c:v>290912.21999999997</c:v>
                </c:pt>
                <c:pt idx="3430">
                  <c:v>1787658.42</c:v>
                </c:pt>
                <c:pt idx="3431">
                  <c:v>1150875.8700000001</c:v>
                </c:pt>
                <c:pt idx="3432">
                  <c:v>627178.32000000007</c:v>
                </c:pt>
                <c:pt idx="3433">
                  <c:v>206167.96999999997</c:v>
                </c:pt>
                <c:pt idx="3434">
                  <c:v>444283.99</c:v>
                </c:pt>
                <c:pt idx="3435">
                  <c:v>467536.06000000006</c:v>
                </c:pt>
                <c:pt idx="3436">
                  <c:v>1769655.3</c:v>
                </c:pt>
                <c:pt idx="3437">
                  <c:v>317154.18000000005</c:v>
                </c:pt>
                <c:pt idx="3438">
                  <c:v>287022.2</c:v>
                </c:pt>
                <c:pt idx="3439">
                  <c:v>534971.61</c:v>
                </c:pt>
                <c:pt idx="3440">
                  <c:v>3373838.5300000003</c:v>
                </c:pt>
                <c:pt idx="3441">
                  <c:v>138486.16999999998</c:v>
                </c:pt>
                <c:pt idx="3442">
                  <c:v>1215213.19</c:v>
                </c:pt>
                <c:pt idx="3443">
                  <c:v>345858.95</c:v>
                </c:pt>
                <c:pt idx="3444">
                  <c:v>403805.97</c:v>
                </c:pt>
                <c:pt idx="3445">
                  <c:v>2803285.41</c:v>
                </c:pt>
                <c:pt idx="3446">
                  <c:v>685987.09000000008</c:v>
                </c:pt>
                <c:pt idx="3447">
                  <c:v>663937.80000000005</c:v>
                </c:pt>
                <c:pt idx="3448">
                  <c:v>803349.86999999988</c:v>
                </c:pt>
                <c:pt idx="3449">
                  <c:v>1699830.4700000002</c:v>
                </c:pt>
                <c:pt idx="3450">
                  <c:v>143299.95000000001</c:v>
                </c:pt>
                <c:pt idx="3451">
                  <c:v>794336.45</c:v>
                </c:pt>
                <c:pt idx="3452">
                  <c:v>499564.05999999994</c:v>
                </c:pt>
                <c:pt idx="3453">
                  <c:v>426666.37</c:v>
                </c:pt>
                <c:pt idx="3454">
                  <c:v>243817.83000000002</c:v>
                </c:pt>
                <c:pt idx="3455">
                  <c:v>560885.37</c:v>
                </c:pt>
                <c:pt idx="3456">
                  <c:v>661927.36</c:v>
                </c:pt>
                <c:pt idx="3457">
                  <c:v>989641.1100000001</c:v>
                </c:pt>
                <c:pt idx="3458">
                  <c:v>804183.74</c:v>
                </c:pt>
                <c:pt idx="3459">
                  <c:v>630531.75</c:v>
                </c:pt>
                <c:pt idx="3460">
                  <c:v>141676.94</c:v>
                </c:pt>
                <c:pt idx="3461">
                  <c:v>296296.19999999995</c:v>
                </c:pt>
                <c:pt idx="3462">
                  <c:v>121115.28</c:v>
                </c:pt>
                <c:pt idx="3463">
                  <c:v>673949.91999999993</c:v>
                </c:pt>
                <c:pt idx="3464">
                  <c:v>1174568.1000000001</c:v>
                </c:pt>
                <c:pt idx="3465">
                  <c:v>167927</c:v>
                </c:pt>
                <c:pt idx="3466">
                  <c:v>1132758.55</c:v>
                </c:pt>
                <c:pt idx="3467">
                  <c:v>1535357.81</c:v>
                </c:pt>
                <c:pt idx="3468">
                  <c:v>158650.96</c:v>
                </c:pt>
                <c:pt idx="3469">
                  <c:v>972719.16</c:v>
                </c:pt>
                <c:pt idx="3470">
                  <c:v>257398.02000000002</c:v>
                </c:pt>
                <c:pt idx="3471">
                  <c:v>614520.35000000009</c:v>
                </c:pt>
                <c:pt idx="3472">
                  <c:v>2025925.36</c:v>
                </c:pt>
                <c:pt idx="3473">
                  <c:v>456925.51</c:v>
                </c:pt>
                <c:pt idx="3474">
                  <c:v>363311.52</c:v>
                </c:pt>
                <c:pt idx="3475">
                  <c:v>1917926.87</c:v>
                </c:pt>
                <c:pt idx="3476">
                  <c:v>1314788.6499999999</c:v>
                </c:pt>
                <c:pt idx="3477">
                  <c:v>674960.04</c:v>
                </c:pt>
                <c:pt idx="3478">
                  <c:v>219273.5</c:v>
                </c:pt>
                <c:pt idx="3479">
                  <c:v>459038.30999999994</c:v>
                </c:pt>
                <c:pt idx="3480">
                  <c:v>485155.65</c:v>
                </c:pt>
                <c:pt idx="3481">
                  <c:v>1885116.02</c:v>
                </c:pt>
                <c:pt idx="3482">
                  <c:v>360027.43</c:v>
                </c:pt>
                <c:pt idx="3483">
                  <c:v>330664.01</c:v>
                </c:pt>
                <c:pt idx="3484">
                  <c:v>504348.30000000005</c:v>
                </c:pt>
                <c:pt idx="3485">
                  <c:v>4338079.29</c:v>
                </c:pt>
                <c:pt idx="3486">
                  <c:v>176375.34</c:v>
                </c:pt>
                <c:pt idx="3487">
                  <c:v>1356496.17</c:v>
                </c:pt>
                <c:pt idx="3488">
                  <c:v>394513.48</c:v>
                </c:pt>
                <c:pt idx="3489">
                  <c:v>490030.4</c:v>
                </c:pt>
                <c:pt idx="3490">
                  <c:v>2351010.0100000002</c:v>
                </c:pt>
                <c:pt idx="3491">
                  <c:v>723721.49</c:v>
                </c:pt>
                <c:pt idx="3492">
                  <c:v>773385.33000000007</c:v>
                </c:pt>
                <c:pt idx="3493">
                  <c:v>746471.25</c:v>
                </c:pt>
                <c:pt idx="3494">
                  <c:v>1816459.5799999998</c:v>
                </c:pt>
                <c:pt idx="3495">
                  <c:v>234811.68</c:v>
                </c:pt>
                <c:pt idx="3496">
                  <c:v>1087071</c:v>
                </c:pt>
                <c:pt idx="3497">
                  <c:v>707237.1100000001</c:v>
                </c:pt>
                <c:pt idx="3498">
                  <c:v>567530.56999999995</c:v>
                </c:pt>
                <c:pt idx="3499">
                  <c:v>298871.08999999997</c:v>
                </c:pt>
                <c:pt idx="3500">
                  <c:v>847042.39999999991</c:v>
                </c:pt>
                <c:pt idx="3501">
                  <c:v>915550.9</c:v>
                </c:pt>
                <c:pt idx="3502">
                  <c:v>1522654.94</c:v>
                </c:pt>
                <c:pt idx="3503">
                  <c:v>878224.01</c:v>
                </c:pt>
                <c:pt idx="3504">
                  <c:v>823712.8899999999</c:v>
                </c:pt>
                <c:pt idx="3505">
                  <c:v>165273.82999999999</c:v>
                </c:pt>
                <c:pt idx="3506">
                  <c:v>310336.27</c:v>
                </c:pt>
                <c:pt idx="3507">
                  <c:v>116930.36</c:v>
                </c:pt>
                <c:pt idx="3508">
                  <c:v>789379.78</c:v>
                </c:pt>
                <c:pt idx="3509">
                  <c:v>1371086.4500000002</c:v>
                </c:pt>
                <c:pt idx="3510">
                  <c:v>214311.71</c:v>
                </c:pt>
                <c:pt idx="3511">
                  <c:v>988167.29</c:v>
                </c:pt>
                <c:pt idx="3512">
                  <c:v>1548164.8199999998</c:v>
                </c:pt>
                <c:pt idx="3513">
                  <c:v>156546.54</c:v>
                </c:pt>
                <c:pt idx="3514">
                  <c:v>1124288.4099999999</c:v>
                </c:pt>
                <c:pt idx="3515">
                  <c:v>314029.32999999996</c:v>
                </c:pt>
                <c:pt idx="3516">
                  <c:v>397009.33999999997</c:v>
                </c:pt>
                <c:pt idx="3517">
                  <c:v>1063940.98</c:v>
                </c:pt>
                <c:pt idx="3518">
                  <c:v>496504.89999999997</c:v>
                </c:pt>
                <c:pt idx="3519">
                  <c:v>365034.75</c:v>
                </c:pt>
                <c:pt idx="3520">
                  <c:v>2117214.71</c:v>
                </c:pt>
                <c:pt idx="3521">
                  <c:v>1492248.7</c:v>
                </c:pt>
                <c:pt idx="3522">
                  <c:v>780573.99</c:v>
                </c:pt>
                <c:pt idx="3523">
                  <c:v>329754.89</c:v>
                </c:pt>
                <c:pt idx="3524">
                  <c:v>540467.66</c:v>
                </c:pt>
                <c:pt idx="3525">
                  <c:v>507245.67</c:v>
                </c:pt>
                <c:pt idx="3526">
                  <c:v>1999550.9400000002</c:v>
                </c:pt>
                <c:pt idx="3527">
                  <c:v>369636.47</c:v>
                </c:pt>
                <c:pt idx="3528">
                  <c:v>242051.77</c:v>
                </c:pt>
                <c:pt idx="3529">
                  <c:v>521134.48</c:v>
                </c:pt>
                <c:pt idx="3530">
                  <c:v>3969631.8899999997</c:v>
                </c:pt>
                <c:pt idx="3531">
                  <c:v>182400.95</c:v>
                </c:pt>
                <c:pt idx="3532">
                  <c:v>1082709.47</c:v>
                </c:pt>
                <c:pt idx="3533">
                  <c:v>382650.06999999995</c:v>
                </c:pt>
                <c:pt idx="3534">
                  <c:v>479668.80000000005</c:v>
                </c:pt>
                <c:pt idx="3535">
                  <c:v>2715146.11</c:v>
                </c:pt>
                <c:pt idx="3536">
                  <c:v>1012471.14</c:v>
                </c:pt>
                <c:pt idx="3537">
                  <c:v>612568.57000000007</c:v>
                </c:pt>
                <c:pt idx="3538">
                  <c:v>877256.42</c:v>
                </c:pt>
                <c:pt idx="3539">
                  <c:v>1872798.71</c:v>
                </c:pt>
                <c:pt idx="3540">
                  <c:v>178533.61</c:v>
                </c:pt>
                <c:pt idx="3541">
                  <c:v>897731.96</c:v>
                </c:pt>
                <c:pt idx="3542">
                  <c:v>512508.20999999996</c:v>
                </c:pt>
                <c:pt idx="3543">
                  <c:v>490268.32</c:v>
                </c:pt>
                <c:pt idx="3544">
                  <c:v>278283.84000000003</c:v>
                </c:pt>
                <c:pt idx="3545">
                  <c:v>627378.75</c:v>
                </c:pt>
                <c:pt idx="3546">
                  <c:v>755445.2</c:v>
                </c:pt>
                <c:pt idx="3547">
                  <c:v>1035718.52</c:v>
                </c:pt>
                <c:pt idx="3548">
                  <c:v>750110.47</c:v>
                </c:pt>
                <c:pt idx="3549">
                  <c:v>648208.05000000005</c:v>
                </c:pt>
                <c:pt idx="3550">
                  <c:v>136914.02000000002</c:v>
                </c:pt>
                <c:pt idx="3551">
                  <c:v>327857.39</c:v>
                </c:pt>
                <c:pt idx="3552">
                  <c:v>141919.9</c:v>
                </c:pt>
                <c:pt idx="3553">
                  <c:v>604700.62000000011</c:v>
                </c:pt>
                <c:pt idx="3554">
                  <c:v>1379210.96</c:v>
                </c:pt>
                <c:pt idx="3555">
                  <c:v>177787.45</c:v>
                </c:pt>
                <c:pt idx="3556">
                  <c:v>985535.05999999994</c:v>
                </c:pt>
                <c:pt idx="3557">
                  <c:v>1229791.33</c:v>
                </c:pt>
                <c:pt idx="3558">
                  <c:v>140793.35999999999</c:v>
                </c:pt>
                <c:pt idx="3559">
                  <c:v>941667.9800000001</c:v>
                </c:pt>
                <c:pt idx="3560">
                  <c:v>244330.8</c:v>
                </c:pt>
                <c:pt idx="3561">
                  <c:v>423464.87</c:v>
                </c:pt>
                <c:pt idx="3562">
                  <c:v>983203.96</c:v>
                </c:pt>
                <c:pt idx="3563">
                  <c:v>383538.12</c:v>
                </c:pt>
                <c:pt idx="3564">
                  <c:v>291886.57</c:v>
                </c:pt>
                <c:pt idx="3565">
                  <c:v>1873640.0499999998</c:v>
                </c:pt>
                <c:pt idx="3566">
                  <c:v>1135066.7</c:v>
                </c:pt>
                <c:pt idx="3567">
                  <c:v>549106.06000000006</c:v>
                </c:pt>
                <c:pt idx="3568">
                  <c:v>233453.56</c:v>
                </c:pt>
                <c:pt idx="3569">
                  <c:v>463717.23</c:v>
                </c:pt>
                <c:pt idx="3570">
                  <c:v>457906.83999999997</c:v>
                </c:pt>
                <c:pt idx="3571">
                  <c:v>1682407.38</c:v>
                </c:pt>
                <c:pt idx="3572">
                  <c:v>309411.82</c:v>
                </c:pt>
                <c:pt idx="3573">
                  <c:v>251389.16999999998</c:v>
                </c:pt>
                <c:pt idx="3574">
                  <c:v>443235.06</c:v>
                </c:pt>
                <c:pt idx="3575">
                  <c:v>3568521.9299999997</c:v>
                </c:pt>
                <c:pt idx="3576">
                  <c:v>157037.49</c:v>
                </c:pt>
                <c:pt idx="3577">
                  <c:v>1056463.96</c:v>
                </c:pt>
                <c:pt idx="3578">
                  <c:v>363037.80999999994</c:v>
                </c:pt>
                <c:pt idx="3579">
                  <c:v>419846.24</c:v>
                </c:pt>
                <c:pt idx="3580">
                  <c:v>2299718.2999999998</c:v>
                </c:pt>
                <c:pt idx="3581">
                  <c:v>683078.44</c:v>
                </c:pt>
                <c:pt idx="3582">
                  <c:v>601038.30999999994</c:v>
                </c:pt>
                <c:pt idx="3583">
                  <c:v>730702.11</c:v>
                </c:pt>
                <c:pt idx="3584">
                  <c:v>1387316.35</c:v>
                </c:pt>
                <c:pt idx="3585">
                  <c:v>228196.08000000002</c:v>
                </c:pt>
                <c:pt idx="3586">
                  <c:v>870538.29</c:v>
                </c:pt>
                <c:pt idx="3587">
                  <c:v>524007.70999999996</c:v>
                </c:pt>
                <c:pt idx="3588">
                  <c:v>460900.47000000003</c:v>
                </c:pt>
                <c:pt idx="3589">
                  <c:v>262994.63</c:v>
                </c:pt>
                <c:pt idx="3590">
                  <c:v>613505.30000000005</c:v>
                </c:pt>
                <c:pt idx="3591">
                  <c:v>697856.1</c:v>
                </c:pt>
                <c:pt idx="3592">
                  <c:v>1048899.47</c:v>
                </c:pt>
                <c:pt idx="3593">
                  <c:v>708668.84000000008</c:v>
                </c:pt>
                <c:pt idx="3594">
                  <c:v>668732.12</c:v>
                </c:pt>
                <c:pt idx="3595">
                  <c:v>126125.47</c:v>
                </c:pt>
                <c:pt idx="3596">
                  <c:v>288956.17000000004</c:v>
                </c:pt>
                <c:pt idx="3597">
                  <c:v>117231.76</c:v>
                </c:pt>
                <c:pt idx="3598">
                  <c:v>591416.23</c:v>
                </c:pt>
                <c:pt idx="3599">
                  <c:v>1240709.05</c:v>
                </c:pt>
              </c:numCache>
            </c:numRef>
          </c:xVal>
          <c:yVal>
            <c:numRef>
              <c:f>Sheet4!$J$2:$J$3601</c:f>
              <c:numCache>
                <c:formatCode>_("$"* #,##0.00_);_("$"* \(#,##0.00\);_("$"* "-"??_);_(@_)</c:formatCode>
                <c:ptCount val="3600"/>
                <c:pt idx="0">
                  <c:v>142178.679</c:v>
                </c:pt>
                <c:pt idx="1">
                  <c:v>589515.26619999995</c:v>
                </c:pt>
                <c:pt idx="2">
                  <c:v>1173379.0061999999</c:v>
                </c:pt>
                <c:pt idx="3">
                  <c:v>105864.015</c:v>
                </c:pt>
                <c:pt idx="4">
                  <c:v>796090.75410000002</c:v>
                </c:pt>
                <c:pt idx="5">
                  <c:v>216826.10510000004</c:v>
                </c:pt>
                <c:pt idx="6">
                  <c:v>280753.81760000001</c:v>
                </c:pt>
                <c:pt idx="7">
                  <c:v>954125.79839999997</c:v>
                </c:pt>
                <c:pt idx="8">
                  <c:v>233722.31220000001</c:v>
                </c:pt>
                <c:pt idx="9">
                  <c:v>194548.95060000001</c:v>
                </c:pt>
                <c:pt idx="10">
                  <c:v>973041.10800000012</c:v>
                </c:pt>
                <c:pt idx="11">
                  <c:v>777114.76320000004</c:v>
                </c:pt>
                <c:pt idx="12">
                  <c:v>423579.41099999996</c:v>
                </c:pt>
                <c:pt idx="13">
                  <c:v>219339.82980000001</c:v>
                </c:pt>
                <c:pt idx="14">
                  <c:v>357584.04499999998</c:v>
                </c:pt>
                <c:pt idx="15">
                  <c:v>461835.73749999993</c:v>
                </c:pt>
                <c:pt idx="16">
                  <c:v>807808.5713999999</c:v>
                </c:pt>
                <c:pt idx="17">
                  <c:v>191650.5012</c:v>
                </c:pt>
                <c:pt idx="18">
                  <c:v>162947.32949999999</c:v>
                </c:pt>
                <c:pt idx="19">
                  <c:v>333087.15509999997</c:v>
                </c:pt>
                <c:pt idx="20">
                  <c:v>2777655.8862999999</c:v>
                </c:pt>
                <c:pt idx="21">
                  <c:v>101747.23639999999</c:v>
                </c:pt>
                <c:pt idx="22">
                  <c:v>731189.50799999991</c:v>
                </c:pt>
                <c:pt idx="23">
                  <c:v>214279.10279999996</c:v>
                </c:pt>
                <c:pt idx="24">
                  <c:v>253973.13700000002</c:v>
                </c:pt>
                <c:pt idx="25">
                  <c:v>1976376.3500999999</c:v>
                </c:pt>
                <c:pt idx="26">
                  <c:v>505750.84490000003</c:v>
                </c:pt>
                <c:pt idx="27">
                  <c:v>386264.30719999998</c:v>
                </c:pt>
                <c:pt idx="28">
                  <c:v>605686.62029999995</c:v>
                </c:pt>
                <c:pt idx="29">
                  <c:v>831376.50159999996</c:v>
                </c:pt>
                <c:pt idx="30">
                  <c:v>155836.467</c:v>
                </c:pt>
                <c:pt idx="31">
                  <c:v>745999.10849999997</c:v>
                </c:pt>
                <c:pt idx="32">
                  <c:v>372336.94839999994</c:v>
                </c:pt>
                <c:pt idx="33">
                  <c:v>324652.63299999997</c:v>
                </c:pt>
                <c:pt idx="34">
                  <c:v>165061.59729999999</c:v>
                </c:pt>
                <c:pt idx="35">
                  <c:v>582825.92249999987</c:v>
                </c:pt>
                <c:pt idx="36">
                  <c:v>559521.84</c:v>
                </c:pt>
                <c:pt idx="37">
                  <c:v>1163599.9612</c:v>
                </c:pt>
                <c:pt idx="38">
                  <c:v>750449.54399999999</c:v>
                </c:pt>
                <c:pt idx="39">
                  <c:v>405559.22999999992</c:v>
                </c:pt>
                <c:pt idx="40">
                  <c:v>113046.41399999999</c:v>
                </c:pt>
                <c:pt idx="41">
                  <c:v>169402.11720000004</c:v>
                </c:pt>
                <c:pt idx="42">
                  <c:v>96315.333400000003</c:v>
                </c:pt>
                <c:pt idx="43">
                  <c:v>446668.88060000003</c:v>
                </c:pt>
                <c:pt idx="44">
                  <c:v>725664.19560000009</c:v>
                </c:pt>
                <c:pt idx="45">
                  <c:v>137215.70300000001</c:v>
                </c:pt>
                <c:pt idx="46">
                  <c:v>551804.04180000001</c:v>
                </c:pt>
                <c:pt idx="47">
                  <c:v>1109275.8655999999</c:v>
                </c:pt>
                <c:pt idx="48">
                  <c:v>94156.430000000008</c:v>
                </c:pt>
                <c:pt idx="49">
                  <c:v>751369.64500000002</c:v>
                </c:pt>
                <c:pt idx="50">
                  <c:v>217017.40949999998</c:v>
                </c:pt>
                <c:pt idx="51">
                  <c:v>269750.05449999997</c:v>
                </c:pt>
                <c:pt idx="52">
                  <c:v>955489.59629999986</c:v>
                </c:pt>
                <c:pt idx="53">
                  <c:v>263358.07280000002</c:v>
                </c:pt>
                <c:pt idx="54">
                  <c:v>194219.62739999997</c:v>
                </c:pt>
                <c:pt idx="55">
                  <c:v>972801.82299999997</c:v>
                </c:pt>
                <c:pt idx="56">
                  <c:v>841122.58880000003</c:v>
                </c:pt>
                <c:pt idx="57">
                  <c:v>389173.3272</c:v>
                </c:pt>
                <c:pt idx="58">
                  <c:v>214344.37469999999</c:v>
                </c:pt>
                <c:pt idx="59">
                  <c:v>362228.29919999995</c:v>
                </c:pt>
                <c:pt idx="60">
                  <c:v>406672.02290000004</c:v>
                </c:pt>
                <c:pt idx="61">
                  <c:v>854974.62509999995</c:v>
                </c:pt>
                <c:pt idx="62">
                  <c:v>202361.89440000002</c:v>
                </c:pt>
                <c:pt idx="63">
                  <c:v>221701.85639999999</c:v>
                </c:pt>
                <c:pt idx="64">
                  <c:v>327356.13299999997</c:v>
                </c:pt>
                <c:pt idx="65">
                  <c:v>2556190.0647999998</c:v>
                </c:pt>
                <c:pt idx="66">
                  <c:v>94723.115800000014</c:v>
                </c:pt>
                <c:pt idx="67">
                  <c:v>788566.13459999999</c:v>
                </c:pt>
                <c:pt idx="68">
                  <c:v>224204.11859999999</c:v>
                </c:pt>
                <c:pt idx="69">
                  <c:v>293994.09260000003</c:v>
                </c:pt>
                <c:pt idx="70">
                  <c:v>1910284.3751999999</c:v>
                </c:pt>
                <c:pt idx="71">
                  <c:v>526578.70000000007</c:v>
                </c:pt>
                <c:pt idx="72">
                  <c:v>453339.83500000002</c:v>
                </c:pt>
                <c:pt idx="73">
                  <c:v>627466.29119999998</c:v>
                </c:pt>
                <c:pt idx="74">
                  <c:v>882112.2840000001</c:v>
                </c:pt>
                <c:pt idx="75">
                  <c:v>181594.60200000004</c:v>
                </c:pt>
                <c:pt idx="76">
                  <c:v>644406.68350000004</c:v>
                </c:pt>
                <c:pt idx="77">
                  <c:v>352105.56959999999</c:v>
                </c:pt>
                <c:pt idx="78">
                  <c:v>300509.973</c:v>
                </c:pt>
                <c:pt idx="79">
                  <c:v>167547.23579999999</c:v>
                </c:pt>
                <c:pt idx="80">
                  <c:v>563318.01599999995</c:v>
                </c:pt>
                <c:pt idx="81">
                  <c:v>504766.01340000005</c:v>
                </c:pt>
                <c:pt idx="82">
                  <c:v>1043368.6437</c:v>
                </c:pt>
                <c:pt idx="83">
                  <c:v>702649.66110000003</c:v>
                </c:pt>
                <c:pt idx="84">
                  <c:v>421704.57059999998</c:v>
                </c:pt>
                <c:pt idx="85">
                  <c:v>99860.386800000007</c:v>
                </c:pt>
                <c:pt idx="86">
                  <c:v>203430.144</c:v>
                </c:pt>
                <c:pt idx="87">
                  <c:v>96037.508000000002</c:v>
                </c:pt>
                <c:pt idx="88">
                  <c:v>528100.85960000008</c:v>
                </c:pt>
                <c:pt idx="89">
                  <c:v>780076.74439999985</c:v>
                </c:pt>
                <c:pt idx="90">
                  <c:v>204599.99160000001</c:v>
                </c:pt>
                <c:pt idx="91">
                  <c:v>634596.55560000008</c:v>
                </c:pt>
                <c:pt idx="92">
                  <c:v>1174257.5405999999</c:v>
                </c:pt>
                <c:pt idx="93">
                  <c:v>89200.907299999992</c:v>
                </c:pt>
                <c:pt idx="94">
                  <c:v>836306.27639999997</c:v>
                </c:pt>
                <c:pt idx="95">
                  <c:v>215638.85680000001</c:v>
                </c:pt>
                <c:pt idx="96">
                  <c:v>292350.54599999997</c:v>
                </c:pt>
                <c:pt idx="97">
                  <c:v>1022529.4485999999</c:v>
                </c:pt>
                <c:pt idx="98">
                  <c:v>262496.22389999992</c:v>
                </c:pt>
                <c:pt idx="99">
                  <c:v>179336.02960000001</c:v>
                </c:pt>
                <c:pt idx="100">
                  <c:v>968075.42299999984</c:v>
                </c:pt>
                <c:pt idx="101">
                  <c:v>934043.55200000003</c:v>
                </c:pt>
                <c:pt idx="102">
                  <c:v>517935.54119999992</c:v>
                </c:pt>
                <c:pt idx="103">
                  <c:v>296577.52960000001</c:v>
                </c:pt>
                <c:pt idx="104">
                  <c:v>373592.478</c:v>
                </c:pt>
                <c:pt idx="105">
                  <c:v>489027.91349999997</c:v>
                </c:pt>
                <c:pt idx="106">
                  <c:v>761034.30799999996</c:v>
                </c:pt>
                <c:pt idx="107">
                  <c:v>190250.8254</c:v>
                </c:pt>
                <c:pt idx="108">
                  <c:v>224328.47710000002</c:v>
                </c:pt>
                <c:pt idx="109">
                  <c:v>302452.11619999999</c:v>
                </c:pt>
                <c:pt idx="110">
                  <c:v>2613642.5934000001</c:v>
                </c:pt>
                <c:pt idx="111">
                  <c:v>119941.88499999999</c:v>
                </c:pt>
                <c:pt idx="112">
                  <c:v>833189.93099999998</c:v>
                </c:pt>
                <c:pt idx="113">
                  <c:v>218534.8824</c:v>
                </c:pt>
                <c:pt idx="114">
                  <c:v>283371.14620000002</c:v>
                </c:pt>
                <c:pt idx="115">
                  <c:v>2548437.2192000002</c:v>
                </c:pt>
                <c:pt idx="116">
                  <c:v>587744.01269999996</c:v>
                </c:pt>
                <c:pt idx="117">
                  <c:v>481274</c:v>
                </c:pt>
                <c:pt idx="118">
                  <c:v>738911.29729999998</c:v>
                </c:pt>
                <c:pt idx="119">
                  <c:v>864660.2472000001</c:v>
                </c:pt>
                <c:pt idx="120">
                  <c:v>165675.74399999998</c:v>
                </c:pt>
                <c:pt idx="121">
                  <c:v>619060.80180000002</c:v>
                </c:pt>
                <c:pt idx="122">
                  <c:v>372777.321</c:v>
                </c:pt>
                <c:pt idx="123">
                  <c:v>323904.72549999994</c:v>
                </c:pt>
                <c:pt idx="124">
                  <c:v>170038.804</c:v>
                </c:pt>
                <c:pt idx="125">
                  <c:v>522078.37920000002</c:v>
                </c:pt>
                <c:pt idx="126">
                  <c:v>514946.13099999999</c:v>
                </c:pt>
                <c:pt idx="127">
                  <c:v>1024142.3233999999</c:v>
                </c:pt>
                <c:pt idx="128">
                  <c:v>736009.74700000009</c:v>
                </c:pt>
                <c:pt idx="129">
                  <c:v>451738.89</c:v>
                </c:pt>
                <c:pt idx="130">
                  <c:v>99818.84</c:v>
                </c:pt>
                <c:pt idx="131">
                  <c:v>177184.443</c:v>
                </c:pt>
                <c:pt idx="132">
                  <c:v>121386.77440000001</c:v>
                </c:pt>
                <c:pt idx="133">
                  <c:v>547800.42000000004</c:v>
                </c:pt>
                <c:pt idx="134">
                  <c:v>737638.60379999992</c:v>
                </c:pt>
                <c:pt idx="135">
                  <c:v>125006.21289999998</c:v>
                </c:pt>
                <c:pt idx="136">
                  <c:v>596311.00049999997</c:v>
                </c:pt>
                <c:pt idx="137">
                  <c:v>1141046.6625999999</c:v>
                </c:pt>
                <c:pt idx="138">
                  <c:v>97773.522600000011</c:v>
                </c:pt>
                <c:pt idx="139">
                  <c:v>797420.0784</c:v>
                </c:pt>
                <c:pt idx="140">
                  <c:v>223497.27900000004</c:v>
                </c:pt>
                <c:pt idx="141">
                  <c:v>284100.12959999999</c:v>
                </c:pt>
                <c:pt idx="142">
                  <c:v>913549.31800000009</c:v>
                </c:pt>
                <c:pt idx="143">
                  <c:v>231420.75829999999</c:v>
                </c:pt>
                <c:pt idx="144">
                  <c:v>172869.76079999999</c:v>
                </c:pt>
                <c:pt idx="145">
                  <c:v>953593.97030000004</c:v>
                </c:pt>
                <c:pt idx="146">
                  <c:v>932362.59900000005</c:v>
                </c:pt>
                <c:pt idx="147">
                  <c:v>385321.26200000005</c:v>
                </c:pt>
                <c:pt idx="148">
                  <c:v>217045.33800000002</c:v>
                </c:pt>
                <c:pt idx="149">
                  <c:v>334897.22500000003</c:v>
                </c:pt>
                <c:pt idx="150">
                  <c:v>427357.15480000002</c:v>
                </c:pt>
                <c:pt idx="151">
                  <c:v>880936.77699999989</c:v>
                </c:pt>
                <c:pt idx="152">
                  <c:v>194911.47659999999</c:v>
                </c:pt>
                <c:pt idx="153">
                  <c:v>229387.02780000001</c:v>
                </c:pt>
                <c:pt idx="154">
                  <c:v>287505.84510000004</c:v>
                </c:pt>
                <c:pt idx="155">
                  <c:v>2538269.3879999998</c:v>
                </c:pt>
                <c:pt idx="156">
                  <c:v>109331.30599999998</c:v>
                </c:pt>
                <c:pt idx="157">
                  <c:v>792637.53399999999</c:v>
                </c:pt>
                <c:pt idx="158">
                  <c:v>221705.2389</c:v>
                </c:pt>
                <c:pt idx="159">
                  <c:v>333912.16949999996</c:v>
                </c:pt>
                <c:pt idx="160">
                  <c:v>1931257.9944</c:v>
                </c:pt>
                <c:pt idx="161">
                  <c:v>512298.2942</c:v>
                </c:pt>
                <c:pt idx="162">
                  <c:v>451420.49959999998</c:v>
                </c:pt>
                <c:pt idx="163">
                  <c:v>623548.64199999999</c:v>
                </c:pt>
                <c:pt idx="164">
                  <c:v>800702.04079999996</c:v>
                </c:pt>
                <c:pt idx="165">
                  <c:v>135103.55040000001</c:v>
                </c:pt>
                <c:pt idx="166">
                  <c:v>691191.97880000004</c:v>
                </c:pt>
                <c:pt idx="167">
                  <c:v>373274.23139999993</c:v>
                </c:pt>
                <c:pt idx="168">
                  <c:v>306412.22839999996</c:v>
                </c:pt>
                <c:pt idx="169">
                  <c:v>162526.02419999996</c:v>
                </c:pt>
                <c:pt idx="170">
                  <c:v>554356.92599999998</c:v>
                </c:pt>
                <c:pt idx="171">
                  <c:v>504601.51300000004</c:v>
                </c:pt>
                <c:pt idx="172">
                  <c:v>1027905.2006</c:v>
                </c:pt>
                <c:pt idx="173">
                  <c:v>721480.64280000003</c:v>
                </c:pt>
                <c:pt idx="174">
                  <c:v>438906.64290000004</c:v>
                </c:pt>
                <c:pt idx="175">
                  <c:v>94242.077999999994</c:v>
                </c:pt>
                <c:pt idx="176">
                  <c:v>192362.18</c:v>
                </c:pt>
                <c:pt idx="177">
                  <c:v>97661.164800000013</c:v>
                </c:pt>
                <c:pt idx="178">
                  <c:v>538754.15769999998</c:v>
                </c:pt>
                <c:pt idx="179">
                  <c:v>724568.66899999999</c:v>
                </c:pt>
                <c:pt idx="180">
                  <c:v>273488.12919999997</c:v>
                </c:pt>
                <c:pt idx="181">
                  <c:v>737118.74209999992</c:v>
                </c:pt>
                <c:pt idx="182">
                  <c:v>1275784.5268000001</c:v>
                </c:pt>
                <c:pt idx="183">
                  <c:v>122481.60299999999</c:v>
                </c:pt>
                <c:pt idx="184">
                  <c:v>918811.11419999984</c:v>
                </c:pt>
                <c:pt idx="185">
                  <c:v>264015.12199999997</c:v>
                </c:pt>
                <c:pt idx="186">
                  <c:v>341716.93800000002</c:v>
                </c:pt>
                <c:pt idx="187">
                  <c:v>1134877.7789999996</c:v>
                </c:pt>
                <c:pt idx="188">
                  <c:v>267443.05250000005</c:v>
                </c:pt>
                <c:pt idx="189">
                  <c:v>222891.25889999999</c:v>
                </c:pt>
                <c:pt idx="190">
                  <c:v>1152126.0075000001</c:v>
                </c:pt>
                <c:pt idx="191">
                  <c:v>969393.66370000003</c:v>
                </c:pt>
                <c:pt idx="192">
                  <c:v>518504.87649999995</c:v>
                </c:pt>
                <c:pt idx="193">
                  <c:v>316964.04030000005</c:v>
                </c:pt>
                <c:pt idx="194">
                  <c:v>397154.22599999997</c:v>
                </c:pt>
                <c:pt idx="195">
                  <c:v>583850.85600000003</c:v>
                </c:pt>
                <c:pt idx="196">
                  <c:v>1087858.0075000001</c:v>
                </c:pt>
                <c:pt idx="197">
                  <c:v>231883.37760000001</c:v>
                </c:pt>
                <c:pt idx="198">
                  <c:v>294922.49340000004</c:v>
                </c:pt>
                <c:pt idx="199">
                  <c:v>367326.86220000003</c:v>
                </c:pt>
                <c:pt idx="200">
                  <c:v>2899220.3524000002</c:v>
                </c:pt>
                <c:pt idx="201">
                  <c:v>115414.6539</c:v>
                </c:pt>
                <c:pt idx="202">
                  <c:v>1091154.9744000002</c:v>
                </c:pt>
                <c:pt idx="203">
                  <c:v>256849.39600000004</c:v>
                </c:pt>
                <c:pt idx="204">
                  <c:v>386273.38660000003</c:v>
                </c:pt>
                <c:pt idx="205">
                  <c:v>3155159.0192</c:v>
                </c:pt>
                <c:pt idx="206">
                  <c:v>792927.77999999991</c:v>
                </c:pt>
                <c:pt idx="207">
                  <c:v>604520.28049999999</c:v>
                </c:pt>
                <c:pt idx="208">
                  <c:v>826438.60480000009</c:v>
                </c:pt>
                <c:pt idx="209">
                  <c:v>1012253.1242000001</c:v>
                </c:pt>
                <c:pt idx="210">
                  <c:v>161141.28300000002</c:v>
                </c:pt>
                <c:pt idx="211">
                  <c:v>808622.79559999995</c:v>
                </c:pt>
                <c:pt idx="212">
                  <c:v>442124.54499999998</c:v>
                </c:pt>
                <c:pt idx="213">
                  <c:v>379603.83</c:v>
                </c:pt>
                <c:pt idx="214">
                  <c:v>205779.40839999996</c:v>
                </c:pt>
                <c:pt idx="215">
                  <c:v>792632.69259999983</c:v>
                </c:pt>
                <c:pt idx="216">
                  <c:v>562426.74809999997</c:v>
                </c:pt>
                <c:pt idx="217">
                  <c:v>1308699.0419999999</c:v>
                </c:pt>
                <c:pt idx="218">
                  <c:v>830789.61479999998</c:v>
                </c:pt>
                <c:pt idx="219">
                  <c:v>571939.50150000001</c:v>
                </c:pt>
                <c:pt idx="220">
                  <c:v>125997.3144</c:v>
                </c:pt>
                <c:pt idx="221">
                  <c:v>208803.72480000003</c:v>
                </c:pt>
                <c:pt idx="222">
                  <c:v>155000.39389999997</c:v>
                </c:pt>
                <c:pt idx="223">
                  <c:v>705583.71259999997</c:v>
                </c:pt>
                <c:pt idx="224">
                  <c:v>851528.29839999997</c:v>
                </c:pt>
                <c:pt idx="225">
                  <c:v>138046.6348</c:v>
                </c:pt>
                <c:pt idx="226">
                  <c:v>526828.13740000012</c:v>
                </c:pt>
                <c:pt idx="227">
                  <c:v>1147712.5784</c:v>
                </c:pt>
                <c:pt idx="228">
                  <c:v>95829.750799999994</c:v>
                </c:pt>
                <c:pt idx="229">
                  <c:v>886061.57920000015</c:v>
                </c:pt>
                <c:pt idx="230">
                  <c:v>211047.25200000004</c:v>
                </c:pt>
                <c:pt idx="231">
                  <c:v>258452.88750000004</c:v>
                </c:pt>
                <c:pt idx="232">
                  <c:v>918067.02750000008</c:v>
                </c:pt>
                <c:pt idx="233">
                  <c:v>208320.242</c:v>
                </c:pt>
                <c:pt idx="234">
                  <c:v>176689.72619999998</c:v>
                </c:pt>
                <c:pt idx="235">
                  <c:v>995642.15799999994</c:v>
                </c:pt>
                <c:pt idx="236">
                  <c:v>788728.37760000001</c:v>
                </c:pt>
                <c:pt idx="237">
                  <c:v>351945.99800000002</c:v>
                </c:pt>
                <c:pt idx="238">
                  <c:v>199546.54179999998</c:v>
                </c:pt>
                <c:pt idx="239">
                  <c:v>312733.47769999999</c:v>
                </c:pt>
                <c:pt idx="240">
                  <c:v>451417.45079999993</c:v>
                </c:pt>
                <c:pt idx="241">
                  <c:v>824070.41480000003</c:v>
                </c:pt>
                <c:pt idx="242">
                  <c:v>182933.24280000001</c:v>
                </c:pt>
                <c:pt idx="243">
                  <c:v>194730.64200000002</c:v>
                </c:pt>
                <c:pt idx="244">
                  <c:v>292943.5416</c:v>
                </c:pt>
                <c:pt idx="245">
                  <c:v>2320403.6095999996</c:v>
                </c:pt>
                <c:pt idx="246">
                  <c:v>98974.184999999998</c:v>
                </c:pt>
                <c:pt idx="247">
                  <c:v>780828.06830000016</c:v>
                </c:pt>
                <c:pt idx="248">
                  <c:v>179119.71000000002</c:v>
                </c:pt>
                <c:pt idx="249">
                  <c:v>248402.41200000001</c:v>
                </c:pt>
                <c:pt idx="250">
                  <c:v>2326920.5735999998</c:v>
                </c:pt>
                <c:pt idx="251">
                  <c:v>566542.22399999981</c:v>
                </c:pt>
                <c:pt idx="252">
                  <c:v>408592.09299999999</c:v>
                </c:pt>
                <c:pt idx="253">
                  <c:v>680940.90749999997</c:v>
                </c:pt>
                <c:pt idx="254">
                  <c:v>854753.62859999994</c:v>
                </c:pt>
                <c:pt idx="255">
                  <c:v>128275.7632</c:v>
                </c:pt>
                <c:pt idx="256">
                  <c:v>557876.34210000001</c:v>
                </c:pt>
                <c:pt idx="257">
                  <c:v>345274.11239999998</c:v>
                </c:pt>
                <c:pt idx="258">
                  <c:v>288750.30119999999</c:v>
                </c:pt>
                <c:pt idx="259">
                  <c:v>163907.1857</c:v>
                </c:pt>
                <c:pt idx="260">
                  <c:v>457482.82680000004</c:v>
                </c:pt>
                <c:pt idx="261">
                  <c:v>451591.67899999995</c:v>
                </c:pt>
                <c:pt idx="262">
                  <c:v>873220.85939999984</c:v>
                </c:pt>
                <c:pt idx="263">
                  <c:v>577573.85839999991</c:v>
                </c:pt>
                <c:pt idx="264">
                  <c:v>391268.03759999998</c:v>
                </c:pt>
                <c:pt idx="265">
                  <c:v>85078.994000000006</c:v>
                </c:pt>
                <c:pt idx="266">
                  <c:v>151515.17370000001</c:v>
                </c:pt>
                <c:pt idx="267">
                  <c:v>101849.43</c:v>
                </c:pt>
                <c:pt idx="268">
                  <c:v>460425.8125</c:v>
                </c:pt>
                <c:pt idx="269">
                  <c:v>729340.60550000006</c:v>
                </c:pt>
                <c:pt idx="270">
                  <c:v>159443.36689999999</c:v>
                </c:pt>
                <c:pt idx="271">
                  <c:v>484195.99599999998</c:v>
                </c:pt>
                <c:pt idx="272">
                  <c:v>995335.18439999991</c:v>
                </c:pt>
                <c:pt idx="273">
                  <c:v>101258.3322</c:v>
                </c:pt>
                <c:pt idx="274">
                  <c:v>682674.1823000001</c:v>
                </c:pt>
                <c:pt idx="275">
                  <c:v>184478.78399999999</c:v>
                </c:pt>
                <c:pt idx="276">
                  <c:v>264082.00699999998</c:v>
                </c:pt>
                <c:pt idx="277">
                  <c:v>925070.98450000002</c:v>
                </c:pt>
                <c:pt idx="278">
                  <c:v>212202.52199999997</c:v>
                </c:pt>
                <c:pt idx="279">
                  <c:v>170188.4969</c:v>
                </c:pt>
                <c:pt idx="280">
                  <c:v>894757.83439999993</c:v>
                </c:pt>
                <c:pt idx="281">
                  <c:v>855005.98070000007</c:v>
                </c:pt>
                <c:pt idx="282">
                  <c:v>333059.54200000002</c:v>
                </c:pt>
                <c:pt idx="283">
                  <c:v>201321.63599999997</c:v>
                </c:pt>
                <c:pt idx="284">
                  <c:v>287412.73600000003</c:v>
                </c:pt>
                <c:pt idx="285">
                  <c:v>323736.32200000004</c:v>
                </c:pt>
                <c:pt idx="286">
                  <c:v>797774.91610000015</c:v>
                </c:pt>
                <c:pt idx="287">
                  <c:v>168495.1974</c:v>
                </c:pt>
                <c:pt idx="288">
                  <c:v>172138.06949999998</c:v>
                </c:pt>
                <c:pt idx="289">
                  <c:v>296298.54869999998</c:v>
                </c:pt>
                <c:pt idx="290">
                  <c:v>2396795.5439000004</c:v>
                </c:pt>
                <c:pt idx="291">
                  <c:v>89092.062600000005</c:v>
                </c:pt>
                <c:pt idx="292">
                  <c:v>632159.78850000002</c:v>
                </c:pt>
                <c:pt idx="293">
                  <c:v>185044.66859999998</c:v>
                </c:pt>
                <c:pt idx="294">
                  <c:v>244575.45750000002</c:v>
                </c:pt>
                <c:pt idx="295">
                  <c:v>1346729.1647999999</c:v>
                </c:pt>
                <c:pt idx="296">
                  <c:v>514191.41400000005</c:v>
                </c:pt>
                <c:pt idx="297">
                  <c:v>330258.42360000004</c:v>
                </c:pt>
                <c:pt idx="298">
                  <c:v>505919.77870000002</c:v>
                </c:pt>
                <c:pt idx="299">
                  <c:v>785153.99880000018</c:v>
                </c:pt>
                <c:pt idx="300">
                  <c:v>121800.3094</c:v>
                </c:pt>
                <c:pt idx="301">
                  <c:v>660763.70680000004</c:v>
                </c:pt>
                <c:pt idx="302">
                  <c:v>364296.31229999999</c:v>
                </c:pt>
                <c:pt idx="303">
                  <c:v>284394.36059999996</c:v>
                </c:pt>
                <c:pt idx="304">
                  <c:v>158545.81120000003</c:v>
                </c:pt>
                <c:pt idx="305">
                  <c:v>518196.4800000001</c:v>
                </c:pt>
                <c:pt idx="306">
                  <c:v>482413.96060000005</c:v>
                </c:pt>
                <c:pt idx="307">
                  <c:v>1010515.6736999998</c:v>
                </c:pt>
                <c:pt idx="308">
                  <c:v>660231.96840000001</c:v>
                </c:pt>
                <c:pt idx="309">
                  <c:v>377849.12399999995</c:v>
                </c:pt>
                <c:pt idx="310">
                  <c:v>86260.252499999988</c:v>
                </c:pt>
                <c:pt idx="311">
                  <c:v>157532.60970000003</c:v>
                </c:pt>
                <c:pt idx="312">
                  <c:v>105349.90229999999</c:v>
                </c:pt>
                <c:pt idx="313">
                  <c:v>383806.32120000006</c:v>
                </c:pt>
                <c:pt idx="314">
                  <c:v>696287.58400000003</c:v>
                </c:pt>
                <c:pt idx="315">
                  <c:v>123719.52599999998</c:v>
                </c:pt>
                <c:pt idx="316">
                  <c:v>536781.60450000002</c:v>
                </c:pt>
                <c:pt idx="317">
                  <c:v>1205277.9155999999</c:v>
                </c:pt>
                <c:pt idx="318">
                  <c:v>95571.439599999998</c:v>
                </c:pt>
                <c:pt idx="319">
                  <c:v>742980.9432000001</c:v>
                </c:pt>
                <c:pt idx="320">
                  <c:v>206677.58669999999</c:v>
                </c:pt>
                <c:pt idx="321">
                  <c:v>304356.72960000002</c:v>
                </c:pt>
                <c:pt idx="322">
                  <c:v>1086471.5505000001</c:v>
                </c:pt>
                <c:pt idx="323">
                  <c:v>220228.72560000003</c:v>
                </c:pt>
                <c:pt idx="324">
                  <c:v>193886.40959999998</c:v>
                </c:pt>
                <c:pt idx="325">
                  <c:v>1002152.1686999999</c:v>
                </c:pt>
                <c:pt idx="326">
                  <c:v>899581.25549999997</c:v>
                </c:pt>
                <c:pt idx="327">
                  <c:v>448462.06419999996</c:v>
                </c:pt>
                <c:pt idx="328">
                  <c:v>243071.15100000001</c:v>
                </c:pt>
                <c:pt idx="329">
                  <c:v>336358.6764</c:v>
                </c:pt>
                <c:pt idx="330">
                  <c:v>412316.66939999996</c:v>
                </c:pt>
                <c:pt idx="331">
                  <c:v>820088.74250000005</c:v>
                </c:pt>
                <c:pt idx="332">
                  <c:v>192678.46919999999</c:v>
                </c:pt>
                <c:pt idx="333">
                  <c:v>200102.57519999999</c:v>
                </c:pt>
                <c:pt idx="334">
                  <c:v>290055.56570000004</c:v>
                </c:pt>
                <c:pt idx="335">
                  <c:v>2406763.5499999998</c:v>
                </c:pt>
                <c:pt idx="336">
                  <c:v>100793.4515</c:v>
                </c:pt>
                <c:pt idx="337">
                  <c:v>697792.41</c:v>
                </c:pt>
                <c:pt idx="338">
                  <c:v>190279.39919999999</c:v>
                </c:pt>
                <c:pt idx="339">
                  <c:v>301484.5148</c:v>
                </c:pt>
                <c:pt idx="340">
                  <c:v>1924141.4955</c:v>
                </c:pt>
                <c:pt idx="341">
                  <c:v>542751.86249999993</c:v>
                </c:pt>
                <c:pt idx="342">
                  <c:v>384607</c:v>
                </c:pt>
                <c:pt idx="343">
                  <c:v>612412.03710000007</c:v>
                </c:pt>
                <c:pt idx="344">
                  <c:v>745046.81550000014</c:v>
                </c:pt>
                <c:pt idx="345">
                  <c:v>138194.98000000001</c:v>
                </c:pt>
                <c:pt idx="346">
                  <c:v>614343.74399999995</c:v>
                </c:pt>
                <c:pt idx="347">
                  <c:v>398806.6225</c:v>
                </c:pt>
                <c:pt idx="348">
                  <c:v>317893.92779999995</c:v>
                </c:pt>
                <c:pt idx="349">
                  <c:v>173532.0773</c:v>
                </c:pt>
                <c:pt idx="350">
                  <c:v>539202.20400000003</c:v>
                </c:pt>
                <c:pt idx="351">
                  <c:v>503427.23200000002</c:v>
                </c:pt>
                <c:pt idx="352">
                  <c:v>1052192.6305999998</c:v>
                </c:pt>
                <c:pt idx="353">
                  <c:v>658988.16</c:v>
                </c:pt>
                <c:pt idx="354">
                  <c:v>428461.20079999999</c:v>
                </c:pt>
                <c:pt idx="355">
                  <c:v>91943.790000000008</c:v>
                </c:pt>
                <c:pt idx="356">
                  <c:v>183506.91180000003</c:v>
                </c:pt>
                <c:pt idx="357">
                  <c:v>94861.629400000005</c:v>
                </c:pt>
                <c:pt idx="358">
                  <c:v>454285.50630000001</c:v>
                </c:pt>
                <c:pt idx="359">
                  <c:v>682717.33639999991</c:v>
                </c:pt>
                <c:pt idx="360">
                  <c:v>126678.015</c:v>
                </c:pt>
                <c:pt idx="361">
                  <c:v>552271.62959999999</c:v>
                </c:pt>
                <c:pt idx="362">
                  <c:v>1170833.9657000001</c:v>
                </c:pt>
                <c:pt idx="363">
                  <c:v>104133.62880000001</c:v>
                </c:pt>
                <c:pt idx="364">
                  <c:v>806400.30899999989</c:v>
                </c:pt>
                <c:pt idx="365">
                  <c:v>235987.68479999996</c:v>
                </c:pt>
                <c:pt idx="366">
                  <c:v>285599.82870000001</c:v>
                </c:pt>
                <c:pt idx="367">
                  <c:v>1102901.1839999999</c:v>
                </c:pt>
                <c:pt idx="368">
                  <c:v>212931.02220000001</c:v>
                </c:pt>
                <c:pt idx="369">
                  <c:v>189433.48079999996</c:v>
                </c:pt>
                <c:pt idx="370">
                  <c:v>1027727.5155000001</c:v>
                </c:pt>
                <c:pt idx="371">
                  <c:v>844229.08680000005</c:v>
                </c:pt>
                <c:pt idx="372">
                  <c:v>371675.82150000002</c:v>
                </c:pt>
                <c:pt idx="373">
                  <c:v>192305.26499999998</c:v>
                </c:pt>
                <c:pt idx="374">
                  <c:v>325447.50699999998</c:v>
                </c:pt>
                <c:pt idx="375">
                  <c:v>467405.3125</c:v>
                </c:pt>
                <c:pt idx="376">
                  <c:v>822063.01779999991</c:v>
                </c:pt>
                <c:pt idx="377">
                  <c:v>202907.43</c:v>
                </c:pt>
                <c:pt idx="378">
                  <c:v>209948.2476</c:v>
                </c:pt>
                <c:pt idx="379">
                  <c:v>332054.15999999997</c:v>
                </c:pt>
                <c:pt idx="380">
                  <c:v>2741241.5711999997</c:v>
                </c:pt>
                <c:pt idx="381">
                  <c:v>100050.3999</c:v>
                </c:pt>
                <c:pt idx="382">
                  <c:v>775232.18629999994</c:v>
                </c:pt>
                <c:pt idx="383">
                  <c:v>227594.66399999999</c:v>
                </c:pt>
                <c:pt idx="384">
                  <c:v>288050.76339999994</c:v>
                </c:pt>
                <c:pt idx="385">
                  <c:v>2037140.5902999998</c:v>
                </c:pt>
                <c:pt idx="386">
                  <c:v>531063.81299999997</c:v>
                </c:pt>
                <c:pt idx="387">
                  <c:v>419860.29550000001</c:v>
                </c:pt>
                <c:pt idx="388">
                  <c:v>606726.66599999997</c:v>
                </c:pt>
                <c:pt idx="389">
                  <c:v>788544.84200000006</c:v>
                </c:pt>
                <c:pt idx="390">
                  <c:v>178058.4828</c:v>
                </c:pt>
                <c:pt idx="391">
                  <c:v>685791.13760000013</c:v>
                </c:pt>
                <c:pt idx="392">
                  <c:v>372369.80880000006</c:v>
                </c:pt>
                <c:pt idx="393">
                  <c:v>301829.08279999997</c:v>
                </c:pt>
                <c:pt idx="394">
                  <c:v>171623.60799999998</c:v>
                </c:pt>
                <c:pt idx="395">
                  <c:v>569380.08599999989</c:v>
                </c:pt>
                <c:pt idx="396">
                  <c:v>538409.31040000007</c:v>
                </c:pt>
                <c:pt idx="397">
                  <c:v>1068866.0520000001</c:v>
                </c:pt>
                <c:pt idx="398">
                  <c:v>754889.50360000005</c:v>
                </c:pt>
                <c:pt idx="399">
                  <c:v>427247.18590000004</c:v>
                </c:pt>
                <c:pt idx="400">
                  <c:v>109599.272</c:v>
                </c:pt>
                <c:pt idx="401">
                  <c:v>155271.666</c:v>
                </c:pt>
                <c:pt idx="402">
                  <c:v>103302.21679999998</c:v>
                </c:pt>
                <c:pt idx="403">
                  <c:v>465146.27970000007</c:v>
                </c:pt>
                <c:pt idx="404">
                  <c:v>706456.5395999999</c:v>
                </c:pt>
                <c:pt idx="405">
                  <c:v>147398.46660000001</c:v>
                </c:pt>
                <c:pt idx="406">
                  <c:v>567826.30740000005</c:v>
                </c:pt>
                <c:pt idx="407">
                  <c:v>1222053.7280000001</c:v>
                </c:pt>
                <c:pt idx="408">
                  <c:v>110520.57800000001</c:v>
                </c:pt>
                <c:pt idx="409">
                  <c:v>767432.23350000009</c:v>
                </c:pt>
                <c:pt idx="410">
                  <c:v>245642.94079999998</c:v>
                </c:pt>
                <c:pt idx="411">
                  <c:v>320890.34649999999</c:v>
                </c:pt>
                <c:pt idx="412">
                  <c:v>1104505.4351999999</c:v>
                </c:pt>
                <c:pt idx="413">
                  <c:v>256497.93000000002</c:v>
                </c:pt>
                <c:pt idx="414">
                  <c:v>180763.12050000002</c:v>
                </c:pt>
                <c:pt idx="415">
                  <c:v>1053576.639</c:v>
                </c:pt>
                <c:pt idx="416">
                  <c:v>889153.83480000007</c:v>
                </c:pt>
                <c:pt idx="417">
                  <c:v>343024.02720000001</c:v>
                </c:pt>
                <c:pt idx="418">
                  <c:v>224590.2089</c:v>
                </c:pt>
                <c:pt idx="419">
                  <c:v>349217.93039999995</c:v>
                </c:pt>
                <c:pt idx="420">
                  <c:v>410529.75149999995</c:v>
                </c:pt>
                <c:pt idx="421">
                  <c:v>813227.58900000004</c:v>
                </c:pt>
                <c:pt idx="422">
                  <c:v>201579.9345</c:v>
                </c:pt>
                <c:pt idx="423">
                  <c:v>226605.288</c:v>
                </c:pt>
                <c:pt idx="424">
                  <c:v>312290.5797</c:v>
                </c:pt>
                <c:pt idx="425">
                  <c:v>2949603.9328000001</c:v>
                </c:pt>
                <c:pt idx="426">
                  <c:v>100306.12419999999</c:v>
                </c:pt>
                <c:pt idx="427">
                  <c:v>805571.50300000003</c:v>
                </c:pt>
                <c:pt idx="428">
                  <c:v>196372.785</c:v>
                </c:pt>
                <c:pt idx="429">
                  <c:v>315590.57639999996</c:v>
                </c:pt>
                <c:pt idx="430">
                  <c:v>2048117.9312000002</c:v>
                </c:pt>
                <c:pt idx="431">
                  <c:v>560984.24969999993</c:v>
                </c:pt>
                <c:pt idx="432">
                  <c:v>440816.72000000003</c:v>
                </c:pt>
                <c:pt idx="433">
                  <c:v>657052.44899999991</c:v>
                </c:pt>
                <c:pt idx="434">
                  <c:v>821984.96900000004</c:v>
                </c:pt>
                <c:pt idx="435">
                  <c:v>145556.49500000002</c:v>
                </c:pt>
                <c:pt idx="436">
                  <c:v>775269.87719999999</c:v>
                </c:pt>
                <c:pt idx="437">
                  <c:v>399786.48759999999</c:v>
                </c:pt>
                <c:pt idx="438">
                  <c:v>343409.94900000002</c:v>
                </c:pt>
                <c:pt idx="439">
                  <c:v>180992.43539999999</c:v>
                </c:pt>
                <c:pt idx="440">
                  <c:v>571199.95380000002</c:v>
                </c:pt>
                <c:pt idx="441">
                  <c:v>552186.0615999999</c:v>
                </c:pt>
                <c:pt idx="442">
                  <c:v>1117634.7960000001</c:v>
                </c:pt>
                <c:pt idx="443">
                  <c:v>770647.03169999993</c:v>
                </c:pt>
                <c:pt idx="444">
                  <c:v>456168.87400000001</c:v>
                </c:pt>
                <c:pt idx="445">
                  <c:v>110223.80910000001</c:v>
                </c:pt>
                <c:pt idx="446">
                  <c:v>139998.38639999999</c:v>
                </c:pt>
                <c:pt idx="447">
                  <c:v>112974.40440000001</c:v>
                </c:pt>
                <c:pt idx="448">
                  <c:v>486937.25839999999</c:v>
                </c:pt>
                <c:pt idx="449">
                  <c:v>699473.75880000007</c:v>
                </c:pt>
                <c:pt idx="450">
                  <c:v>148439.37600000002</c:v>
                </c:pt>
                <c:pt idx="451">
                  <c:v>576238.51249999995</c:v>
                </c:pt>
                <c:pt idx="452">
                  <c:v>1167551.3174000001</c:v>
                </c:pt>
                <c:pt idx="453">
                  <c:v>99736.532999999996</c:v>
                </c:pt>
                <c:pt idx="454">
                  <c:v>832432.37</c:v>
                </c:pt>
                <c:pt idx="455">
                  <c:v>233247.56840000005</c:v>
                </c:pt>
                <c:pt idx="456">
                  <c:v>303897.15720000002</c:v>
                </c:pt>
                <c:pt idx="457">
                  <c:v>1113392.7364000001</c:v>
                </c:pt>
                <c:pt idx="458">
                  <c:v>250646.03350000005</c:v>
                </c:pt>
                <c:pt idx="459">
                  <c:v>177282.807</c:v>
                </c:pt>
                <c:pt idx="460">
                  <c:v>1084477.3232</c:v>
                </c:pt>
                <c:pt idx="461">
                  <c:v>894963.90720000002</c:v>
                </c:pt>
                <c:pt idx="462">
                  <c:v>387931.96120000002</c:v>
                </c:pt>
                <c:pt idx="463">
                  <c:v>245162.12329999998</c:v>
                </c:pt>
                <c:pt idx="464">
                  <c:v>340571.69999999995</c:v>
                </c:pt>
                <c:pt idx="465">
                  <c:v>421371.57799999998</c:v>
                </c:pt>
                <c:pt idx="466">
                  <c:v>864056.11849999987</c:v>
                </c:pt>
                <c:pt idx="467">
                  <c:v>210413.125</c:v>
                </c:pt>
                <c:pt idx="468">
                  <c:v>215907.21360000002</c:v>
                </c:pt>
                <c:pt idx="469">
                  <c:v>324364.3248</c:v>
                </c:pt>
                <c:pt idx="470">
                  <c:v>3039038.0754</c:v>
                </c:pt>
                <c:pt idx="471">
                  <c:v>95960.597399999999</c:v>
                </c:pt>
                <c:pt idx="472">
                  <c:v>843919.15500000003</c:v>
                </c:pt>
                <c:pt idx="473">
                  <c:v>218902.19519999999</c:v>
                </c:pt>
                <c:pt idx="474">
                  <c:v>305380.53480000002</c:v>
                </c:pt>
                <c:pt idx="475">
                  <c:v>1964987.7719999999</c:v>
                </c:pt>
                <c:pt idx="476">
                  <c:v>544276.1324</c:v>
                </c:pt>
                <c:pt idx="477">
                  <c:v>439409.71170000004</c:v>
                </c:pt>
                <c:pt idx="478">
                  <c:v>619443.37560000003</c:v>
                </c:pt>
                <c:pt idx="479">
                  <c:v>844073.14720000012</c:v>
                </c:pt>
                <c:pt idx="480">
                  <c:v>147772.65400000001</c:v>
                </c:pt>
                <c:pt idx="481">
                  <c:v>703976.29680000001</c:v>
                </c:pt>
                <c:pt idx="482">
                  <c:v>390519.91619999998</c:v>
                </c:pt>
                <c:pt idx="483">
                  <c:v>323108.57040000003</c:v>
                </c:pt>
                <c:pt idx="484">
                  <c:v>174190.3737</c:v>
                </c:pt>
                <c:pt idx="485">
                  <c:v>591823.56720000005</c:v>
                </c:pt>
                <c:pt idx="486">
                  <c:v>575444.9</c:v>
                </c:pt>
                <c:pt idx="487">
                  <c:v>1143900.9678</c:v>
                </c:pt>
                <c:pt idx="488">
                  <c:v>684796.21019999986</c:v>
                </c:pt>
                <c:pt idx="489">
                  <c:v>455942.05540000007</c:v>
                </c:pt>
                <c:pt idx="490">
                  <c:v>102075.3432</c:v>
                </c:pt>
                <c:pt idx="491">
                  <c:v>160830.0116</c:v>
                </c:pt>
                <c:pt idx="492">
                  <c:v>108831.1434</c:v>
                </c:pt>
                <c:pt idx="493">
                  <c:v>493386.71060000005</c:v>
                </c:pt>
                <c:pt idx="494">
                  <c:v>767912.04839999997</c:v>
                </c:pt>
                <c:pt idx="495">
                  <c:v>142623.91399999999</c:v>
                </c:pt>
                <c:pt idx="496">
                  <c:v>585439.73399999994</c:v>
                </c:pt>
                <c:pt idx="497">
                  <c:v>1183002.112</c:v>
                </c:pt>
                <c:pt idx="498">
                  <c:v>110539.36959999999</c:v>
                </c:pt>
                <c:pt idx="499">
                  <c:v>831932.3557999999</c:v>
                </c:pt>
                <c:pt idx="500">
                  <c:v>239885.16570000001</c:v>
                </c:pt>
                <c:pt idx="501">
                  <c:v>333401.86439999996</c:v>
                </c:pt>
                <c:pt idx="502">
                  <c:v>1077275.0492</c:v>
                </c:pt>
                <c:pt idx="503">
                  <c:v>256609.31879999998</c:v>
                </c:pt>
                <c:pt idx="504">
                  <c:v>193426.6698</c:v>
                </c:pt>
                <c:pt idx="505">
                  <c:v>1167345.1335000002</c:v>
                </c:pt>
                <c:pt idx="506">
                  <c:v>895923.38319999992</c:v>
                </c:pt>
                <c:pt idx="507">
                  <c:v>427878.38959999999</c:v>
                </c:pt>
                <c:pt idx="508">
                  <c:v>255610.08179999999</c:v>
                </c:pt>
                <c:pt idx="509">
                  <c:v>351346.90980000002</c:v>
                </c:pt>
                <c:pt idx="510">
                  <c:v>427230.04080000002</c:v>
                </c:pt>
                <c:pt idx="511">
                  <c:v>891852.14780000004</c:v>
                </c:pt>
                <c:pt idx="512">
                  <c:v>230491.20780000003</c:v>
                </c:pt>
                <c:pt idx="513">
                  <c:v>242697.57840000003</c:v>
                </c:pt>
                <c:pt idx="514">
                  <c:v>332249.2818</c:v>
                </c:pt>
                <c:pt idx="515">
                  <c:v>2893322.4096000004</c:v>
                </c:pt>
                <c:pt idx="516">
                  <c:v>111040.1154</c:v>
                </c:pt>
                <c:pt idx="517">
                  <c:v>853268.30009999999</c:v>
                </c:pt>
                <c:pt idx="518">
                  <c:v>251826.92080000002</c:v>
                </c:pt>
                <c:pt idx="519">
                  <c:v>326391.08639999991</c:v>
                </c:pt>
                <c:pt idx="520">
                  <c:v>1986416.8544000001</c:v>
                </c:pt>
                <c:pt idx="521">
                  <c:v>575142.29639999999</c:v>
                </c:pt>
                <c:pt idx="522">
                  <c:v>456508.01340000005</c:v>
                </c:pt>
                <c:pt idx="523">
                  <c:v>630728.60339999991</c:v>
                </c:pt>
                <c:pt idx="524">
                  <c:v>916523.54849999992</c:v>
                </c:pt>
                <c:pt idx="525">
                  <c:v>157700.09760000001</c:v>
                </c:pt>
                <c:pt idx="526">
                  <c:v>705503.7472000001</c:v>
                </c:pt>
                <c:pt idx="527">
                  <c:v>418291.64339999994</c:v>
                </c:pt>
                <c:pt idx="528">
                  <c:v>325490.19300000003</c:v>
                </c:pt>
                <c:pt idx="529">
                  <c:v>177649.1629</c:v>
                </c:pt>
                <c:pt idx="530">
                  <c:v>589104.4432000001</c:v>
                </c:pt>
                <c:pt idx="531">
                  <c:v>550998.42560000008</c:v>
                </c:pt>
                <c:pt idx="532">
                  <c:v>1106187.6189000001</c:v>
                </c:pt>
                <c:pt idx="533">
                  <c:v>705480.22759999998</c:v>
                </c:pt>
                <c:pt idx="534">
                  <c:v>484291.89629999996</c:v>
                </c:pt>
                <c:pt idx="535">
                  <c:v>101597.96260000003</c:v>
                </c:pt>
                <c:pt idx="536">
                  <c:v>147577.39850000001</c:v>
                </c:pt>
                <c:pt idx="537">
                  <c:v>120941.819</c:v>
                </c:pt>
                <c:pt idx="538">
                  <c:v>514689.75819999992</c:v>
                </c:pt>
                <c:pt idx="539">
                  <c:v>765159.20039999997</c:v>
                </c:pt>
                <c:pt idx="540">
                  <c:v>150046.19819999998</c:v>
                </c:pt>
                <c:pt idx="541">
                  <c:v>607236.51240000001</c:v>
                </c:pt>
                <c:pt idx="542">
                  <c:v>1201202.7600000002</c:v>
                </c:pt>
                <c:pt idx="543">
                  <c:v>113886.48</c:v>
                </c:pt>
                <c:pt idx="544">
                  <c:v>892167.43199999991</c:v>
                </c:pt>
                <c:pt idx="545">
                  <c:v>257742.02300000002</c:v>
                </c:pt>
                <c:pt idx="546">
                  <c:v>342512.98119999998</c:v>
                </c:pt>
                <c:pt idx="547">
                  <c:v>1115896.3695</c:v>
                </c:pt>
                <c:pt idx="548">
                  <c:v>293475.29599999997</c:v>
                </c:pt>
                <c:pt idx="549">
                  <c:v>215220.4185</c:v>
                </c:pt>
                <c:pt idx="550">
                  <c:v>1138965.6739999999</c:v>
                </c:pt>
                <c:pt idx="551">
                  <c:v>906449.01130000001</c:v>
                </c:pt>
                <c:pt idx="552">
                  <c:v>427186.22319999995</c:v>
                </c:pt>
                <c:pt idx="553">
                  <c:v>243289.38099999996</c:v>
                </c:pt>
                <c:pt idx="554">
                  <c:v>349542.45439999999</c:v>
                </c:pt>
                <c:pt idx="555">
                  <c:v>460144.77209999989</c:v>
                </c:pt>
                <c:pt idx="556">
                  <c:v>1080135.0419999999</c:v>
                </c:pt>
                <c:pt idx="557">
                  <c:v>209901.44700000001</c:v>
                </c:pt>
                <c:pt idx="558">
                  <c:v>245458.144</c:v>
                </c:pt>
                <c:pt idx="559">
                  <c:v>342911.52480000001</c:v>
                </c:pt>
                <c:pt idx="560">
                  <c:v>3038347.9097999996</c:v>
                </c:pt>
                <c:pt idx="561">
                  <c:v>111507.09349999999</c:v>
                </c:pt>
                <c:pt idx="562">
                  <c:v>844074.55350000004</c:v>
                </c:pt>
                <c:pt idx="563">
                  <c:v>267366.82199999999</c:v>
                </c:pt>
                <c:pt idx="564">
                  <c:v>333122.52810000005</c:v>
                </c:pt>
                <c:pt idx="565">
                  <c:v>2125110.3372</c:v>
                </c:pt>
                <c:pt idx="566">
                  <c:v>612192.42150000005</c:v>
                </c:pt>
                <c:pt idx="567">
                  <c:v>473484.06479999999</c:v>
                </c:pt>
                <c:pt idx="568">
                  <c:v>648028.71840000001</c:v>
                </c:pt>
                <c:pt idx="569">
                  <c:v>881063.58760000009</c:v>
                </c:pt>
                <c:pt idx="570">
                  <c:v>168434.62260000003</c:v>
                </c:pt>
                <c:pt idx="571">
                  <c:v>752983.48159999994</c:v>
                </c:pt>
                <c:pt idx="572">
                  <c:v>430797.72379999992</c:v>
                </c:pt>
                <c:pt idx="573">
                  <c:v>342738.18320000003</c:v>
                </c:pt>
                <c:pt idx="574">
                  <c:v>194781.204</c:v>
                </c:pt>
                <c:pt idx="575">
                  <c:v>609461.25260000001</c:v>
                </c:pt>
                <c:pt idx="576">
                  <c:v>555501.44099999988</c:v>
                </c:pt>
                <c:pt idx="577">
                  <c:v>1132242.841</c:v>
                </c:pt>
                <c:pt idx="578">
                  <c:v>729685.52080000006</c:v>
                </c:pt>
                <c:pt idx="579">
                  <c:v>505784.64179999992</c:v>
                </c:pt>
                <c:pt idx="580">
                  <c:v>106462.56319999999</c:v>
                </c:pt>
                <c:pt idx="581">
                  <c:v>155073.3051</c:v>
                </c:pt>
                <c:pt idx="582">
                  <c:v>120405.63199999998</c:v>
                </c:pt>
                <c:pt idx="583">
                  <c:v>524356.77009999997</c:v>
                </c:pt>
                <c:pt idx="584">
                  <c:v>762351.91059999994</c:v>
                </c:pt>
                <c:pt idx="585">
                  <c:v>162371.60940000002</c:v>
                </c:pt>
                <c:pt idx="586">
                  <c:v>572380.74599999993</c:v>
                </c:pt>
                <c:pt idx="587">
                  <c:v>1210738.5115999999</c:v>
                </c:pt>
                <c:pt idx="588">
                  <c:v>115565.1398</c:v>
                </c:pt>
                <c:pt idx="589">
                  <c:v>963593.21970000002</c:v>
                </c:pt>
                <c:pt idx="590">
                  <c:v>269796.10320000001</c:v>
                </c:pt>
                <c:pt idx="591">
                  <c:v>310000.32140000007</c:v>
                </c:pt>
                <c:pt idx="592">
                  <c:v>1154327.5754999998</c:v>
                </c:pt>
                <c:pt idx="593">
                  <c:v>252544.24260000003</c:v>
                </c:pt>
                <c:pt idx="594">
                  <c:v>241653.02650000001</c:v>
                </c:pt>
                <c:pt idx="595">
                  <c:v>1203341.868</c:v>
                </c:pt>
                <c:pt idx="596">
                  <c:v>922711.74410000013</c:v>
                </c:pt>
                <c:pt idx="597">
                  <c:v>429919.83120000002</c:v>
                </c:pt>
                <c:pt idx="598">
                  <c:v>249744.47810000001</c:v>
                </c:pt>
                <c:pt idx="599">
                  <c:v>372480.50960000005</c:v>
                </c:pt>
                <c:pt idx="600">
                  <c:v>495068.81939999998</c:v>
                </c:pt>
                <c:pt idx="601">
                  <c:v>1008202.9662</c:v>
                </c:pt>
                <c:pt idx="602">
                  <c:v>208506.31099999996</c:v>
                </c:pt>
                <c:pt idx="603">
                  <c:v>227046.04499999998</c:v>
                </c:pt>
                <c:pt idx="604">
                  <c:v>316787.99360000005</c:v>
                </c:pt>
                <c:pt idx="605">
                  <c:v>3023179.0761000002</c:v>
                </c:pt>
                <c:pt idx="606">
                  <c:v>107911.22399999999</c:v>
                </c:pt>
                <c:pt idx="607">
                  <c:v>760904.34419999993</c:v>
                </c:pt>
                <c:pt idx="608">
                  <c:v>258622.38070000001</c:v>
                </c:pt>
                <c:pt idx="609">
                  <c:v>315820.31199999998</c:v>
                </c:pt>
                <c:pt idx="610">
                  <c:v>2236013.4474999998</c:v>
                </c:pt>
                <c:pt idx="611">
                  <c:v>685981.14899999998</c:v>
                </c:pt>
                <c:pt idx="612">
                  <c:v>463718.02350000001</c:v>
                </c:pt>
                <c:pt idx="613">
                  <c:v>677620.54399999999</c:v>
                </c:pt>
                <c:pt idx="614">
                  <c:v>821755.72050000005</c:v>
                </c:pt>
                <c:pt idx="615">
                  <c:v>162107.3216</c:v>
                </c:pt>
                <c:pt idx="616">
                  <c:v>770556.8232000001</c:v>
                </c:pt>
                <c:pt idx="617">
                  <c:v>389081.58850000001</c:v>
                </c:pt>
                <c:pt idx="618">
                  <c:v>317824.65219999995</c:v>
                </c:pt>
                <c:pt idx="619">
                  <c:v>183832.89119999998</c:v>
                </c:pt>
                <c:pt idx="620">
                  <c:v>586967.03760000004</c:v>
                </c:pt>
                <c:pt idx="621">
                  <c:v>562496.95759999997</c:v>
                </c:pt>
                <c:pt idx="622">
                  <c:v>1173584.9901999999</c:v>
                </c:pt>
                <c:pt idx="623">
                  <c:v>804824.97600000002</c:v>
                </c:pt>
                <c:pt idx="624">
                  <c:v>477300.1031999999</c:v>
                </c:pt>
                <c:pt idx="625">
                  <c:v>117454.43370000001</c:v>
                </c:pt>
                <c:pt idx="626">
                  <c:v>184399.66930000004</c:v>
                </c:pt>
                <c:pt idx="627">
                  <c:v>128445.67120000001</c:v>
                </c:pt>
                <c:pt idx="628">
                  <c:v>491713.39500000008</c:v>
                </c:pt>
                <c:pt idx="629">
                  <c:v>736519.95000000007</c:v>
                </c:pt>
                <c:pt idx="630">
                  <c:v>146589.02099999998</c:v>
                </c:pt>
                <c:pt idx="631">
                  <c:v>624711.71700000006</c:v>
                </c:pt>
                <c:pt idx="632">
                  <c:v>1220498.3230000001</c:v>
                </c:pt>
                <c:pt idx="633">
                  <c:v>114322.58099999999</c:v>
                </c:pt>
                <c:pt idx="634">
                  <c:v>953200.14580000006</c:v>
                </c:pt>
                <c:pt idx="635">
                  <c:v>255777.41419999997</c:v>
                </c:pt>
                <c:pt idx="636">
                  <c:v>317023.73039999994</c:v>
                </c:pt>
                <c:pt idx="637">
                  <c:v>1225414.2119999998</c:v>
                </c:pt>
                <c:pt idx="638">
                  <c:v>277082.03899999999</c:v>
                </c:pt>
                <c:pt idx="639">
                  <c:v>240293.46329999997</c:v>
                </c:pt>
                <c:pt idx="640">
                  <c:v>1319945.3384999998</c:v>
                </c:pt>
                <c:pt idx="641">
                  <c:v>1000563.8442000001</c:v>
                </c:pt>
                <c:pt idx="642">
                  <c:v>496691.61300000001</c:v>
                </c:pt>
                <c:pt idx="643">
                  <c:v>293688.70500000002</c:v>
                </c:pt>
                <c:pt idx="644">
                  <c:v>408503.26920000004</c:v>
                </c:pt>
                <c:pt idx="645">
                  <c:v>463329.73800000001</c:v>
                </c:pt>
                <c:pt idx="646">
                  <c:v>1066207.4504</c:v>
                </c:pt>
                <c:pt idx="647">
                  <c:v>234189.70979999998</c:v>
                </c:pt>
                <c:pt idx="648">
                  <c:v>221719.58579999997</c:v>
                </c:pt>
                <c:pt idx="649">
                  <c:v>382090.04430000001</c:v>
                </c:pt>
                <c:pt idx="650">
                  <c:v>3291763.8719999995</c:v>
                </c:pt>
                <c:pt idx="651">
                  <c:v>122109.21439999998</c:v>
                </c:pt>
                <c:pt idx="652">
                  <c:v>800163.40500000003</c:v>
                </c:pt>
                <c:pt idx="653">
                  <c:v>251317.07080000002</c:v>
                </c:pt>
                <c:pt idx="654">
                  <c:v>341277.42259999999</c:v>
                </c:pt>
                <c:pt idx="655">
                  <c:v>2152287.6496000001</c:v>
                </c:pt>
                <c:pt idx="656">
                  <c:v>609521.39860000007</c:v>
                </c:pt>
                <c:pt idx="657">
                  <c:v>449520.56099999999</c:v>
                </c:pt>
                <c:pt idx="658">
                  <c:v>679290.24060000002</c:v>
                </c:pt>
                <c:pt idx="659">
                  <c:v>916364.27690000006</c:v>
                </c:pt>
                <c:pt idx="660">
                  <c:v>154294.8694</c:v>
                </c:pt>
                <c:pt idx="661">
                  <c:v>729001.01819999993</c:v>
                </c:pt>
                <c:pt idx="662">
                  <c:v>414888.78240000003</c:v>
                </c:pt>
                <c:pt idx="663">
                  <c:v>321438.89920000004</c:v>
                </c:pt>
                <c:pt idx="664">
                  <c:v>190228.78799999997</c:v>
                </c:pt>
                <c:pt idx="665">
                  <c:v>585890.0858</c:v>
                </c:pt>
                <c:pt idx="666">
                  <c:v>600656.09519999998</c:v>
                </c:pt>
                <c:pt idx="667">
                  <c:v>1132775.6673999999</c:v>
                </c:pt>
                <c:pt idx="668">
                  <c:v>743801.3940000002</c:v>
                </c:pt>
                <c:pt idx="669">
                  <c:v>505317.19790000003</c:v>
                </c:pt>
                <c:pt idx="670">
                  <c:v>111046.34420000001</c:v>
                </c:pt>
                <c:pt idx="671">
                  <c:v>220077.83599999998</c:v>
                </c:pt>
                <c:pt idx="672">
                  <c:v>120251.04</c:v>
                </c:pt>
                <c:pt idx="673">
                  <c:v>496531.47519999999</c:v>
                </c:pt>
                <c:pt idx="674">
                  <c:v>914662.44819999998</c:v>
                </c:pt>
                <c:pt idx="675">
                  <c:v>119698.314</c:v>
                </c:pt>
                <c:pt idx="676">
                  <c:v>641337.07440000004</c:v>
                </c:pt>
                <c:pt idx="677">
                  <c:v>1251141.8891999999</c:v>
                </c:pt>
                <c:pt idx="678">
                  <c:v>106767.93119999998</c:v>
                </c:pt>
                <c:pt idx="679">
                  <c:v>848893.37239999988</c:v>
                </c:pt>
                <c:pt idx="680">
                  <c:v>228228.51000000004</c:v>
                </c:pt>
                <c:pt idx="681">
                  <c:v>331455.10499999998</c:v>
                </c:pt>
                <c:pt idx="682">
                  <c:v>1172569.0249999999</c:v>
                </c:pt>
                <c:pt idx="683">
                  <c:v>232103.67239999998</c:v>
                </c:pt>
                <c:pt idx="684">
                  <c:v>210318.2046</c:v>
                </c:pt>
                <c:pt idx="685">
                  <c:v>1271907.5894999998</c:v>
                </c:pt>
                <c:pt idx="686">
                  <c:v>881983.05849999993</c:v>
                </c:pt>
                <c:pt idx="687">
                  <c:v>431850.52380000002</c:v>
                </c:pt>
                <c:pt idx="688">
                  <c:v>243860.54759999999</c:v>
                </c:pt>
                <c:pt idx="689">
                  <c:v>336265.49460000003</c:v>
                </c:pt>
                <c:pt idx="690">
                  <c:v>470744.89439999999</c:v>
                </c:pt>
                <c:pt idx="691">
                  <c:v>1207830.0692</c:v>
                </c:pt>
                <c:pt idx="692">
                  <c:v>224696.6588</c:v>
                </c:pt>
                <c:pt idx="693">
                  <c:v>229522.24260000003</c:v>
                </c:pt>
                <c:pt idx="694">
                  <c:v>369318.83519999997</c:v>
                </c:pt>
                <c:pt idx="695">
                  <c:v>3197195.2376000006</c:v>
                </c:pt>
                <c:pt idx="696">
                  <c:v>109398.34620000001</c:v>
                </c:pt>
                <c:pt idx="697">
                  <c:v>840985.65139999986</c:v>
                </c:pt>
                <c:pt idx="698">
                  <c:v>248697.13</c:v>
                </c:pt>
                <c:pt idx="699">
                  <c:v>307306.53450000001</c:v>
                </c:pt>
                <c:pt idx="700">
                  <c:v>2095983.3383999998</c:v>
                </c:pt>
                <c:pt idx="701">
                  <c:v>558540.71699999995</c:v>
                </c:pt>
                <c:pt idx="702">
                  <c:v>498199.36319999996</c:v>
                </c:pt>
                <c:pt idx="703">
                  <c:v>603723.88939999999</c:v>
                </c:pt>
                <c:pt idx="704">
                  <c:v>838498.30399999989</c:v>
                </c:pt>
                <c:pt idx="705">
                  <c:v>157556.14139999999</c:v>
                </c:pt>
                <c:pt idx="706">
                  <c:v>688028.94160000002</c:v>
                </c:pt>
                <c:pt idx="707">
                  <c:v>427020.38399999996</c:v>
                </c:pt>
                <c:pt idx="708">
                  <c:v>328464.41250000003</c:v>
                </c:pt>
                <c:pt idx="709">
                  <c:v>181442.49160000001</c:v>
                </c:pt>
                <c:pt idx="710">
                  <c:v>592798.83199999994</c:v>
                </c:pt>
                <c:pt idx="711">
                  <c:v>590433.80339999998</c:v>
                </c:pt>
                <c:pt idx="712">
                  <c:v>1122821.9370000002</c:v>
                </c:pt>
                <c:pt idx="713">
                  <c:v>724941.85470000014</c:v>
                </c:pt>
                <c:pt idx="714">
                  <c:v>508714.17440000008</c:v>
                </c:pt>
                <c:pt idx="715">
                  <c:v>102157.21260000001</c:v>
                </c:pt>
                <c:pt idx="716">
                  <c:v>263666.30949999997</c:v>
                </c:pt>
                <c:pt idx="717">
                  <c:v>95179.59</c:v>
                </c:pt>
                <c:pt idx="718">
                  <c:v>523243.42859999993</c:v>
                </c:pt>
                <c:pt idx="719">
                  <c:v>831246.38250000007</c:v>
                </c:pt>
                <c:pt idx="720">
                  <c:v>141166.82069999998</c:v>
                </c:pt>
                <c:pt idx="721">
                  <c:v>696781.58939999994</c:v>
                </c:pt>
                <c:pt idx="722">
                  <c:v>1287652.7598999999</c:v>
                </c:pt>
                <c:pt idx="723">
                  <c:v>112392.57</c:v>
                </c:pt>
                <c:pt idx="724">
                  <c:v>971287.73910000012</c:v>
                </c:pt>
                <c:pt idx="725">
                  <c:v>275450.82180000003</c:v>
                </c:pt>
                <c:pt idx="726">
                  <c:v>360619.14870000002</c:v>
                </c:pt>
                <c:pt idx="727">
                  <c:v>1275465.1878</c:v>
                </c:pt>
                <c:pt idx="728">
                  <c:v>266988.62300000002</c:v>
                </c:pt>
                <c:pt idx="729">
                  <c:v>235579.21199999997</c:v>
                </c:pt>
                <c:pt idx="730">
                  <c:v>1266741.6299999999</c:v>
                </c:pt>
                <c:pt idx="731">
                  <c:v>935659.33580000012</c:v>
                </c:pt>
                <c:pt idx="732">
                  <c:v>480974.97320000001</c:v>
                </c:pt>
                <c:pt idx="733">
                  <c:v>288899.57459999999</c:v>
                </c:pt>
                <c:pt idx="734">
                  <c:v>397870.8272</c:v>
                </c:pt>
                <c:pt idx="735">
                  <c:v>498517.68759999995</c:v>
                </c:pt>
                <c:pt idx="736">
                  <c:v>1319364.2879999999</c:v>
                </c:pt>
                <c:pt idx="737">
                  <c:v>251197.77459999998</c:v>
                </c:pt>
                <c:pt idx="738">
                  <c:v>302686.86420000001</c:v>
                </c:pt>
                <c:pt idx="739">
                  <c:v>341060.5735</c:v>
                </c:pt>
                <c:pt idx="740">
                  <c:v>3266265.4397999998</c:v>
                </c:pt>
                <c:pt idx="741">
                  <c:v>118015.98479999999</c:v>
                </c:pt>
                <c:pt idx="742">
                  <c:v>1049207.2919999999</c:v>
                </c:pt>
                <c:pt idx="743">
                  <c:v>283458.99779999995</c:v>
                </c:pt>
                <c:pt idx="744">
                  <c:v>397911.33360000001</c:v>
                </c:pt>
                <c:pt idx="745">
                  <c:v>2259704.46</c:v>
                </c:pt>
                <c:pt idx="746">
                  <c:v>566828.26679999998</c:v>
                </c:pt>
                <c:pt idx="747">
                  <c:v>594986.58360000001</c:v>
                </c:pt>
                <c:pt idx="748">
                  <c:v>688694.99399999995</c:v>
                </c:pt>
                <c:pt idx="749">
                  <c:v>810403.77</c:v>
                </c:pt>
                <c:pt idx="750">
                  <c:v>215837.95800000001</c:v>
                </c:pt>
                <c:pt idx="751">
                  <c:v>789687.62879999995</c:v>
                </c:pt>
                <c:pt idx="752">
                  <c:v>445329.59039999993</c:v>
                </c:pt>
                <c:pt idx="753">
                  <c:v>336452.16100000002</c:v>
                </c:pt>
                <c:pt idx="754">
                  <c:v>198153.36379999999</c:v>
                </c:pt>
                <c:pt idx="755">
                  <c:v>634577.16599999997</c:v>
                </c:pt>
                <c:pt idx="756">
                  <c:v>588090.33519999997</c:v>
                </c:pt>
                <c:pt idx="757">
                  <c:v>1181361.3761999998</c:v>
                </c:pt>
                <c:pt idx="758">
                  <c:v>833900.37399999995</c:v>
                </c:pt>
                <c:pt idx="759">
                  <c:v>574977.94680000003</c:v>
                </c:pt>
                <c:pt idx="760">
                  <c:v>117048.89640000001</c:v>
                </c:pt>
                <c:pt idx="761">
                  <c:v>275018.99230000004</c:v>
                </c:pt>
                <c:pt idx="762">
                  <c:v>131221.85760000002</c:v>
                </c:pt>
                <c:pt idx="763">
                  <c:v>667719.5625</c:v>
                </c:pt>
                <c:pt idx="764">
                  <c:v>792414.88380000007</c:v>
                </c:pt>
                <c:pt idx="765">
                  <c:v>186974.09219999998</c:v>
                </c:pt>
                <c:pt idx="766">
                  <c:v>799399.31500000006</c:v>
                </c:pt>
                <c:pt idx="767">
                  <c:v>1504234.2988</c:v>
                </c:pt>
                <c:pt idx="768">
                  <c:v>132416.76430000001</c:v>
                </c:pt>
                <c:pt idx="769">
                  <c:v>1008506.3212</c:v>
                </c:pt>
                <c:pt idx="770">
                  <c:v>298816.08749999997</c:v>
                </c:pt>
                <c:pt idx="771">
                  <c:v>412830.0944</c:v>
                </c:pt>
                <c:pt idx="772">
                  <c:v>1473888.3197999999</c:v>
                </c:pt>
                <c:pt idx="773">
                  <c:v>323111.26199999999</c:v>
                </c:pt>
                <c:pt idx="774">
                  <c:v>257072.33910000001</c:v>
                </c:pt>
                <c:pt idx="775">
                  <c:v>1311723.6342</c:v>
                </c:pt>
                <c:pt idx="776">
                  <c:v>1021631.4179999998</c:v>
                </c:pt>
                <c:pt idx="777">
                  <c:v>619220.82419999992</c:v>
                </c:pt>
                <c:pt idx="778">
                  <c:v>372274.4792</c:v>
                </c:pt>
                <c:pt idx="779">
                  <c:v>454782.96270000003</c:v>
                </c:pt>
                <c:pt idx="780">
                  <c:v>594894.46869999997</c:v>
                </c:pt>
                <c:pt idx="781">
                  <c:v>1323898.4356</c:v>
                </c:pt>
                <c:pt idx="782">
                  <c:v>269713.73610000004</c:v>
                </c:pt>
                <c:pt idx="783">
                  <c:v>303753.17559999996</c:v>
                </c:pt>
                <c:pt idx="784">
                  <c:v>440837.35539999994</c:v>
                </c:pt>
                <c:pt idx="785">
                  <c:v>3666452.3969999999</c:v>
                </c:pt>
                <c:pt idx="786">
                  <c:v>143615.71119999999</c:v>
                </c:pt>
                <c:pt idx="787">
                  <c:v>1064979.7118999998</c:v>
                </c:pt>
                <c:pt idx="788">
                  <c:v>309789.31199999998</c:v>
                </c:pt>
                <c:pt idx="789">
                  <c:v>432316.19819999998</c:v>
                </c:pt>
                <c:pt idx="790">
                  <c:v>2882260.59</c:v>
                </c:pt>
                <c:pt idx="791">
                  <c:v>669366.75029999996</c:v>
                </c:pt>
                <c:pt idx="792">
                  <c:v>619091.82270000002</c:v>
                </c:pt>
                <c:pt idx="793">
                  <c:v>815651.88959999999</c:v>
                </c:pt>
                <c:pt idx="794">
                  <c:v>1005397.692</c:v>
                </c:pt>
                <c:pt idx="795">
                  <c:v>221180.18120000002</c:v>
                </c:pt>
                <c:pt idx="796">
                  <c:v>849781.79650000005</c:v>
                </c:pt>
                <c:pt idx="797">
                  <c:v>499412.37990000006</c:v>
                </c:pt>
                <c:pt idx="798">
                  <c:v>409395.68320000003</c:v>
                </c:pt>
                <c:pt idx="799">
                  <c:v>225715.5552</c:v>
                </c:pt>
                <c:pt idx="800">
                  <c:v>784625.59</c:v>
                </c:pt>
                <c:pt idx="801">
                  <c:v>643698.84600000002</c:v>
                </c:pt>
                <c:pt idx="802">
                  <c:v>1358698.4438</c:v>
                </c:pt>
                <c:pt idx="803">
                  <c:v>962478.04</c:v>
                </c:pt>
                <c:pt idx="804">
                  <c:v>632380.75600000005</c:v>
                </c:pt>
                <c:pt idx="805">
                  <c:v>140992.26</c:v>
                </c:pt>
                <c:pt idx="806">
                  <c:v>294269.94459999999</c:v>
                </c:pt>
                <c:pt idx="807">
                  <c:v>145242.3725</c:v>
                </c:pt>
                <c:pt idx="808">
                  <c:v>669766.57799999986</c:v>
                </c:pt>
                <c:pt idx="809">
                  <c:v>950780.56179999991</c:v>
                </c:pt>
                <c:pt idx="810">
                  <c:v>171248.68590000001</c:v>
                </c:pt>
                <c:pt idx="811">
                  <c:v>671330.07220000005</c:v>
                </c:pt>
                <c:pt idx="812">
                  <c:v>1163804.6499000001</c:v>
                </c:pt>
                <c:pt idx="813">
                  <c:v>113359.5</c:v>
                </c:pt>
                <c:pt idx="814">
                  <c:v>988764.50520000001</c:v>
                </c:pt>
                <c:pt idx="815">
                  <c:v>235820.98350000003</c:v>
                </c:pt>
                <c:pt idx="816">
                  <c:v>316724.01359999995</c:v>
                </c:pt>
                <c:pt idx="817">
                  <c:v>1268052.2240000002</c:v>
                </c:pt>
                <c:pt idx="818">
                  <c:v>238631.61719999998</c:v>
                </c:pt>
                <c:pt idx="819">
                  <c:v>208245.51</c:v>
                </c:pt>
                <c:pt idx="820">
                  <c:v>1227467.9820000001</c:v>
                </c:pt>
                <c:pt idx="821">
                  <c:v>961005.56819999998</c:v>
                </c:pt>
                <c:pt idx="822">
                  <c:v>458711.12829999998</c:v>
                </c:pt>
                <c:pt idx="823">
                  <c:v>282880.90269999998</c:v>
                </c:pt>
                <c:pt idx="824">
                  <c:v>368116.24079999997</c:v>
                </c:pt>
                <c:pt idx="825">
                  <c:v>502096.67200000002</c:v>
                </c:pt>
                <c:pt idx="826">
                  <c:v>1140778.4386000002</c:v>
                </c:pt>
                <c:pt idx="827">
                  <c:v>228241.25199999998</c:v>
                </c:pt>
                <c:pt idx="828">
                  <c:v>218039.1906</c:v>
                </c:pt>
                <c:pt idx="829">
                  <c:v>391534.86259999999</c:v>
                </c:pt>
                <c:pt idx="830">
                  <c:v>3338318.7354000001</c:v>
                </c:pt>
                <c:pt idx="831">
                  <c:v>104450.7309</c:v>
                </c:pt>
                <c:pt idx="832">
                  <c:v>892172.02499999991</c:v>
                </c:pt>
                <c:pt idx="833">
                  <c:v>229830.38820000002</c:v>
                </c:pt>
                <c:pt idx="834">
                  <c:v>325612.48050000001</c:v>
                </c:pt>
                <c:pt idx="835">
                  <c:v>2427986.6799999997</c:v>
                </c:pt>
                <c:pt idx="836">
                  <c:v>598520.51639999996</c:v>
                </c:pt>
                <c:pt idx="837">
                  <c:v>457509.31719999993</c:v>
                </c:pt>
                <c:pt idx="838">
                  <c:v>678957.94750000001</c:v>
                </c:pt>
                <c:pt idx="839">
                  <c:v>895012.24799999991</c:v>
                </c:pt>
                <c:pt idx="840">
                  <c:v>156750.60800000001</c:v>
                </c:pt>
                <c:pt idx="841">
                  <c:v>726890.05850000004</c:v>
                </c:pt>
                <c:pt idx="842">
                  <c:v>414293.33750000002</c:v>
                </c:pt>
                <c:pt idx="843">
                  <c:v>290421.2096</c:v>
                </c:pt>
                <c:pt idx="844">
                  <c:v>163279.611</c:v>
                </c:pt>
                <c:pt idx="845">
                  <c:v>640302.07799999998</c:v>
                </c:pt>
                <c:pt idx="846">
                  <c:v>601502.598</c:v>
                </c:pt>
                <c:pt idx="847">
                  <c:v>1154705.2899</c:v>
                </c:pt>
                <c:pt idx="848">
                  <c:v>828729.99750000006</c:v>
                </c:pt>
                <c:pt idx="849">
                  <c:v>492978.4558</c:v>
                </c:pt>
                <c:pt idx="850">
                  <c:v>117084.042</c:v>
                </c:pt>
                <c:pt idx="851">
                  <c:v>255878.09</c:v>
                </c:pt>
                <c:pt idx="852">
                  <c:v>124419.7556</c:v>
                </c:pt>
                <c:pt idx="853">
                  <c:v>490469.55099999998</c:v>
                </c:pt>
                <c:pt idx="854">
                  <c:v>931032.85799999989</c:v>
                </c:pt>
                <c:pt idx="855">
                  <c:v>138354.45300000001</c:v>
                </c:pt>
                <c:pt idx="856">
                  <c:v>632208.16799999995</c:v>
                </c:pt>
                <c:pt idx="857">
                  <c:v>1252733.2489</c:v>
                </c:pt>
                <c:pt idx="858">
                  <c:v>111627.45390000001</c:v>
                </c:pt>
                <c:pt idx="859">
                  <c:v>967392.2673999999</c:v>
                </c:pt>
                <c:pt idx="860">
                  <c:v>238775.88419999997</c:v>
                </c:pt>
                <c:pt idx="861">
                  <c:v>341763.07499999995</c:v>
                </c:pt>
                <c:pt idx="862">
                  <c:v>1253355.4696</c:v>
                </c:pt>
                <c:pt idx="863">
                  <c:v>260725.3</c:v>
                </c:pt>
                <c:pt idx="864">
                  <c:v>209128.89479999998</c:v>
                </c:pt>
                <c:pt idx="865">
                  <c:v>1175361.5146000001</c:v>
                </c:pt>
                <c:pt idx="866">
                  <c:v>923362.29150000005</c:v>
                </c:pt>
                <c:pt idx="867">
                  <c:v>406129.89120000001</c:v>
                </c:pt>
                <c:pt idx="868">
                  <c:v>279178.27039999998</c:v>
                </c:pt>
                <c:pt idx="869">
                  <c:v>369404.72390000004</c:v>
                </c:pt>
                <c:pt idx="870">
                  <c:v>502355.57400000002</c:v>
                </c:pt>
                <c:pt idx="871">
                  <c:v>1047855.3539</c:v>
                </c:pt>
                <c:pt idx="872">
                  <c:v>202313.33040000001</c:v>
                </c:pt>
                <c:pt idx="873">
                  <c:v>224379.144</c:v>
                </c:pt>
                <c:pt idx="874">
                  <c:v>364060.67459999997</c:v>
                </c:pt>
                <c:pt idx="875">
                  <c:v>3330984.9923999999</c:v>
                </c:pt>
                <c:pt idx="876">
                  <c:v>114884.17600000001</c:v>
                </c:pt>
                <c:pt idx="877">
                  <c:v>902524.31980000006</c:v>
                </c:pt>
                <c:pt idx="878">
                  <c:v>256560.3216</c:v>
                </c:pt>
                <c:pt idx="879">
                  <c:v>342869.94</c:v>
                </c:pt>
                <c:pt idx="880">
                  <c:v>2336836.5720000002</c:v>
                </c:pt>
                <c:pt idx="881">
                  <c:v>605665.87620000006</c:v>
                </c:pt>
                <c:pt idx="882">
                  <c:v>503942.20619999996</c:v>
                </c:pt>
                <c:pt idx="883">
                  <c:v>673882.73749999993</c:v>
                </c:pt>
                <c:pt idx="884">
                  <c:v>861164.29960000003</c:v>
                </c:pt>
                <c:pt idx="885">
                  <c:v>211798.14479999998</c:v>
                </c:pt>
                <c:pt idx="886">
                  <c:v>757849.96499999997</c:v>
                </c:pt>
                <c:pt idx="887">
                  <c:v>434059.66459999996</c:v>
                </c:pt>
                <c:pt idx="888">
                  <c:v>317130.07949999993</c:v>
                </c:pt>
                <c:pt idx="889">
                  <c:v>174243.38200000001</c:v>
                </c:pt>
                <c:pt idx="890">
                  <c:v>662494.33440000005</c:v>
                </c:pt>
                <c:pt idx="891">
                  <c:v>611533.47340000002</c:v>
                </c:pt>
                <c:pt idx="892">
                  <c:v>1213280.9574</c:v>
                </c:pt>
                <c:pt idx="893">
                  <c:v>785094.8125</c:v>
                </c:pt>
                <c:pt idx="894">
                  <c:v>501399.9816</c:v>
                </c:pt>
                <c:pt idx="895">
                  <c:v>105191.334</c:v>
                </c:pt>
                <c:pt idx="896">
                  <c:v>268156.75769999996</c:v>
                </c:pt>
                <c:pt idx="897">
                  <c:v>104865.344</c:v>
                </c:pt>
                <c:pt idx="898">
                  <c:v>538303.30559999996</c:v>
                </c:pt>
                <c:pt idx="899">
                  <c:v>889346.38399999996</c:v>
                </c:pt>
                <c:pt idx="900">
                  <c:v>111350.44859999999</c:v>
                </c:pt>
                <c:pt idx="901">
                  <c:v>699637.48400000005</c:v>
                </c:pt>
                <c:pt idx="902">
                  <c:v>1156970.67</c:v>
                </c:pt>
                <c:pt idx="903">
                  <c:v>111406.94499999999</c:v>
                </c:pt>
                <c:pt idx="904">
                  <c:v>877334.41279999993</c:v>
                </c:pt>
                <c:pt idx="905">
                  <c:v>207202.25280000002</c:v>
                </c:pt>
                <c:pt idx="906">
                  <c:v>330889.46880000003</c:v>
                </c:pt>
                <c:pt idx="907">
                  <c:v>1263212.1300000001</c:v>
                </c:pt>
                <c:pt idx="908">
                  <c:v>276269.55720000004</c:v>
                </c:pt>
                <c:pt idx="909">
                  <c:v>215676.38399999996</c:v>
                </c:pt>
                <c:pt idx="910">
                  <c:v>1048993.5496</c:v>
                </c:pt>
                <c:pt idx="911">
                  <c:v>973488.24750000006</c:v>
                </c:pt>
                <c:pt idx="912">
                  <c:v>471171.5232</c:v>
                </c:pt>
                <c:pt idx="913">
                  <c:v>228792.65400000004</c:v>
                </c:pt>
                <c:pt idx="914">
                  <c:v>342184.23540000001</c:v>
                </c:pt>
                <c:pt idx="915">
                  <c:v>431191.89760000003</c:v>
                </c:pt>
                <c:pt idx="916">
                  <c:v>1112493.4640000002</c:v>
                </c:pt>
                <c:pt idx="917">
                  <c:v>229231.2475</c:v>
                </c:pt>
                <c:pt idx="918">
                  <c:v>237503.28000000003</c:v>
                </c:pt>
                <c:pt idx="919">
                  <c:v>363099.80699999997</c:v>
                </c:pt>
                <c:pt idx="920">
                  <c:v>2834890.6976000005</c:v>
                </c:pt>
                <c:pt idx="921">
                  <c:v>118958.8</c:v>
                </c:pt>
                <c:pt idx="922">
                  <c:v>911221.85519999999</c:v>
                </c:pt>
                <c:pt idx="923">
                  <c:v>258368.70300000004</c:v>
                </c:pt>
                <c:pt idx="924">
                  <c:v>340332.41449999996</c:v>
                </c:pt>
                <c:pt idx="925">
                  <c:v>2150092.1176999998</c:v>
                </c:pt>
                <c:pt idx="926">
                  <c:v>588335.83380000002</c:v>
                </c:pt>
                <c:pt idx="927">
                  <c:v>512611.50429999985</c:v>
                </c:pt>
                <c:pt idx="928">
                  <c:v>636797.44440000004</c:v>
                </c:pt>
                <c:pt idx="929">
                  <c:v>912528.20510000002</c:v>
                </c:pt>
                <c:pt idx="930">
                  <c:v>144208.701</c:v>
                </c:pt>
                <c:pt idx="931">
                  <c:v>692335.37219999998</c:v>
                </c:pt>
                <c:pt idx="932">
                  <c:v>412372.87000000005</c:v>
                </c:pt>
                <c:pt idx="933">
                  <c:v>309241.83369999996</c:v>
                </c:pt>
                <c:pt idx="934">
                  <c:v>189239.04120000001</c:v>
                </c:pt>
                <c:pt idx="935">
                  <c:v>627896.25899999996</c:v>
                </c:pt>
                <c:pt idx="936">
                  <c:v>548370.61479999998</c:v>
                </c:pt>
                <c:pt idx="937">
                  <c:v>1194405.925</c:v>
                </c:pt>
                <c:pt idx="938">
                  <c:v>678256.36450000003</c:v>
                </c:pt>
                <c:pt idx="939">
                  <c:v>479473.95509999996</c:v>
                </c:pt>
                <c:pt idx="940">
                  <c:v>100332.9102</c:v>
                </c:pt>
                <c:pt idx="941">
                  <c:v>230305.71960000001</c:v>
                </c:pt>
                <c:pt idx="942">
                  <c:v>83415.004199999981</c:v>
                </c:pt>
                <c:pt idx="943">
                  <c:v>580809.49199999985</c:v>
                </c:pt>
                <c:pt idx="944">
                  <c:v>774634.53760000004</c:v>
                </c:pt>
                <c:pt idx="945">
                  <c:v>135249.8596</c:v>
                </c:pt>
                <c:pt idx="946">
                  <c:v>737842.64400000009</c:v>
                </c:pt>
                <c:pt idx="947">
                  <c:v>1191593.0660999999</c:v>
                </c:pt>
                <c:pt idx="948">
                  <c:v>127780.07650000001</c:v>
                </c:pt>
                <c:pt idx="949">
                  <c:v>794394.23009999993</c:v>
                </c:pt>
                <c:pt idx="950">
                  <c:v>209973.25800000003</c:v>
                </c:pt>
                <c:pt idx="951">
                  <c:v>346739.54519999993</c:v>
                </c:pt>
                <c:pt idx="952">
                  <c:v>1251315.9491999999</c:v>
                </c:pt>
                <c:pt idx="953">
                  <c:v>279871.04949999996</c:v>
                </c:pt>
                <c:pt idx="954">
                  <c:v>208242.6617</c:v>
                </c:pt>
                <c:pt idx="955">
                  <c:v>1239858.0323999999</c:v>
                </c:pt>
                <c:pt idx="956">
                  <c:v>1103456.7169999999</c:v>
                </c:pt>
                <c:pt idx="957">
                  <c:v>436161.15799999994</c:v>
                </c:pt>
                <c:pt idx="958">
                  <c:v>216328.13949999999</c:v>
                </c:pt>
                <c:pt idx="959">
                  <c:v>347020.88749999995</c:v>
                </c:pt>
                <c:pt idx="960">
                  <c:v>442360.19430000009</c:v>
                </c:pt>
                <c:pt idx="961">
                  <c:v>1250529.7164999999</c:v>
                </c:pt>
                <c:pt idx="962">
                  <c:v>225877.66800000001</c:v>
                </c:pt>
                <c:pt idx="963">
                  <c:v>257169.88589999996</c:v>
                </c:pt>
                <c:pt idx="964">
                  <c:v>374601.18960000004</c:v>
                </c:pt>
                <c:pt idx="965">
                  <c:v>3083724.2880000002</c:v>
                </c:pt>
                <c:pt idx="966">
                  <c:v>140084.73149999999</c:v>
                </c:pt>
                <c:pt idx="967">
                  <c:v>902152.11859999981</c:v>
                </c:pt>
                <c:pt idx="968">
                  <c:v>302973.74640000006</c:v>
                </c:pt>
                <c:pt idx="969">
                  <c:v>334157.40899999999</c:v>
                </c:pt>
                <c:pt idx="970">
                  <c:v>2161230.0156999999</c:v>
                </c:pt>
                <c:pt idx="971">
                  <c:v>595514.80039999995</c:v>
                </c:pt>
                <c:pt idx="972">
                  <c:v>542623.85799999989</c:v>
                </c:pt>
                <c:pt idx="973">
                  <c:v>628784.04</c:v>
                </c:pt>
                <c:pt idx="974">
                  <c:v>1097479.5138000001</c:v>
                </c:pt>
                <c:pt idx="975">
                  <c:v>152728.96600000001</c:v>
                </c:pt>
                <c:pt idx="976">
                  <c:v>792736.03079999995</c:v>
                </c:pt>
                <c:pt idx="977">
                  <c:v>465396.29280000011</c:v>
                </c:pt>
                <c:pt idx="978">
                  <c:v>370310.92350000003</c:v>
                </c:pt>
                <c:pt idx="979">
                  <c:v>206742.01130000001</c:v>
                </c:pt>
                <c:pt idx="980">
                  <c:v>660592.69130000006</c:v>
                </c:pt>
                <c:pt idx="981">
                  <c:v>619909.48919999995</c:v>
                </c:pt>
                <c:pt idx="982">
                  <c:v>1352026.1579</c:v>
                </c:pt>
                <c:pt idx="983">
                  <c:v>894477.94380000001</c:v>
                </c:pt>
                <c:pt idx="984">
                  <c:v>525660.40320000006</c:v>
                </c:pt>
                <c:pt idx="985">
                  <c:v>123045.54</c:v>
                </c:pt>
                <c:pt idx="986">
                  <c:v>232821.78640000001</c:v>
                </c:pt>
                <c:pt idx="987">
                  <c:v>103971.45120000001</c:v>
                </c:pt>
                <c:pt idx="988">
                  <c:v>629747.6655</c:v>
                </c:pt>
                <c:pt idx="989">
                  <c:v>855859.14</c:v>
                </c:pt>
                <c:pt idx="990">
                  <c:v>228481.8315</c:v>
                </c:pt>
                <c:pt idx="991">
                  <c:v>703363.41900000011</c:v>
                </c:pt>
                <c:pt idx="992">
                  <c:v>1300611.4933999998</c:v>
                </c:pt>
                <c:pt idx="993">
                  <c:v>110909.71250000001</c:v>
                </c:pt>
                <c:pt idx="994">
                  <c:v>1119757.1056000001</c:v>
                </c:pt>
                <c:pt idx="995">
                  <c:v>208834.57830000002</c:v>
                </c:pt>
                <c:pt idx="996">
                  <c:v>367770.7389</c:v>
                </c:pt>
                <c:pt idx="997">
                  <c:v>1351340.3162</c:v>
                </c:pt>
                <c:pt idx="998">
                  <c:v>286410.277</c:v>
                </c:pt>
                <c:pt idx="999">
                  <c:v>212209.48979999995</c:v>
                </c:pt>
                <c:pt idx="1000">
                  <c:v>1221653.2264999999</c:v>
                </c:pt>
                <c:pt idx="1001">
                  <c:v>1012301.1324</c:v>
                </c:pt>
                <c:pt idx="1002">
                  <c:v>547355.47199999995</c:v>
                </c:pt>
                <c:pt idx="1003">
                  <c:v>353060.71060000005</c:v>
                </c:pt>
                <c:pt idx="1004">
                  <c:v>393797.99759999994</c:v>
                </c:pt>
                <c:pt idx="1005">
                  <c:v>559974.36899999995</c:v>
                </c:pt>
                <c:pt idx="1006">
                  <c:v>1235844.9168</c:v>
                </c:pt>
                <c:pt idx="1007">
                  <c:v>240744.12480000002</c:v>
                </c:pt>
                <c:pt idx="1008">
                  <c:v>263664.94559999998</c:v>
                </c:pt>
                <c:pt idx="1009">
                  <c:v>382363.04400000005</c:v>
                </c:pt>
                <c:pt idx="1010">
                  <c:v>3050976.7144999998</c:v>
                </c:pt>
                <c:pt idx="1011">
                  <c:v>127508.8826</c:v>
                </c:pt>
                <c:pt idx="1012">
                  <c:v>982744.74479999987</c:v>
                </c:pt>
                <c:pt idx="1013">
                  <c:v>273473.62</c:v>
                </c:pt>
                <c:pt idx="1014">
                  <c:v>323010.95839999994</c:v>
                </c:pt>
                <c:pt idx="1015">
                  <c:v>2711758.3051999998</c:v>
                </c:pt>
                <c:pt idx="1016">
                  <c:v>767564.57259999996</c:v>
                </c:pt>
                <c:pt idx="1017">
                  <c:v>560169.49840000004</c:v>
                </c:pt>
                <c:pt idx="1018">
                  <c:v>696775.31880000012</c:v>
                </c:pt>
                <c:pt idx="1019">
                  <c:v>1025957.2674000001</c:v>
                </c:pt>
                <c:pt idx="1020">
                  <c:v>185180.8437</c:v>
                </c:pt>
                <c:pt idx="1021">
                  <c:v>711546.55649999995</c:v>
                </c:pt>
                <c:pt idx="1022">
                  <c:v>456764.00000000006</c:v>
                </c:pt>
                <c:pt idx="1023">
                  <c:v>360945.72639999999</c:v>
                </c:pt>
                <c:pt idx="1024">
                  <c:v>195361.46520000004</c:v>
                </c:pt>
                <c:pt idx="1025">
                  <c:v>679893.07549999992</c:v>
                </c:pt>
                <c:pt idx="1026">
                  <c:v>580493.11320000002</c:v>
                </c:pt>
                <c:pt idx="1027">
                  <c:v>1314952.2794999999</c:v>
                </c:pt>
                <c:pt idx="1028">
                  <c:v>786877.41180000012</c:v>
                </c:pt>
                <c:pt idx="1029">
                  <c:v>556879.52100000007</c:v>
                </c:pt>
                <c:pt idx="1030">
                  <c:v>112355.62820000002</c:v>
                </c:pt>
                <c:pt idx="1031">
                  <c:v>270112.71000000002</c:v>
                </c:pt>
                <c:pt idx="1032">
                  <c:v>123242.54699999999</c:v>
                </c:pt>
                <c:pt idx="1033">
                  <c:v>675292.74930000002</c:v>
                </c:pt>
                <c:pt idx="1034">
                  <c:v>857567.08799999987</c:v>
                </c:pt>
                <c:pt idx="1035">
                  <c:v>146991.2971</c:v>
                </c:pt>
                <c:pt idx="1036">
                  <c:v>604217.27520000003</c:v>
                </c:pt>
                <c:pt idx="1037">
                  <c:v>1290844.1503999999</c:v>
                </c:pt>
                <c:pt idx="1038">
                  <c:v>117628.504</c:v>
                </c:pt>
                <c:pt idx="1039">
                  <c:v>976334.76800000016</c:v>
                </c:pt>
                <c:pt idx="1040">
                  <c:v>201470.15840000001</c:v>
                </c:pt>
                <c:pt idx="1041">
                  <c:v>339613.58810000005</c:v>
                </c:pt>
                <c:pt idx="1042">
                  <c:v>1289237.1192000001</c:v>
                </c:pt>
                <c:pt idx="1043">
                  <c:v>259360.41080000001</c:v>
                </c:pt>
                <c:pt idx="1044">
                  <c:v>193148.89600000001</c:v>
                </c:pt>
                <c:pt idx="1045">
                  <c:v>1175138.1951999997</c:v>
                </c:pt>
                <c:pt idx="1046">
                  <c:v>889200.84949999978</c:v>
                </c:pt>
                <c:pt idx="1047">
                  <c:v>418899.897</c:v>
                </c:pt>
                <c:pt idx="1048">
                  <c:v>252145.55249999999</c:v>
                </c:pt>
                <c:pt idx="1049">
                  <c:v>343929.76399999997</c:v>
                </c:pt>
                <c:pt idx="1050">
                  <c:v>510468.11799999996</c:v>
                </c:pt>
                <c:pt idx="1051">
                  <c:v>1169979.4072</c:v>
                </c:pt>
                <c:pt idx="1052">
                  <c:v>244352.18399999998</c:v>
                </c:pt>
                <c:pt idx="1053">
                  <c:v>250780.23810000002</c:v>
                </c:pt>
                <c:pt idx="1054">
                  <c:v>362079.4216</c:v>
                </c:pt>
                <c:pt idx="1055">
                  <c:v>3125215.4076000005</c:v>
                </c:pt>
                <c:pt idx="1056">
                  <c:v>113924.9408</c:v>
                </c:pt>
                <c:pt idx="1057">
                  <c:v>925697.10799999989</c:v>
                </c:pt>
                <c:pt idx="1058">
                  <c:v>238975.74720000001</c:v>
                </c:pt>
                <c:pt idx="1059">
                  <c:v>340108.29719999997</c:v>
                </c:pt>
                <c:pt idx="1060">
                  <c:v>2734474.4279999998</c:v>
                </c:pt>
                <c:pt idx="1061">
                  <c:v>636446.88</c:v>
                </c:pt>
                <c:pt idx="1062">
                  <c:v>559954.51199999999</c:v>
                </c:pt>
                <c:pt idx="1063">
                  <c:v>661597.17240000004</c:v>
                </c:pt>
                <c:pt idx="1064">
                  <c:v>1082653.3640000001</c:v>
                </c:pt>
                <c:pt idx="1065">
                  <c:v>147115.81049999999</c:v>
                </c:pt>
                <c:pt idx="1066">
                  <c:v>652151.17319999996</c:v>
                </c:pt>
                <c:pt idx="1067">
                  <c:v>431947.28479999996</c:v>
                </c:pt>
                <c:pt idx="1068">
                  <c:v>323440.15109999996</c:v>
                </c:pt>
                <c:pt idx="1069">
                  <c:v>181589.66519999999</c:v>
                </c:pt>
                <c:pt idx="1070">
                  <c:v>618968.30160000001</c:v>
                </c:pt>
                <c:pt idx="1071">
                  <c:v>605764.24670000002</c:v>
                </c:pt>
                <c:pt idx="1072">
                  <c:v>1133465.8289999999</c:v>
                </c:pt>
                <c:pt idx="1073">
                  <c:v>735106.67380000011</c:v>
                </c:pt>
                <c:pt idx="1074">
                  <c:v>531298.53200000001</c:v>
                </c:pt>
                <c:pt idx="1075">
                  <c:v>102309.39</c:v>
                </c:pt>
                <c:pt idx="1076">
                  <c:v>258520.64360000001</c:v>
                </c:pt>
                <c:pt idx="1077">
                  <c:v>98249.001000000004</c:v>
                </c:pt>
                <c:pt idx="1078">
                  <c:v>627203.95680000004</c:v>
                </c:pt>
                <c:pt idx="1079">
                  <c:v>813523.23599999992</c:v>
                </c:pt>
                <c:pt idx="1080">
                  <c:v>223240.62410000002</c:v>
                </c:pt>
                <c:pt idx="1081">
                  <c:v>823701.18020000006</c:v>
                </c:pt>
                <c:pt idx="1082">
                  <c:v>1372115.6624000003</c:v>
                </c:pt>
                <c:pt idx="1083">
                  <c:v>137711.30050000001</c:v>
                </c:pt>
                <c:pt idx="1084">
                  <c:v>1009048.5519000001</c:v>
                </c:pt>
                <c:pt idx="1085">
                  <c:v>249023.90039999998</c:v>
                </c:pt>
                <c:pt idx="1086">
                  <c:v>407049.33059999999</c:v>
                </c:pt>
                <c:pt idx="1087">
                  <c:v>1586328.7879999999</c:v>
                </c:pt>
                <c:pt idx="1088">
                  <c:v>288963.20240000001</c:v>
                </c:pt>
                <c:pt idx="1089">
                  <c:v>243380.75170000002</c:v>
                </c:pt>
                <c:pt idx="1090">
                  <c:v>1263218.9648</c:v>
                </c:pt>
                <c:pt idx="1091">
                  <c:v>1201930.0038000003</c:v>
                </c:pt>
                <c:pt idx="1092">
                  <c:v>589962.10150000011</c:v>
                </c:pt>
                <c:pt idx="1093">
                  <c:v>359850.98159999994</c:v>
                </c:pt>
                <c:pt idx="1094">
                  <c:v>458980.73800000001</c:v>
                </c:pt>
                <c:pt idx="1095">
                  <c:v>590571.97979999986</c:v>
                </c:pt>
                <c:pt idx="1096">
                  <c:v>1333775.8504000001</c:v>
                </c:pt>
                <c:pt idx="1097">
                  <c:v>264999.50390000001</c:v>
                </c:pt>
                <c:pt idx="1098">
                  <c:v>351011.79840000003</c:v>
                </c:pt>
                <c:pt idx="1099">
                  <c:v>451424.80239999999</c:v>
                </c:pt>
                <c:pt idx="1100">
                  <c:v>3701523.8088000002</c:v>
                </c:pt>
                <c:pt idx="1101">
                  <c:v>142656.16679999998</c:v>
                </c:pt>
                <c:pt idx="1102">
                  <c:v>1284458.0797999999</c:v>
                </c:pt>
                <c:pt idx="1103">
                  <c:v>313424.2</c:v>
                </c:pt>
                <c:pt idx="1104">
                  <c:v>396100.00720000005</c:v>
                </c:pt>
                <c:pt idx="1105">
                  <c:v>3788212.9663999998</c:v>
                </c:pt>
                <c:pt idx="1106">
                  <c:v>898096.92500000005</c:v>
                </c:pt>
                <c:pt idx="1107">
                  <c:v>751937.04630000005</c:v>
                </c:pt>
                <c:pt idx="1108">
                  <c:v>917531.21600000013</c:v>
                </c:pt>
                <c:pt idx="1109">
                  <c:v>1178973.6773000001</c:v>
                </c:pt>
                <c:pt idx="1110">
                  <c:v>198552.25320000001</c:v>
                </c:pt>
                <c:pt idx="1111">
                  <c:v>924914.54879999999</c:v>
                </c:pt>
                <c:pt idx="1112">
                  <c:v>509323.15740000003</c:v>
                </c:pt>
                <c:pt idx="1113">
                  <c:v>403420.5906</c:v>
                </c:pt>
                <c:pt idx="1114">
                  <c:v>235937.16499999998</c:v>
                </c:pt>
                <c:pt idx="1115">
                  <c:v>741609.90600000008</c:v>
                </c:pt>
                <c:pt idx="1116">
                  <c:v>755129.45200000005</c:v>
                </c:pt>
                <c:pt idx="1117">
                  <c:v>1433250.8820000002</c:v>
                </c:pt>
                <c:pt idx="1118">
                  <c:v>945492.70400000014</c:v>
                </c:pt>
                <c:pt idx="1119">
                  <c:v>651105.85919999995</c:v>
                </c:pt>
                <c:pt idx="1120">
                  <c:v>138535.51460000002</c:v>
                </c:pt>
                <c:pt idx="1121">
                  <c:v>290406.27600000001</c:v>
                </c:pt>
                <c:pt idx="1122">
                  <c:v>129976.85249999998</c:v>
                </c:pt>
                <c:pt idx="1123">
                  <c:v>836570.0419999999</c:v>
                </c:pt>
                <c:pt idx="1124">
                  <c:v>966750.24799999991</c:v>
                </c:pt>
                <c:pt idx="1125">
                  <c:v>176616.32199999999</c:v>
                </c:pt>
                <c:pt idx="1126">
                  <c:v>629817.69059999997</c:v>
                </c:pt>
                <c:pt idx="1127">
                  <c:v>1269787.3158</c:v>
                </c:pt>
                <c:pt idx="1128">
                  <c:v>106141.14779999999</c:v>
                </c:pt>
                <c:pt idx="1129">
                  <c:v>1084595.8760000002</c:v>
                </c:pt>
                <c:pt idx="1130">
                  <c:v>191843.0631</c:v>
                </c:pt>
                <c:pt idx="1131">
                  <c:v>309317.77779999998</c:v>
                </c:pt>
                <c:pt idx="1132">
                  <c:v>1247077.9203999999</c:v>
                </c:pt>
                <c:pt idx="1133">
                  <c:v>244320.32800000004</c:v>
                </c:pt>
                <c:pt idx="1134">
                  <c:v>179030.35399999999</c:v>
                </c:pt>
                <c:pt idx="1135">
                  <c:v>1118450.9952</c:v>
                </c:pt>
                <c:pt idx="1136">
                  <c:v>961009.51309999998</c:v>
                </c:pt>
                <c:pt idx="1137">
                  <c:v>400553.69399999996</c:v>
                </c:pt>
                <c:pt idx="1138">
                  <c:v>234646.43999999994</c:v>
                </c:pt>
                <c:pt idx="1139">
                  <c:v>350291.81760000007</c:v>
                </c:pt>
                <c:pt idx="1140">
                  <c:v>522043.10839999991</c:v>
                </c:pt>
                <c:pt idx="1141">
                  <c:v>1085107.3376</c:v>
                </c:pt>
                <c:pt idx="1142">
                  <c:v>208986.48810000002</c:v>
                </c:pt>
                <c:pt idx="1143">
                  <c:v>232211.7072</c:v>
                </c:pt>
                <c:pt idx="1144">
                  <c:v>390428.85599999997</c:v>
                </c:pt>
                <c:pt idx="1145">
                  <c:v>2825300.023</c:v>
                </c:pt>
                <c:pt idx="1146">
                  <c:v>113592.8985</c:v>
                </c:pt>
                <c:pt idx="1147">
                  <c:v>856022.49</c:v>
                </c:pt>
                <c:pt idx="1148">
                  <c:v>243062.20800000001</c:v>
                </c:pt>
                <c:pt idx="1149">
                  <c:v>280841.70410000003</c:v>
                </c:pt>
                <c:pt idx="1150">
                  <c:v>2605265.2872999995</c:v>
                </c:pt>
                <c:pt idx="1151">
                  <c:v>685398.23790000007</c:v>
                </c:pt>
                <c:pt idx="1152">
                  <c:v>516404.69999999995</c:v>
                </c:pt>
                <c:pt idx="1153">
                  <c:v>623494.72680000006</c:v>
                </c:pt>
                <c:pt idx="1154">
                  <c:v>954055.66079999995</c:v>
                </c:pt>
                <c:pt idx="1155">
                  <c:v>142596.25959999999</c:v>
                </c:pt>
                <c:pt idx="1156">
                  <c:v>634166.83750000002</c:v>
                </c:pt>
                <c:pt idx="1157">
                  <c:v>404694.26800000004</c:v>
                </c:pt>
                <c:pt idx="1158">
                  <c:v>295669.84419999999</c:v>
                </c:pt>
                <c:pt idx="1159">
                  <c:v>176509.57199999999</c:v>
                </c:pt>
                <c:pt idx="1160">
                  <c:v>593420.0205000001</c:v>
                </c:pt>
                <c:pt idx="1161">
                  <c:v>519801.61710000009</c:v>
                </c:pt>
                <c:pt idx="1162">
                  <c:v>1086474.6552000002</c:v>
                </c:pt>
                <c:pt idx="1163">
                  <c:v>656510.44200000004</c:v>
                </c:pt>
                <c:pt idx="1164">
                  <c:v>475445.82750000007</c:v>
                </c:pt>
                <c:pt idx="1165">
                  <c:v>110213.07319999998</c:v>
                </c:pt>
                <c:pt idx="1166">
                  <c:v>200797.68199999997</c:v>
                </c:pt>
                <c:pt idx="1167">
                  <c:v>101689.74400000001</c:v>
                </c:pt>
                <c:pt idx="1168">
                  <c:v>569543.02</c:v>
                </c:pt>
                <c:pt idx="1169">
                  <c:v>803964.04500000004</c:v>
                </c:pt>
                <c:pt idx="1170">
                  <c:v>122451.2432</c:v>
                </c:pt>
                <c:pt idx="1171">
                  <c:v>559985.93040000007</c:v>
                </c:pt>
                <c:pt idx="1172">
                  <c:v>1131052.0384</c:v>
                </c:pt>
                <c:pt idx="1173">
                  <c:v>101041.325</c:v>
                </c:pt>
                <c:pt idx="1174">
                  <c:v>777684.6394000001</c:v>
                </c:pt>
                <c:pt idx="1175">
                  <c:v>184431.97440000001</c:v>
                </c:pt>
                <c:pt idx="1176">
                  <c:v>305178.24720000004</c:v>
                </c:pt>
                <c:pt idx="1177">
                  <c:v>1126565.4077999999</c:v>
                </c:pt>
                <c:pt idx="1178">
                  <c:v>192335.80040000001</c:v>
                </c:pt>
                <c:pt idx="1179">
                  <c:v>182777.11499999999</c:v>
                </c:pt>
                <c:pt idx="1180">
                  <c:v>1094917.3081</c:v>
                </c:pt>
                <c:pt idx="1181">
                  <c:v>863016.57960000006</c:v>
                </c:pt>
                <c:pt idx="1182">
                  <c:v>401783.33669999999</c:v>
                </c:pt>
                <c:pt idx="1183">
                  <c:v>218685.06</c:v>
                </c:pt>
                <c:pt idx="1184">
                  <c:v>346278.52500000002</c:v>
                </c:pt>
                <c:pt idx="1185">
                  <c:v>402237.23720000003</c:v>
                </c:pt>
                <c:pt idx="1186">
                  <c:v>1069003.9347999999</c:v>
                </c:pt>
                <c:pt idx="1187">
                  <c:v>169736.62160000001</c:v>
                </c:pt>
                <c:pt idx="1188">
                  <c:v>242355.20070000002</c:v>
                </c:pt>
                <c:pt idx="1189">
                  <c:v>367298.16059999994</c:v>
                </c:pt>
                <c:pt idx="1190">
                  <c:v>2969696.25</c:v>
                </c:pt>
                <c:pt idx="1191">
                  <c:v>107613.39420000001</c:v>
                </c:pt>
                <c:pt idx="1192">
                  <c:v>896922.56799999997</c:v>
                </c:pt>
                <c:pt idx="1193">
                  <c:v>241587.67500000002</c:v>
                </c:pt>
                <c:pt idx="1194">
                  <c:v>313105.39140000002</c:v>
                </c:pt>
                <c:pt idx="1195">
                  <c:v>1752972.3511999999</c:v>
                </c:pt>
                <c:pt idx="1196">
                  <c:v>533652.71850000008</c:v>
                </c:pt>
                <c:pt idx="1197">
                  <c:v>519504.57779999997</c:v>
                </c:pt>
                <c:pt idx="1198">
                  <c:v>549707.72320000001</c:v>
                </c:pt>
                <c:pt idx="1199">
                  <c:v>911540.05849999993</c:v>
                </c:pt>
                <c:pt idx="1200">
                  <c:v>146413.38799999998</c:v>
                </c:pt>
                <c:pt idx="1201">
                  <c:v>675141.23139999993</c:v>
                </c:pt>
                <c:pt idx="1202">
                  <c:v>389679.40740000003</c:v>
                </c:pt>
                <c:pt idx="1203">
                  <c:v>280565.07179999998</c:v>
                </c:pt>
                <c:pt idx="1204">
                  <c:v>165256.34260000003</c:v>
                </c:pt>
                <c:pt idx="1205">
                  <c:v>630994.10849999997</c:v>
                </c:pt>
                <c:pt idx="1206">
                  <c:v>550993.60440000007</c:v>
                </c:pt>
                <c:pt idx="1207">
                  <c:v>1218019.4151999999</c:v>
                </c:pt>
                <c:pt idx="1208">
                  <c:v>683389.8358</c:v>
                </c:pt>
                <c:pt idx="1209">
                  <c:v>476364.52799999999</c:v>
                </c:pt>
                <c:pt idx="1210">
                  <c:v>101406.4768</c:v>
                </c:pt>
                <c:pt idx="1211">
                  <c:v>210873.68159999998</c:v>
                </c:pt>
                <c:pt idx="1212">
                  <c:v>85484.516000000018</c:v>
                </c:pt>
                <c:pt idx="1213">
                  <c:v>588134.81790000002</c:v>
                </c:pt>
                <c:pt idx="1214">
                  <c:v>798159.99219999998</c:v>
                </c:pt>
                <c:pt idx="1215">
                  <c:v>133476.9792</c:v>
                </c:pt>
                <c:pt idx="1216">
                  <c:v>621414.86640000006</c:v>
                </c:pt>
                <c:pt idx="1217">
                  <c:v>1145723.7527000001</c:v>
                </c:pt>
                <c:pt idx="1218">
                  <c:v>123369.9387</c:v>
                </c:pt>
                <c:pt idx="1219">
                  <c:v>743457.73589999997</c:v>
                </c:pt>
                <c:pt idx="1220">
                  <c:v>186136.36740000002</c:v>
                </c:pt>
                <c:pt idx="1221">
                  <c:v>334000.66820000001</c:v>
                </c:pt>
                <c:pt idx="1222">
                  <c:v>1200337.2181000002</c:v>
                </c:pt>
                <c:pt idx="1223">
                  <c:v>271264.31230000005</c:v>
                </c:pt>
                <c:pt idx="1224">
                  <c:v>215455.58540000001</c:v>
                </c:pt>
                <c:pt idx="1225">
                  <c:v>1196504.8899999999</c:v>
                </c:pt>
                <c:pt idx="1226">
                  <c:v>1008428.1669000001</c:v>
                </c:pt>
                <c:pt idx="1227">
                  <c:v>501566.6556</c:v>
                </c:pt>
                <c:pt idx="1228">
                  <c:v>264515.00310000003</c:v>
                </c:pt>
                <c:pt idx="1229">
                  <c:v>349252.79519999999</c:v>
                </c:pt>
                <c:pt idx="1230">
                  <c:v>419931.06349999999</c:v>
                </c:pt>
                <c:pt idx="1231">
                  <c:v>1110541.2675999999</c:v>
                </c:pt>
                <c:pt idx="1232">
                  <c:v>208412.2604</c:v>
                </c:pt>
                <c:pt idx="1233">
                  <c:v>247306.00780000002</c:v>
                </c:pt>
                <c:pt idx="1234">
                  <c:v>370160.26949999999</c:v>
                </c:pt>
                <c:pt idx="1235">
                  <c:v>3029956.79</c:v>
                </c:pt>
                <c:pt idx="1236">
                  <c:v>112525.88589999998</c:v>
                </c:pt>
                <c:pt idx="1237">
                  <c:v>880237.60080000013</c:v>
                </c:pt>
                <c:pt idx="1238">
                  <c:v>248648.33520000003</c:v>
                </c:pt>
                <c:pt idx="1239">
                  <c:v>365703.87559999997</c:v>
                </c:pt>
                <c:pt idx="1240">
                  <c:v>2099922.682</c:v>
                </c:pt>
                <c:pt idx="1241">
                  <c:v>551045.9922000001</c:v>
                </c:pt>
                <c:pt idx="1242">
                  <c:v>542035.06500000006</c:v>
                </c:pt>
                <c:pt idx="1243">
                  <c:v>617768.39879999997</c:v>
                </c:pt>
                <c:pt idx="1244">
                  <c:v>881463.16799999995</c:v>
                </c:pt>
                <c:pt idx="1245">
                  <c:v>180542.07779999997</c:v>
                </c:pt>
                <c:pt idx="1246">
                  <c:v>780577.13649999991</c:v>
                </c:pt>
                <c:pt idx="1247">
                  <c:v>439786.91839999997</c:v>
                </c:pt>
                <c:pt idx="1248">
                  <c:v>313131.45239999995</c:v>
                </c:pt>
                <c:pt idx="1249">
                  <c:v>184858.24420000002</c:v>
                </c:pt>
                <c:pt idx="1250">
                  <c:v>583663.99410000001</c:v>
                </c:pt>
                <c:pt idx="1251">
                  <c:v>576046.17370000004</c:v>
                </c:pt>
                <c:pt idx="1252">
                  <c:v>1151280.1520999998</c:v>
                </c:pt>
                <c:pt idx="1253">
                  <c:v>776484.21339999989</c:v>
                </c:pt>
                <c:pt idx="1254">
                  <c:v>507111.26250000001</c:v>
                </c:pt>
                <c:pt idx="1255">
                  <c:v>112660.16279999999</c:v>
                </c:pt>
                <c:pt idx="1256">
                  <c:v>243586.79130000001</c:v>
                </c:pt>
                <c:pt idx="1257">
                  <c:v>85421.318400000004</c:v>
                </c:pt>
                <c:pt idx="1258">
                  <c:v>630339.60600000003</c:v>
                </c:pt>
                <c:pt idx="1259">
                  <c:v>788190.96400000004</c:v>
                </c:pt>
                <c:pt idx="1260">
                  <c:v>150682.24800000002</c:v>
                </c:pt>
                <c:pt idx="1261">
                  <c:v>642115.728</c:v>
                </c:pt>
                <c:pt idx="1262">
                  <c:v>1235715.7874999999</c:v>
                </c:pt>
                <c:pt idx="1263">
                  <c:v>111106.37599999999</c:v>
                </c:pt>
                <c:pt idx="1264">
                  <c:v>934374.57680000004</c:v>
                </c:pt>
                <c:pt idx="1265">
                  <c:v>200146.54029999999</c:v>
                </c:pt>
                <c:pt idx="1266">
                  <c:v>341960.17680000002</c:v>
                </c:pt>
                <c:pt idx="1267">
                  <c:v>1255714.5591</c:v>
                </c:pt>
                <c:pt idx="1268">
                  <c:v>271260.99300000002</c:v>
                </c:pt>
                <c:pt idx="1269">
                  <c:v>215832.5416</c:v>
                </c:pt>
                <c:pt idx="1270">
                  <c:v>1155879.0166</c:v>
                </c:pt>
                <c:pt idx="1271">
                  <c:v>943805.0443999999</c:v>
                </c:pt>
                <c:pt idx="1272">
                  <c:v>472056.01459999994</c:v>
                </c:pt>
                <c:pt idx="1273">
                  <c:v>239110.27799999996</c:v>
                </c:pt>
                <c:pt idx="1274">
                  <c:v>349800.08579999994</c:v>
                </c:pt>
                <c:pt idx="1275">
                  <c:v>505551.82860000001</c:v>
                </c:pt>
                <c:pt idx="1276">
                  <c:v>1066206.5810999998</c:v>
                </c:pt>
                <c:pt idx="1277">
                  <c:v>226138.36510000002</c:v>
                </c:pt>
                <c:pt idx="1278">
                  <c:v>257493.84640000007</c:v>
                </c:pt>
                <c:pt idx="1279">
                  <c:v>389832.68099999998</c:v>
                </c:pt>
                <c:pt idx="1280">
                  <c:v>2933814.4660000005</c:v>
                </c:pt>
                <c:pt idx="1281">
                  <c:v>111749.80099999998</c:v>
                </c:pt>
                <c:pt idx="1282">
                  <c:v>1004782.6505999999</c:v>
                </c:pt>
                <c:pt idx="1283">
                  <c:v>251183.75160000002</c:v>
                </c:pt>
                <c:pt idx="1284">
                  <c:v>342350.32879999996</c:v>
                </c:pt>
                <c:pt idx="1285">
                  <c:v>2375739.6617999999</c:v>
                </c:pt>
                <c:pt idx="1286">
                  <c:v>618570.54</c:v>
                </c:pt>
                <c:pt idx="1287">
                  <c:v>603082.10739999998</c:v>
                </c:pt>
                <c:pt idx="1288">
                  <c:v>603365.84960000007</c:v>
                </c:pt>
                <c:pt idx="1289">
                  <c:v>1020468.6095999999</c:v>
                </c:pt>
                <c:pt idx="1290">
                  <c:v>148353.76859999998</c:v>
                </c:pt>
                <c:pt idx="1291">
                  <c:v>687046.8996</c:v>
                </c:pt>
                <c:pt idx="1292">
                  <c:v>422657.60000000003</c:v>
                </c:pt>
                <c:pt idx="1293">
                  <c:v>329595.20399999997</c:v>
                </c:pt>
                <c:pt idx="1294">
                  <c:v>191407.913</c:v>
                </c:pt>
                <c:pt idx="1295">
                  <c:v>660733.89639999997</c:v>
                </c:pt>
                <c:pt idx="1296">
                  <c:v>569314.83880000003</c:v>
                </c:pt>
                <c:pt idx="1297">
                  <c:v>1219517.8599999999</c:v>
                </c:pt>
                <c:pt idx="1298">
                  <c:v>652538.02899999998</c:v>
                </c:pt>
                <c:pt idx="1299">
                  <c:v>530581.96999999986</c:v>
                </c:pt>
                <c:pt idx="1300">
                  <c:v>112816.98609999999</c:v>
                </c:pt>
                <c:pt idx="1301">
                  <c:v>227106.76560000004</c:v>
                </c:pt>
                <c:pt idx="1302">
                  <c:v>98670.297000000006</c:v>
                </c:pt>
                <c:pt idx="1303">
                  <c:v>680980.91520000005</c:v>
                </c:pt>
                <c:pt idx="1304">
                  <c:v>823622.00800000003</c:v>
                </c:pt>
                <c:pt idx="1305">
                  <c:v>162006.6</c:v>
                </c:pt>
                <c:pt idx="1306">
                  <c:v>667988.28480000002</c:v>
                </c:pt>
                <c:pt idx="1307">
                  <c:v>1189701.1672</c:v>
                </c:pt>
                <c:pt idx="1308">
                  <c:v>101569.87260000002</c:v>
                </c:pt>
                <c:pt idx="1309">
                  <c:v>842981.76580000005</c:v>
                </c:pt>
                <c:pt idx="1310">
                  <c:v>214802.47799999997</c:v>
                </c:pt>
                <c:pt idx="1311">
                  <c:v>355170.37169999996</c:v>
                </c:pt>
                <c:pt idx="1312">
                  <c:v>1278848.3861999998</c:v>
                </c:pt>
                <c:pt idx="1313">
                  <c:v>278562.78739999997</c:v>
                </c:pt>
                <c:pt idx="1314">
                  <c:v>222713.2635</c:v>
                </c:pt>
                <c:pt idx="1315">
                  <c:v>1179859.1652000002</c:v>
                </c:pt>
                <c:pt idx="1316">
                  <c:v>914204.38679999986</c:v>
                </c:pt>
                <c:pt idx="1317">
                  <c:v>505356.64199999993</c:v>
                </c:pt>
                <c:pt idx="1318">
                  <c:v>273540.25269999995</c:v>
                </c:pt>
                <c:pt idx="1319">
                  <c:v>341166.94880000001</c:v>
                </c:pt>
                <c:pt idx="1320">
                  <c:v>447083.10920000001</c:v>
                </c:pt>
                <c:pt idx="1321">
                  <c:v>1099314.8226999999</c:v>
                </c:pt>
                <c:pt idx="1322">
                  <c:v>227995.61</c:v>
                </c:pt>
                <c:pt idx="1323">
                  <c:v>264148.82</c:v>
                </c:pt>
                <c:pt idx="1324">
                  <c:v>352590.54900000006</c:v>
                </c:pt>
                <c:pt idx="1325">
                  <c:v>3150805.3289999999</c:v>
                </c:pt>
                <c:pt idx="1326">
                  <c:v>126477.6876</c:v>
                </c:pt>
                <c:pt idx="1327">
                  <c:v>1057451.9571</c:v>
                </c:pt>
                <c:pt idx="1328">
                  <c:v>286419.12799999997</c:v>
                </c:pt>
                <c:pt idx="1329">
                  <c:v>332286.33900000009</c:v>
                </c:pt>
                <c:pt idx="1330">
                  <c:v>2369320.713</c:v>
                </c:pt>
                <c:pt idx="1331">
                  <c:v>827006.07960000006</c:v>
                </c:pt>
                <c:pt idx="1332">
                  <c:v>597996.68929999997</c:v>
                </c:pt>
                <c:pt idx="1333">
                  <c:v>642169.75679999997</c:v>
                </c:pt>
                <c:pt idx="1334">
                  <c:v>939338.8781999998</c:v>
                </c:pt>
                <c:pt idx="1335">
                  <c:v>165589.14360000001</c:v>
                </c:pt>
                <c:pt idx="1336">
                  <c:v>750701.24730000005</c:v>
                </c:pt>
                <c:pt idx="1337">
                  <c:v>461514.94800000003</c:v>
                </c:pt>
                <c:pt idx="1338">
                  <c:v>345645.83</c:v>
                </c:pt>
                <c:pt idx="1339">
                  <c:v>212657.01780000003</c:v>
                </c:pt>
                <c:pt idx="1340">
                  <c:v>644793.94900000002</c:v>
                </c:pt>
                <c:pt idx="1341">
                  <c:v>583856.8139999999</c:v>
                </c:pt>
                <c:pt idx="1342">
                  <c:v>1166590.8342000002</c:v>
                </c:pt>
                <c:pt idx="1343">
                  <c:v>730933.89559999993</c:v>
                </c:pt>
                <c:pt idx="1344">
                  <c:v>544734.3088</c:v>
                </c:pt>
                <c:pt idx="1345">
                  <c:v>107234.075</c:v>
                </c:pt>
                <c:pt idx="1346">
                  <c:v>254433.3798</c:v>
                </c:pt>
                <c:pt idx="1347">
                  <c:v>101722.08480000003</c:v>
                </c:pt>
                <c:pt idx="1348">
                  <c:v>673694.85879999993</c:v>
                </c:pt>
                <c:pt idx="1349">
                  <c:v>843750.69279999984</c:v>
                </c:pt>
                <c:pt idx="1350">
                  <c:v>142161.2775</c:v>
                </c:pt>
                <c:pt idx="1351">
                  <c:v>693927.20549999992</c:v>
                </c:pt>
                <c:pt idx="1352">
                  <c:v>1291361.6711999997</c:v>
                </c:pt>
                <c:pt idx="1353">
                  <c:v>122616.39120000001</c:v>
                </c:pt>
                <c:pt idx="1354">
                  <c:v>831004.85339999979</c:v>
                </c:pt>
                <c:pt idx="1355">
                  <c:v>189648.48480000001</c:v>
                </c:pt>
                <c:pt idx="1356">
                  <c:v>392361.32429999998</c:v>
                </c:pt>
                <c:pt idx="1357">
                  <c:v>1194463.1608</c:v>
                </c:pt>
                <c:pt idx="1358">
                  <c:v>262216.67170000001</c:v>
                </c:pt>
                <c:pt idx="1359">
                  <c:v>219066.71739999999</c:v>
                </c:pt>
                <c:pt idx="1360">
                  <c:v>1185157.7175</c:v>
                </c:pt>
                <c:pt idx="1361">
                  <c:v>1031172.7842000001</c:v>
                </c:pt>
                <c:pt idx="1362">
                  <c:v>467174.21799999999</c:v>
                </c:pt>
                <c:pt idx="1363">
                  <c:v>246357.03399999999</c:v>
                </c:pt>
                <c:pt idx="1364">
                  <c:v>353693.94339999999</c:v>
                </c:pt>
                <c:pt idx="1365">
                  <c:v>441464.10880000005</c:v>
                </c:pt>
                <c:pt idx="1366">
                  <c:v>982702.29839999997</c:v>
                </c:pt>
                <c:pt idx="1367">
                  <c:v>211261.0031</c:v>
                </c:pt>
                <c:pt idx="1368">
                  <c:v>262344.83520000003</c:v>
                </c:pt>
                <c:pt idx="1369">
                  <c:v>364485.99329999997</c:v>
                </c:pt>
                <c:pt idx="1370">
                  <c:v>3089689.0570000005</c:v>
                </c:pt>
                <c:pt idx="1371">
                  <c:v>128737.34159999999</c:v>
                </c:pt>
                <c:pt idx="1372">
                  <c:v>969739.95689999987</c:v>
                </c:pt>
                <c:pt idx="1373">
                  <c:v>281419.09470000002</c:v>
                </c:pt>
                <c:pt idx="1374">
                  <c:v>323308.94099999999</c:v>
                </c:pt>
                <c:pt idx="1375">
                  <c:v>2237749.2708999999</c:v>
                </c:pt>
                <c:pt idx="1376">
                  <c:v>599240.46</c:v>
                </c:pt>
                <c:pt idx="1377">
                  <c:v>564967.16730000009</c:v>
                </c:pt>
                <c:pt idx="1378">
                  <c:v>626663.80070000014</c:v>
                </c:pt>
                <c:pt idx="1379">
                  <c:v>922425.55320000008</c:v>
                </c:pt>
                <c:pt idx="1380">
                  <c:v>194281.7758</c:v>
                </c:pt>
                <c:pt idx="1381">
                  <c:v>789523.8</c:v>
                </c:pt>
                <c:pt idx="1382">
                  <c:v>508668.19319999998</c:v>
                </c:pt>
                <c:pt idx="1383">
                  <c:v>357737.46539999999</c:v>
                </c:pt>
                <c:pt idx="1384">
                  <c:v>202782.2151</c:v>
                </c:pt>
                <c:pt idx="1385">
                  <c:v>589908.25319999992</c:v>
                </c:pt>
                <c:pt idx="1386">
                  <c:v>592011.7844</c:v>
                </c:pt>
                <c:pt idx="1387">
                  <c:v>1072675.3661999998</c:v>
                </c:pt>
                <c:pt idx="1388">
                  <c:v>829461.73970000003</c:v>
                </c:pt>
                <c:pt idx="1389">
                  <c:v>575417.59740000009</c:v>
                </c:pt>
                <c:pt idx="1390">
                  <c:v>115044.5907</c:v>
                </c:pt>
                <c:pt idx="1391">
                  <c:v>204649.35560000004</c:v>
                </c:pt>
                <c:pt idx="1392">
                  <c:v>86079.156000000003</c:v>
                </c:pt>
                <c:pt idx="1393">
                  <c:v>649049.91979999992</c:v>
                </c:pt>
                <c:pt idx="1394">
                  <c:v>752621.02959999989</c:v>
                </c:pt>
                <c:pt idx="1395">
                  <c:v>234552.505</c:v>
                </c:pt>
                <c:pt idx="1396">
                  <c:v>649631.23680000007</c:v>
                </c:pt>
                <c:pt idx="1397">
                  <c:v>1212827.6625000001</c:v>
                </c:pt>
                <c:pt idx="1398">
                  <c:v>109875.17440000002</c:v>
                </c:pt>
                <c:pt idx="1399">
                  <c:v>891632.77769999986</c:v>
                </c:pt>
                <c:pt idx="1400">
                  <c:v>197946.80400000003</c:v>
                </c:pt>
                <c:pt idx="1401">
                  <c:v>341282.76600000006</c:v>
                </c:pt>
                <c:pt idx="1402">
                  <c:v>1235154.8968000002</c:v>
                </c:pt>
                <c:pt idx="1403">
                  <c:v>299449.40760000004</c:v>
                </c:pt>
                <c:pt idx="1404">
                  <c:v>254187.05279999998</c:v>
                </c:pt>
                <c:pt idx="1405">
                  <c:v>1316446.3833000001</c:v>
                </c:pt>
                <c:pt idx="1406">
                  <c:v>969493.03739999991</c:v>
                </c:pt>
                <c:pt idx="1407">
                  <c:v>549283.04449999996</c:v>
                </c:pt>
                <c:pt idx="1408">
                  <c:v>304331.57160000002</c:v>
                </c:pt>
                <c:pt idx="1409">
                  <c:v>399749.20039999997</c:v>
                </c:pt>
                <c:pt idx="1410">
                  <c:v>498186.95040000003</c:v>
                </c:pt>
                <c:pt idx="1411">
                  <c:v>1187486.1768</c:v>
                </c:pt>
                <c:pt idx="1412">
                  <c:v>240279.228</c:v>
                </c:pt>
                <c:pt idx="1413">
                  <c:v>238535.73900000003</c:v>
                </c:pt>
                <c:pt idx="1414">
                  <c:v>386573.88420000003</c:v>
                </c:pt>
                <c:pt idx="1415">
                  <c:v>2900411.8914000001</c:v>
                </c:pt>
                <c:pt idx="1416">
                  <c:v>131728.584</c:v>
                </c:pt>
                <c:pt idx="1417">
                  <c:v>957576.77550000011</c:v>
                </c:pt>
                <c:pt idx="1418">
                  <c:v>290966.49400000001</c:v>
                </c:pt>
                <c:pt idx="1419">
                  <c:v>317309.75120000006</c:v>
                </c:pt>
                <c:pt idx="1420">
                  <c:v>2378200.8718000003</c:v>
                </c:pt>
                <c:pt idx="1421">
                  <c:v>705361.81379999989</c:v>
                </c:pt>
                <c:pt idx="1422">
                  <c:v>566454.9</c:v>
                </c:pt>
                <c:pt idx="1423">
                  <c:v>659293.72149999999</c:v>
                </c:pt>
                <c:pt idx="1424">
                  <c:v>993877.23709999991</c:v>
                </c:pt>
                <c:pt idx="1425">
                  <c:v>169085.27359999999</c:v>
                </c:pt>
                <c:pt idx="1426">
                  <c:v>697659.55339999998</c:v>
                </c:pt>
                <c:pt idx="1427">
                  <c:v>450069.37079999998</c:v>
                </c:pt>
                <c:pt idx="1428">
                  <c:v>347838.821</c:v>
                </c:pt>
                <c:pt idx="1429">
                  <c:v>215877.41999999998</c:v>
                </c:pt>
                <c:pt idx="1430">
                  <c:v>644605.05349999992</c:v>
                </c:pt>
                <c:pt idx="1431">
                  <c:v>537154.12300000002</c:v>
                </c:pt>
                <c:pt idx="1432">
                  <c:v>1215306.8510999999</c:v>
                </c:pt>
                <c:pt idx="1433">
                  <c:v>733971.96600000001</c:v>
                </c:pt>
                <c:pt idx="1434">
                  <c:v>536283.42459999991</c:v>
                </c:pt>
                <c:pt idx="1435">
                  <c:v>114980.11649999997</c:v>
                </c:pt>
                <c:pt idx="1436">
                  <c:v>206511.61249999999</c:v>
                </c:pt>
                <c:pt idx="1437">
                  <c:v>129666.84239999998</c:v>
                </c:pt>
                <c:pt idx="1438">
                  <c:v>624169.98420000006</c:v>
                </c:pt>
                <c:pt idx="1439">
                  <c:v>810755.45039999997</c:v>
                </c:pt>
                <c:pt idx="1440">
                  <c:v>147010.63680000001</c:v>
                </c:pt>
                <c:pt idx="1441">
                  <c:v>657122.41860000009</c:v>
                </c:pt>
                <c:pt idx="1442">
                  <c:v>1148248.2264</c:v>
                </c:pt>
                <c:pt idx="1443">
                  <c:v>124498.0619</c:v>
                </c:pt>
                <c:pt idx="1444">
                  <c:v>836756.75520000013</c:v>
                </c:pt>
                <c:pt idx="1445">
                  <c:v>207902.89440000002</c:v>
                </c:pt>
                <c:pt idx="1446">
                  <c:v>341546.44920000003</c:v>
                </c:pt>
                <c:pt idx="1447">
                  <c:v>1275366.2039999999</c:v>
                </c:pt>
                <c:pt idx="1448">
                  <c:v>285685.61879999994</c:v>
                </c:pt>
                <c:pt idx="1449">
                  <c:v>227880.82929999998</c:v>
                </c:pt>
                <c:pt idx="1450">
                  <c:v>1290099.2175</c:v>
                </c:pt>
                <c:pt idx="1451">
                  <c:v>1003989.6713</c:v>
                </c:pt>
                <c:pt idx="1452">
                  <c:v>483661.32749999996</c:v>
                </c:pt>
                <c:pt idx="1453">
                  <c:v>256117.31200000003</c:v>
                </c:pt>
                <c:pt idx="1454">
                  <c:v>390041.337</c:v>
                </c:pt>
                <c:pt idx="1455">
                  <c:v>459231.34599999996</c:v>
                </c:pt>
                <c:pt idx="1456">
                  <c:v>1254892.5708000001</c:v>
                </c:pt>
                <c:pt idx="1457">
                  <c:v>206827.50000000003</c:v>
                </c:pt>
                <c:pt idx="1458">
                  <c:v>239366.49000000002</c:v>
                </c:pt>
                <c:pt idx="1459">
                  <c:v>402429.97200000001</c:v>
                </c:pt>
                <c:pt idx="1460">
                  <c:v>3199126.2050000001</c:v>
                </c:pt>
                <c:pt idx="1461">
                  <c:v>123681.5675</c:v>
                </c:pt>
                <c:pt idx="1462">
                  <c:v>967529.1327999999</c:v>
                </c:pt>
                <c:pt idx="1463">
                  <c:v>275584.24180000002</c:v>
                </c:pt>
                <c:pt idx="1464">
                  <c:v>355279.83750000002</c:v>
                </c:pt>
                <c:pt idx="1465">
                  <c:v>2475132.2610000004</c:v>
                </c:pt>
                <c:pt idx="1466">
                  <c:v>685420.24650000001</c:v>
                </c:pt>
                <c:pt idx="1467">
                  <c:v>565723.40399999998</c:v>
                </c:pt>
                <c:pt idx="1468">
                  <c:v>677389.55</c:v>
                </c:pt>
                <c:pt idx="1469">
                  <c:v>1030968.2849999999</c:v>
                </c:pt>
                <c:pt idx="1470">
                  <c:v>163684.9375</c:v>
                </c:pt>
                <c:pt idx="1471">
                  <c:v>756886.25639999995</c:v>
                </c:pt>
                <c:pt idx="1472">
                  <c:v>461353.43339999998</c:v>
                </c:pt>
                <c:pt idx="1473">
                  <c:v>337500.4314</c:v>
                </c:pt>
                <c:pt idx="1474">
                  <c:v>196496.05609999999</c:v>
                </c:pt>
                <c:pt idx="1475">
                  <c:v>702678.05100000009</c:v>
                </c:pt>
                <c:pt idx="1476">
                  <c:v>596299.25300000003</c:v>
                </c:pt>
                <c:pt idx="1477">
                  <c:v>1137539.8319999999</c:v>
                </c:pt>
                <c:pt idx="1478">
                  <c:v>758130.17579999997</c:v>
                </c:pt>
                <c:pt idx="1479">
                  <c:v>550499.22860000003</c:v>
                </c:pt>
                <c:pt idx="1480">
                  <c:v>111960.23520000001</c:v>
                </c:pt>
                <c:pt idx="1481">
                  <c:v>190962.666</c:v>
                </c:pt>
                <c:pt idx="1482">
                  <c:v>105491.17720000001</c:v>
                </c:pt>
                <c:pt idx="1483">
                  <c:v>660726.42870000005</c:v>
                </c:pt>
                <c:pt idx="1484">
                  <c:v>867606.28720000002</c:v>
                </c:pt>
                <c:pt idx="1485">
                  <c:v>149226.948</c:v>
                </c:pt>
                <c:pt idx="1486">
                  <c:v>667474.59870000009</c:v>
                </c:pt>
                <c:pt idx="1487">
                  <c:v>1162769.2287999999</c:v>
                </c:pt>
                <c:pt idx="1488">
                  <c:v>138605.03280000002</c:v>
                </c:pt>
                <c:pt idx="1489">
                  <c:v>874852.12150000012</c:v>
                </c:pt>
                <c:pt idx="1490">
                  <c:v>183536.5116</c:v>
                </c:pt>
                <c:pt idx="1491">
                  <c:v>347542.92260000005</c:v>
                </c:pt>
                <c:pt idx="1492">
                  <c:v>1235319.0068999999</c:v>
                </c:pt>
                <c:pt idx="1493">
                  <c:v>330167.37660000002</c:v>
                </c:pt>
                <c:pt idx="1494">
                  <c:v>199771.94020000004</c:v>
                </c:pt>
                <c:pt idx="1495">
                  <c:v>1161073.4117999999</c:v>
                </c:pt>
                <c:pt idx="1496">
                  <c:v>1104280.1895999999</c:v>
                </c:pt>
                <c:pt idx="1497">
                  <c:v>416329.77589999995</c:v>
                </c:pt>
                <c:pt idx="1498">
                  <c:v>230501.27729999999</c:v>
                </c:pt>
                <c:pt idx="1499">
                  <c:v>346606.2156</c:v>
                </c:pt>
                <c:pt idx="1500">
                  <c:v>484124.09279999998</c:v>
                </c:pt>
                <c:pt idx="1501">
                  <c:v>1169011.844</c:v>
                </c:pt>
                <c:pt idx="1502">
                  <c:v>205841.22900000002</c:v>
                </c:pt>
                <c:pt idx="1503">
                  <c:v>238800.01200000005</c:v>
                </c:pt>
                <c:pt idx="1504">
                  <c:v>384410.54079999996</c:v>
                </c:pt>
                <c:pt idx="1505">
                  <c:v>3122162.2993999999</c:v>
                </c:pt>
                <c:pt idx="1506">
                  <c:v>125366.94</c:v>
                </c:pt>
                <c:pt idx="1507">
                  <c:v>970642.25419999997</c:v>
                </c:pt>
                <c:pt idx="1508">
                  <c:v>275156.29680000001</c:v>
                </c:pt>
                <c:pt idx="1509">
                  <c:v>351110.43560000003</c:v>
                </c:pt>
                <c:pt idx="1510">
                  <c:v>2246125.2448000005</c:v>
                </c:pt>
                <c:pt idx="1511">
                  <c:v>766598.89660000009</c:v>
                </c:pt>
                <c:pt idx="1512">
                  <c:v>575471.54779999994</c:v>
                </c:pt>
                <c:pt idx="1513">
                  <c:v>620510.17559999996</c:v>
                </c:pt>
                <c:pt idx="1514">
                  <c:v>998351.30689999985</c:v>
                </c:pt>
                <c:pt idx="1515">
                  <c:v>164646.875</c:v>
                </c:pt>
                <c:pt idx="1516">
                  <c:v>908469.6102</c:v>
                </c:pt>
                <c:pt idx="1517">
                  <c:v>464529.2046</c:v>
                </c:pt>
                <c:pt idx="1518">
                  <c:v>315702.42659999995</c:v>
                </c:pt>
                <c:pt idx="1519">
                  <c:v>206899.758</c:v>
                </c:pt>
                <c:pt idx="1520">
                  <c:v>643522.79700000002</c:v>
                </c:pt>
                <c:pt idx="1521">
                  <c:v>573275.56000000006</c:v>
                </c:pt>
                <c:pt idx="1522">
                  <c:v>1269527.7771000001</c:v>
                </c:pt>
                <c:pt idx="1523">
                  <c:v>908651.83360000013</c:v>
                </c:pt>
                <c:pt idx="1524">
                  <c:v>539679.91320000007</c:v>
                </c:pt>
                <c:pt idx="1525">
                  <c:v>131102.92800000001</c:v>
                </c:pt>
                <c:pt idx="1526">
                  <c:v>255977.73150000002</c:v>
                </c:pt>
                <c:pt idx="1527">
                  <c:v>92545.992200000008</c:v>
                </c:pt>
                <c:pt idx="1528">
                  <c:v>660309.62650000001</c:v>
                </c:pt>
                <c:pt idx="1529">
                  <c:v>773602.09759999998</c:v>
                </c:pt>
                <c:pt idx="1530">
                  <c:v>252632.05920000002</c:v>
                </c:pt>
                <c:pt idx="1531">
                  <c:v>707108.05620000011</c:v>
                </c:pt>
                <c:pt idx="1532">
                  <c:v>1246112.5430000001</c:v>
                </c:pt>
                <c:pt idx="1533">
                  <c:v>122351.58880000001</c:v>
                </c:pt>
                <c:pt idx="1534">
                  <c:v>941957.96279999986</c:v>
                </c:pt>
                <c:pt idx="1535">
                  <c:v>241570.61</c:v>
                </c:pt>
                <c:pt idx="1536">
                  <c:v>353835.28749999998</c:v>
                </c:pt>
                <c:pt idx="1537">
                  <c:v>1308759.6734999998</c:v>
                </c:pt>
                <c:pt idx="1538">
                  <c:v>331289.16339999996</c:v>
                </c:pt>
                <c:pt idx="1539">
                  <c:v>279939.2475</c:v>
                </c:pt>
                <c:pt idx="1540">
                  <c:v>1290695.3435</c:v>
                </c:pt>
                <c:pt idx="1541">
                  <c:v>1022079.7413999999</c:v>
                </c:pt>
                <c:pt idx="1542">
                  <c:v>687003.47970000003</c:v>
                </c:pt>
                <c:pt idx="1543">
                  <c:v>361061.08920000005</c:v>
                </c:pt>
                <c:pt idx="1544">
                  <c:v>410604.07360000006</c:v>
                </c:pt>
                <c:pt idx="1545">
                  <c:v>623401.26780000003</c:v>
                </c:pt>
                <c:pt idx="1546">
                  <c:v>1258492.1944000002</c:v>
                </c:pt>
                <c:pt idx="1547">
                  <c:v>274789.8112</c:v>
                </c:pt>
                <c:pt idx="1548">
                  <c:v>268545.90360000002</c:v>
                </c:pt>
                <c:pt idx="1549">
                  <c:v>394174.08370000002</c:v>
                </c:pt>
                <c:pt idx="1550">
                  <c:v>2926032.9533000002</c:v>
                </c:pt>
                <c:pt idx="1551">
                  <c:v>134262.28399999999</c:v>
                </c:pt>
                <c:pt idx="1552">
                  <c:v>1087929.7110000001</c:v>
                </c:pt>
                <c:pt idx="1553">
                  <c:v>268683.54240000003</c:v>
                </c:pt>
                <c:pt idx="1554">
                  <c:v>365279.03749999998</c:v>
                </c:pt>
                <c:pt idx="1555">
                  <c:v>3603622.6654000003</c:v>
                </c:pt>
                <c:pt idx="1556">
                  <c:v>664361.03020000004</c:v>
                </c:pt>
                <c:pt idx="1557">
                  <c:v>620636.40799999994</c:v>
                </c:pt>
                <c:pt idx="1558">
                  <c:v>893846.88029999984</c:v>
                </c:pt>
                <c:pt idx="1559">
                  <c:v>967125.38800000015</c:v>
                </c:pt>
                <c:pt idx="1560">
                  <c:v>192797.53160000002</c:v>
                </c:pt>
                <c:pt idx="1561">
                  <c:v>745985.85360000015</c:v>
                </c:pt>
                <c:pt idx="1562">
                  <c:v>473938.44399999996</c:v>
                </c:pt>
                <c:pt idx="1563">
                  <c:v>336776.22810000007</c:v>
                </c:pt>
                <c:pt idx="1564">
                  <c:v>206567.37599999996</c:v>
                </c:pt>
                <c:pt idx="1565">
                  <c:v>652157.07540000009</c:v>
                </c:pt>
                <c:pt idx="1566">
                  <c:v>565434.701</c:v>
                </c:pt>
                <c:pt idx="1567">
                  <c:v>1168960.1738999998</c:v>
                </c:pt>
                <c:pt idx="1568">
                  <c:v>727555.27680000011</c:v>
                </c:pt>
                <c:pt idx="1569">
                  <c:v>560469.94500000007</c:v>
                </c:pt>
                <c:pt idx="1570">
                  <c:v>123894.12479999999</c:v>
                </c:pt>
                <c:pt idx="1571">
                  <c:v>212791.05800000002</c:v>
                </c:pt>
                <c:pt idx="1572">
                  <c:v>133916.56959999999</c:v>
                </c:pt>
                <c:pt idx="1573">
                  <c:v>704671.06980000006</c:v>
                </c:pt>
                <c:pt idx="1574">
                  <c:v>820117.8125</c:v>
                </c:pt>
                <c:pt idx="1575">
                  <c:v>157114.71099999998</c:v>
                </c:pt>
                <c:pt idx="1576">
                  <c:v>685821.01280000014</c:v>
                </c:pt>
                <c:pt idx="1577">
                  <c:v>1326063.3814999999</c:v>
                </c:pt>
                <c:pt idx="1578">
                  <c:v>130827.02919999999</c:v>
                </c:pt>
                <c:pt idx="1579">
                  <c:v>896443.05399999977</c:v>
                </c:pt>
                <c:pt idx="1580">
                  <c:v>221622.0368</c:v>
                </c:pt>
                <c:pt idx="1581">
                  <c:v>359847.09640000004</c:v>
                </c:pt>
                <c:pt idx="1582">
                  <c:v>1261365.7679999999</c:v>
                </c:pt>
                <c:pt idx="1583">
                  <c:v>315024.71189999999</c:v>
                </c:pt>
                <c:pt idx="1584">
                  <c:v>234198.6385</c:v>
                </c:pt>
                <c:pt idx="1585">
                  <c:v>1246889.8482000001</c:v>
                </c:pt>
                <c:pt idx="1586">
                  <c:v>1114865.9778</c:v>
                </c:pt>
                <c:pt idx="1587">
                  <c:v>547443.24449999991</c:v>
                </c:pt>
                <c:pt idx="1588">
                  <c:v>293046.63960000005</c:v>
                </c:pt>
                <c:pt idx="1589">
                  <c:v>373815.49700000003</c:v>
                </c:pt>
                <c:pt idx="1590">
                  <c:v>492346.48800000001</c:v>
                </c:pt>
                <c:pt idx="1591">
                  <c:v>1167933.585</c:v>
                </c:pt>
                <c:pt idx="1592">
                  <c:v>246544.78080000001</c:v>
                </c:pt>
                <c:pt idx="1593">
                  <c:v>240404.41979999997</c:v>
                </c:pt>
                <c:pt idx="1594">
                  <c:v>426305.14740000002</c:v>
                </c:pt>
                <c:pt idx="1595">
                  <c:v>3073209.8544000005</c:v>
                </c:pt>
                <c:pt idx="1596">
                  <c:v>121378.99679999999</c:v>
                </c:pt>
                <c:pt idx="1597">
                  <c:v>996015.74519999977</c:v>
                </c:pt>
                <c:pt idx="1598">
                  <c:v>267019.84980000003</c:v>
                </c:pt>
                <c:pt idx="1599">
                  <c:v>332313.39999999997</c:v>
                </c:pt>
                <c:pt idx="1600">
                  <c:v>2529348.5184000004</c:v>
                </c:pt>
                <c:pt idx="1601">
                  <c:v>600585.73119999992</c:v>
                </c:pt>
                <c:pt idx="1602">
                  <c:v>572364.04920000001</c:v>
                </c:pt>
                <c:pt idx="1603">
                  <c:v>685000.29780000006</c:v>
                </c:pt>
                <c:pt idx="1604">
                  <c:v>967326.91440000013</c:v>
                </c:pt>
                <c:pt idx="1605">
                  <c:v>194131.46790000002</c:v>
                </c:pt>
                <c:pt idx="1606">
                  <c:v>787856.03519999993</c:v>
                </c:pt>
                <c:pt idx="1607">
                  <c:v>478786.83749999997</c:v>
                </c:pt>
                <c:pt idx="1608">
                  <c:v>351906.71669999999</c:v>
                </c:pt>
                <c:pt idx="1609">
                  <c:v>201826.3211</c:v>
                </c:pt>
                <c:pt idx="1610">
                  <c:v>671388.48049999995</c:v>
                </c:pt>
                <c:pt idx="1611">
                  <c:v>579034.88249999995</c:v>
                </c:pt>
                <c:pt idx="1612">
                  <c:v>1294198.0075000001</c:v>
                </c:pt>
                <c:pt idx="1613">
                  <c:v>825928.25969999982</c:v>
                </c:pt>
                <c:pt idx="1614">
                  <c:v>535287.74609999987</c:v>
                </c:pt>
                <c:pt idx="1615">
                  <c:v>134560.49370000002</c:v>
                </c:pt>
                <c:pt idx="1616">
                  <c:v>239391.71870000003</c:v>
                </c:pt>
                <c:pt idx="1617">
                  <c:v>106571.1997</c:v>
                </c:pt>
                <c:pt idx="1618">
                  <c:v>678762.93</c:v>
                </c:pt>
                <c:pt idx="1619">
                  <c:v>878451.79590000014</c:v>
                </c:pt>
                <c:pt idx="1620">
                  <c:v>162155.538</c:v>
                </c:pt>
                <c:pt idx="1621">
                  <c:v>751534.21699999995</c:v>
                </c:pt>
                <c:pt idx="1622">
                  <c:v>1394472.6315000001</c:v>
                </c:pt>
                <c:pt idx="1623">
                  <c:v>132456.6747</c:v>
                </c:pt>
                <c:pt idx="1624">
                  <c:v>954296.58600000001</c:v>
                </c:pt>
                <c:pt idx="1625">
                  <c:v>224805.49439999997</c:v>
                </c:pt>
                <c:pt idx="1626">
                  <c:v>383956.44840000005</c:v>
                </c:pt>
                <c:pt idx="1627">
                  <c:v>1190635.4550000001</c:v>
                </c:pt>
                <c:pt idx="1628">
                  <c:v>292463.35389999999</c:v>
                </c:pt>
                <c:pt idx="1629">
                  <c:v>197250.8083</c:v>
                </c:pt>
                <c:pt idx="1630">
                  <c:v>1123658.4859999998</c:v>
                </c:pt>
                <c:pt idx="1631">
                  <c:v>1105953.8999999999</c:v>
                </c:pt>
                <c:pt idx="1632">
                  <c:v>483217.95600000001</c:v>
                </c:pt>
                <c:pt idx="1633">
                  <c:v>273808.815</c:v>
                </c:pt>
                <c:pt idx="1634">
                  <c:v>388651.71890000004</c:v>
                </c:pt>
                <c:pt idx="1635">
                  <c:v>551009.15100000007</c:v>
                </c:pt>
                <c:pt idx="1636">
                  <c:v>1125094.9398000001</c:v>
                </c:pt>
                <c:pt idx="1637">
                  <c:v>209193.90459999998</c:v>
                </c:pt>
                <c:pt idx="1638">
                  <c:v>302094.18719999999</c:v>
                </c:pt>
                <c:pt idx="1639">
                  <c:v>431721.79360000009</c:v>
                </c:pt>
                <c:pt idx="1640">
                  <c:v>3355648.9535999997</c:v>
                </c:pt>
                <c:pt idx="1641">
                  <c:v>127001.99310000001</c:v>
                </c:pt>
                <c:pt idx="1642">
                  <c:v>1186090.3113000002</c:v>
                </c:pt>
                <c:pt idx="1643">
                  <c:v>293893.89</c:v>
                </c:pt>
                <c:pt idx="1644">
                  <c:v>374706.07239999995</c:v>
                </c:pt>
                <c:pt idx="1645">
                  <c:v>2807883.5170999998</c:v>
                </c:pt>
                <c:pt idx="1646">
                  <c:v>605480.17950000009</c:v>
                </c:pt>
                <c:pt idx="1647">
                  <c:v>652131.43200000003</c:v>
                </c:pt>
                <c:pt idx="1648">
                  <c:v>717846.94140000001</c:v>
                </c:pt>
                <c:pt idx="1649">
                  <c:v>974304.103</c:v>
                </c:pt>
                <c:pt idx="1650">
                  <c:v>202249.80269999997</c:v>
                </c:pt>
                <c:pt idx="1651">
                  <c:v>855438.60120000003</c:v>
                </c:pt>
                <c:pt idx="1652">
                  <c:v>497664.82650000002</c:v>
                </c:pt>
                <c:pt idx="1653">
                  <c:v>383755.54079999996</c:v>
                </c:pt>
                <c:pt idx="1654">
                  <c:v>211128.8976</c:v>
                </c:pt>
                <c:pt idx="1655">
                  <c:v>642606.86239999998</c:v>
                </c:pt>
                <c:pt idx="1656">
                  <c:v>615660.4656</c:v>
                </c:pt>
                <c:pt idx="1657">
                  <c:v>1110785.7744</c:v>
                </c:pt>
                <c:pt idx="1658">
                  <c:v>803257.2977</c:v>
                </c:pt>
                <c:pt idx="1659">
                  <c:v>593541.04630000005</c:v>
                </c:pt>
                <c:pt idx="1660">
                  <c:v>128171.62580000001</c:v>
                </c:pt>
                <c:pt idx="1661">
                  <c:v>266691.26909999998</c:v>
                </c:pt>
                <c:pt idx="1662">
                  <c:v>105622.30350000001</c:v>
                </c:pt>
                <c:pt idx="1663">
                  <c:v>778484.94900000002</c:v>
                </c:pt>
                <c:pt idx="1664">
                  <c:v>815975.65559999994</c:v>
                </c:pt>
                <c:pt idx="1665">
                  <c:v>212742.28690000001</c:v>
                </c:pt>
                <c:pt idx="1666">
                  <c:v>925793.80259999994</c:v>
                </c:pt>
                <c:pt idx="1667">
                  <c:v>1473460.2688</c:v>
                </c:pt>
                <c:pt idx="1668">
                  <c:v>147657.43480000002</c:v>
                </c:pt>
                <c:pt idx="1669">
                  <c:v>1018299.4725</c:v>
                </c:pt>
                <c:pt idx="1670">
                  <c:v>249910.08000000002</c:v>
                </c:pt>
                <c:pt idx="1671">
                  <c:v>433291.55700000003</c:v>
                </c:pt>
                <c:pt idx="1672">
                  <c:v>1447535.3126999999</c:v>
                </c:pt>
                <c:pt idx="1673">
                  <c:v>369008.61979999999</c:v>
                </c:pt>
                <c:pt idx="1674">
                  <c:v>298102.75439999998</c:v>
                </c:pt>
                <c:pt idx="1675">
                  <c:v>1353027.6584999999</c:v>
                </c:pt>
                <c:pt idx="1676">
                  <c:v>1216026.6947999999</c:v>
                </c:pt>
                <c:pt idx="1677">
                  <c:v>700684.78040000005</c:v>
                </c:pt>
                <c:pt idx="1678">
                  <c:v>332927.36349999998</c:v>
                </c:pt>
                <c:pt idx="1679">
                  <c:v>464666.87880000006</c:v>
                </c:pt>
                <c:pt idx="1680">
                  <c:v>678710.52299999993</c:v>
                </c:pt>
                <c:pt idx="1681">
                  <c:v>1411591.6525999999</c:v>
                </c:pt>
                <c:pt idx="1682">
                  <c:v>282335.13</c:v>
                </c:pt>
                <c:pt idx="1683">
                  <c:v>332020.02259999997</c:v>
                </c:pt>
                <c:pt idx="1684">
                  <c:v>492409.91640000005</c:v>
                </c:pt>
                <c:pt idx="1685">
                  <c:v>3844081.5</c:v>
                </c:pt>
                <c:pt idx="1686">
                  <c:v>167362.671</c:v>
                </c:pt>
                <c:pt idx="1687">
                  <c:v>1278304.5119999999</c:v>
                </c:pt>
                <c:pt idx="1688">
                  <c:v>350996.25599999999</c:v>
                </c:pt>
                <c:pt idx="1689">
                  <c:v>416510.06970000005</c:v>
                </c:pt>
                <c:pt idx="1690">
                  <c:v>4332094.9774000002</c:v>
                </c:pt>
                <c:pt idx="1691">
                  <c:v>872084.75249999994</c:v>
                </c:pt>
                <c:pt idx="1692">
                  <c:v>714554.12799999991</c:v>
                </c:pt>
                <c:pt idx="1693">
                  <c:v>995778.45779999997</c:v>
                </c:pt>
                <c:pt idx="1694">
                  <c:v>1137411.0372000001</c:v>
                </c:pt>
                <c:pt idx="1695">
                  <c:v>227199.1036</c:v>
                </c:pt>
                <c:pt idx="1696">
                  <c:v>961197.78300000005</c:v>
                </c:pt>
                <c:pt idx="1697">
                  <c:v>563936.64600000007</c:v>
                </c:pt>
                <c:pt idx="1698">
                  <c:v>465025.17960000003</c:v>
                </c:pt>
                <c:pt idx="1699">
                  <c:v>274764.00120000006</c:v>
                </c:pt>
                <c:pt idx="1700">
                  <c:v>728957.74849999999</c:v>
                </c:pt>
                <c:pt idx="1701">
                  <c:v>660563.41819999996</c:v>
                </c:pt>
                <c:pt idx="1702">
                  <c:v>1415179.3665</c:v>
                </c:pt>
                <c:pt idx="1703">
                  <c:v>1102019.5776</c:v>
                </c:pt>
                <c:pt idx="1704">
                  <c:v>671060.98120000015</c:v>
                </c:pt>
                <c:pt idx="1705">
                  <c:v>165034.85080000001</c:v>
                </c:pt>
                <c:pt idx="1706">
                  <c:v>341645.31439999997</c:v>
                </c:pt>
                <c:pt idx="1707">
                  <c:v>125850.0702</c:v>
                </c:pt>
                <c:pt idx="1708">
                  <c:v>797647.0560000001</c:v>
                </c:pt>
                <c:pt idx="1709">
                  <c:v>959711.04690000007</c:v>
                </c:pt>
                <c:pt idx="1710">
                  <c:v>178193.50920000003</c:v>
                </c:pt>
                <c:pt idx="1711">
                  <c:v>720650.63839999994</c:v>
                </c:pt>
                <c:pt idx="1712">
                  <c:v>1331057.112</c:v>
                </c:pt>
                <c:pt idx="1713">
                  <c:v>132113.63200000001</c:v>
                </c:pt>
                <c:pt idx="1714">
                  <c:v>964135.5854000001</c:v>
                </c:pt>
                <c:pt idx="1715">
                  <c:v>230878.31169999996</c:v>
                </c:pt>
                <c:pt idx="1716">
                  <c:v>363142.46939999994</c:v>
                </c:pt>
                <c:pt idx="1717">
                  <c:v>1137071.4124000003</c:v>
                </c:pt>
                <c:pt idx="1718">
                  <c:v>257473.07879999996</c:v>
                </c:pt>
                <c:pt idx="1719">
                  <c:v>218518.53569999998</c:v>
                </c:pt>
                <c:pt idx="1720">
                  <c:v>1219853.895</c:v>
                </c:pt>
                <c:pt idx="1721">
                  <c:v>1068852.5991000002</c:v>
                </c:pt>
                <c:pt idx="1722">
                  <c:v>520843.2096</c:v>
                </c:pt>
                <c:pt idx="1723">
                  <c:v>273084.95520000003</c:v>
                </c:pt>
                <c:pt idx="1724">
                  <c:v>436421.37679999997</c:v>
                </c:pt>
                <c:pt idx="1725">
                  <c:v>557125.91200000013</c:v>
                </c:pt>
                <c:pt idx="1726">
                  <c:v>1129308.1884000001</c:v>
                </c:pt>
                <c:pt idx="1727">
                  <c:v>237996.07680000001</c:v>
                </c:pt>
                <c:pt idx="1728">
                  <c:v>239377.00799999997</c:v>
                </c:pt>
                <c:pt idx="1729">
                  <c:v>396877.75629999995</c:v>
                </c:pt>
                <c:pt idx="1730">
                  <c:v>3076727.7008000002</c:v>
                </c:pt>
                <c:pt idx="1731">
                  <c:v>126385.13800000001</c:v>
                </c:pt>
                <c:pt idx="1732">
                  <c:v>1015772.0191</c:v>
                </c:pt>
                <c:pt idx="1733">
                  <c:v>277952.65519999998</c:v>
                </c:pt>
                <c:pt idx="1734">
                  <c:v>365250.20370000001</c:v>
                </c:pt>
                <c:pt idx="1735">
                  <c:v>2850741.3655999992</c:v>
                </c:pt>
                <c:pt idx="1736">
                  <c:v>584762.57980000007</c:v>
                </c:pt>
                <c:pt idx="1737">
                  <c:v>564697.52639999986</c:v>
                </c:pt>
                <c:pt idx="1738">
                  <c:v>777795.15029999998</c:v>
                </c:pt>
                <c:pt idx="1739">
                  <c:v>951851.07359999989</c:v>
                </c:pt>
                <c:pt idx="1740">
                  <c:v>199138.59900000002</c:v>
                </c:pt>
                <c:pt idx="1741">
                  <c:v>874191.46680000005</c:v>
                </c:pt>
                <c:pt idx="1742">
                  <c:v>466894.91419999994</c:v>
                </c:pt>
                <c:pt idx="1743">
                  <c:v>358672.10879999993</c:v>
                </c:pt>
                <c:pt idx="1744">
                  <c:v>210434.73300000001</c:v>
                </c:pt>
                <c:pt idx="1745">
                  <c:v>655900.98840000003</c:v>
                </c:pt>
                <c:pt idx="1746">
                  <c:v>546422.93810000003</c:v>
                </c:pt>
                <c:pt idx="1747">
                  <c:v>1103008.3712000002</c:v>
                </c:pt>
                <c:pt idx="1748">
                  <c:v>886565.28390000004</c:v>
                </c:pt>
                <c:pt idx="1749">
                  <c:v>531104.68960000004</c:v>
                </c:pt>
                <c:pt idx="1750">
                  <c:v>131460.19830000002</c:v>
                </c:pt>
                <c:pt idx="1751">
                  <c:v>250000.96119999999</c:v>
                </c:pt>
                <c:pt idx="1752">
                  <c:v>122095.8348</c:v>
                </c:pt>
                <c:pt idx="1753">
                  <c:v>634571.29670000006</c:v>
                </c:pt>
                <c:pt idx="1754">
                  <c:v>818190.86680000019</c:v>
                </c:pt>
                <c:pt idx="1755">
                  <c:v>202976.90449999998</c:v>
                </c:pt>
                <c:pt idx="1756">
                  <c:v>721489.74939999997</c:v>
                </c:pt>
                <c:pt idx="1757">
                  <c:v>1320859.0931999998</c:v>
                </c:pt>
                <c:pt idx="1758">
                  <c:v>126967.113</c:v>
                </c:pt>
                <c:pt idx="1759">
                  <c:v>915472.24739999999</c:v>
                </c:pt>
                <c:pt idx="1760">
                  <c:v>211316.66010000001</c:v>
                </c:pt>
                <c:pt idx="1761">
                  <c:v>368323.27649999998</c:v>
                </c:pt>
                <c:pt idx="1762">
                  <c:v>1109957.0707999999</c:v>
                </c:pt>
                <c:pt idx="1763">
                  <c:v>289366.22400000005</c:v>
                </c:pt>
                <c:pt idx="1764">
                  <c:v>211785.38</c:v>
                </c:pt>
                <c:pt idx="1765">
                  <c:v>1228278.03</c:v>
                </c:pt>
                <c:pt idx="1766">
                  <c:v>977566.40880000009</c:v>
                </c:pt>
                <c:pt idx="1767">
                  <c:v>463478.67359999992</c:v>
                </c:pt>
                <c:pt idx="1768">
                  <c:v>268520.7525</c:v>
                </c:pt>
                <c:pt idx="1769">
                  <c:v>406419.92449999996</c:v>
                </c:pt>
                <c:pt idx="1770">
                  <c:v>515080.11389999988</c:v>
                </c:pt>
                <c:pt idx="1771">
                  <c:v>1183185.5772000002</c:v>
                </c:pt>
                <c:pt idx="1772">
                  <c:v>229350.74190000002</c:v>
                </c:pt>
                <c:pt idx="1773">
                  <c:v>273548.14400000003</c:v>
                </c:pt>
                <c:pt idx="1774">
                  <c:v>381075.35200000001</c:v>
                </c:pt>
                <c:pt idx="1775">
                  <c:v>3044758.4856000002</c:v>
                </c:pt>
                <c:pt idx="1776">
                  <c:v>124825.47240000001</c:v>
                </c:pt>
                <c:pt idx="1777">
                  <c:v>1055707.5210000002</c:v>
                </c:pt>
                <c:pt idx="1778">
                  <c:v>282625.19</c:v>
                </c:pt>
                <c:pt idx="1779">
                  <c:v>346496.08399999997</c:v>
                </c:pt>
                <c:pt idx="1780">
                  <c:v>2474699.0051000002</c:v>
                </c:pt>
                <c:pt idx="1781">
                  <c:v>597286.95770000003</c:v>
                </c:pt>
                <c:pt idx="1782">
                  <c:v>625769.62130000012</c:v>
                </c:pt>
                <c:pt idx="1783">
                  <c:v>714435.14720000012</c:v>
                </c:pt>
                <c:pt idx="1784">
                  <c:v>976867.83159999992</c:v>
                </c:pt>
                <c:pt idx="1785">
                  <c:v>178952.24559999999</c:v>
                </c:pt>
                <c:pt idx="1786">
                  <c:v>869311.67840000009</c:v>
                </c:pt>
                <c:pt idx="1787">
                  <c:v>472109.42240000004</c:v>
                </c:pt>
                <c:pt idx="1788">
                  <c:v>329451.78269999998</c:v>
                </c:pt>
                <c:pt idx="1789">
                  <c:v>190044.88749999998</c:v>
                </c:pt>
                <c:pt idx="1790">
                  <c:v>654258.924</c:v>
                </c:pt>
                <c:pt idx="1791">
                  <c:v>506583.86129999999</c:v>
                </c:pt>
                <c:pt idx="1792">
                  <c:v>1132425.8230999999</c:v>
                </c:pt>
                <c:pt idx="1793">
                  <c:v>890738.20160000003</c:v>
                </c:pt>
                <c:pt idx="1794">
                  <c:v>546332.39399999997</c:v>
                </c:pt>
                <c:pt idx="1795">
                  <c:v>136633.95200000002</c:v>
                </c:pt>
                <c:pt idx="1796">
                  <c:v>245674.07199999999</c:v>
                </c:pt>
                <c:pt idx="1797">
                  <c:v>123659.28749999999</c:v>
                </c:pt>
                <c:pt idx="1798">
                  <c:v>692179.53899999999</c:v>
                </c:pt>
                <c:pt idx="1799">
                  <c:v>833778.43540000007</c:v>
                </c:pt>
                <c:pt idx="1800">
                  <c:v>138267.85029999999</c:v>
                </c:pt>
                <c:pt idx="1801">
                  <c:v>762653.45799999998</c:v>
                </c:pt>
                <c:pt idx="1802">
                  <c:v>1212262.7078</c:v>
                </c:pt>
                <c:pt idx="1803">
                  <c:v>133162.23540000001</c:v>
                </c:pt>
                <c:pt idx="1804">
                  <c:v>1028760.0491999999</c:v>
                </c:pt>
                <c:pt idx="1805">
                  <c:v>234593.3394</c:v>
                </c:pt>
                <c:pt idx="1806">
                  <c:v>356004.66000000009</c:v>
                </c:pt>
                <c:pt idx="1807">
                  <c:v>968117.19560000009</c:v>
                </c:pt>
                <c:pt idx="1808">
                  <c:v>309399.00480000005</c:v>
                </c:pt>
                <c:pt idx="1809">
                  <c:v>231397.7193</c:v>
                </c:pt>
                <c:pt idx="1810">
                  <c:v>1182546.9416000003</c:v>
                </c:pt>
                <c:pt idx="1811">
                  <c:v>1029711.4776000001</c:v>
                </c:pt>
                <c:pt idx="1812">
                  <c:v>522209.38709999999</c:v>
                </c:pt>
                <c:pt idx="1813">
                  <c:v>269639.65490000002</c:v>
                </c:pt>
                <c:pt idx="1814">
                  <c:v>386871.02640000003</c:v>
                </c:pt>
                <c:pt idx="1815">
                  <c:v>530435.02399999998</c:v>
                </c:pt>
                <c:pt idx="1816">
                  <c:v>1154653.2056</c:v>
                </c:pt>
                <c:pt idx="1817">
                  <c:v>243283.63700000002</c:v>
                </c:pt>
                <c:pt idx="1818">
                  <c:v>263609.91429999995</c:v>
                </c:pt>
                <c:pt idx="1819">
                  <c:v>390682.21360000002</c:v>
                </c:pt>
                <c:pt idx="1820">
                  <c:v>3131610.4923</c:v>
                </c:pt>
                <c:pt idx="1821">
                  <c:v>143471.8138</c:v>
                </c:pt>
                <c:pt idx="1822">
                  <c:v>1009213.9560000001</c:v>
                </c:pt>
                <c:pt idx="1823">
                  <c:v>302633.74259999994</c:v>
                </c:pt>
                <c:pt idx="1824">
                  <c:v>349456.18139999994</c:v>
                </c:pt>
                <c:pt idx="1825">
                  <c:v>2466289.8852999997</c:v>
                </c:pt>
                <c:pt idx="1826">
                  <c:v>714641.13709999993</c:v>
                </c:pt>
                <c:pt idx="1827">
                  <c:v>572119.42700000003</c:v>
                </c:pt>
                <c:pt idx="1828">
                  <c:v>689235.30959999992</c:v>
                </c:pt>
                <c:pt idx="1829">
                  <c:v>1047093.3934999999</c:v>
                </c:pt>
                <c:pt idx="1830">
                  <c:v>159010.25</c:v>
                </c:pt>
                <c:pt idx="1831">
                  <c:v>825239.27910000016</c:v>
                </c:pt>
                <c:pt idx="1832">
                  <c:v>440070.18299999996</c:v>
                </c:pt>
                <c:pt idx="1833">
                  <c:v>335878.31550000003</c:v>
                </c:pt>
                <c:pt idx="1834">
                  <c:v>206157.27860000002</c:v>
                </c:pt>
                <c:pt idx="1835">
                  <c:v>710706.69180000003</c:v>
                </c:pt>
                <c:pt idx="1836">
                  <c:v>603392.73639999994</c:v>
                </c:pt>
                <c:pt idx="1837">
                  <c:v>1363826.7</c:v>
                </c:pt>
                <c:pt idx="1838">
                  <c:v>810341.87540000014</c:v>
                </c:pt>
                <c:pt idx="1839">
                  <c:v>543075.946</c:v>
                </c:pt>
                <c:pt idx="1840">
                  <c:v>124946.69329999998</c:v>
                </c:pt>
                <c:pt idx="1841">
                  <c:v>250493.0551</c:v>
                </c:pt>
                <c:pt idx="1842">
                  <c:v>105062.5212</c:v>
                </c:pt>
                <c:pt idx="1843">
                  <c:v>643230.78399999999</c:v>
                </c:pt>
                <c:pt idx="1844">
                  <c:v>780907.4935000001</c:v>
                </c:pt>
                <c:pt idx="1845">
                  <c:v>145924.49120000005</c:v>
                </c:pt>
                <c:pt idx="1846">
                  <c:v>787462.60320000001</c:v>
                </c:pt>
                <c:pt idx="1847">
                  <c:v>1284820.5688000002</c:v>
                </c:pt>
                <c:pt idx="1848">
                  <c:v>127996.65840000001</c:v>
                </c:pt>
                <c:pt idx="1849">
                  <c:v>973002.50199999998</c:v>
                </c:pt>
                <c:pt idx="1850">
                  <c:v>214374.59679999997</c:v>
                </c:pt>
                <c:pt idx="1851">
                  <c:v>357701.82120000006</c:v>
                </c:pt>
                <c:pt idx="1852">
                  <c:v>735481.9487999999</c:v>
                </c:pt>
                <c:pt idx="1853">
                  <c:v>284434.48220000003</c:v>
                </c:pt>
                <c:pt idx="1854">
                  <c:v>252718.6085</c:v>
                </c:pt>
                <c:pt idx="1855">
                  <c:v>1245083.3136999998</c:v>
                </c:pt>
                <c:pt idx="1856">
                  <c:v>1182875.9292000001</c:v>
                </c:pt>
                <c:pt idx="1857">
                  <c:v>558105.42480000004</c:v>
                </c:pt>
                <c:pt idx="1858">
                  <c:v>248075.31689999998</c:v>
                </c:pt>
                <c:pt idx="1859">
                  <c:v>346494.0589</c:v>
                </c:pt>
                <c:pt idx="1860">
                  <c:v>519158.37599999999</c:v>
                </c:pt>
                <c:pt idx="1861">
                  <c:v>1245410.5359</c:v>
                </c:pt>
                <c:pt idx="1862">
                  <c:v>277633.734</c:v>
                </c:pt>
                <c:pt idx="1863">
                  <c:v>270039.62719999999</c:v>
                </c:pt>
                <c:pt idx="1864">
                  <c:v>384537.37</c:v>
                </c:pt>
                <c:pt idx="1865">
                  <c:v>3285592.3760000002</c:v>
                </c:pt>
                <c:pt idx="1866">
                  <c:v>151166.18709999998</c:v>
                </c:pt>
                <c:pt idx="1867">
                  <c:v>1132598.8991999999</c:v>
                </c:pt>
                <c:pt idx="1868">
                  <c:v>308030.88930000004</c:v>
                </c:pt>
                <c:pt idx="1869">
                  <c:v>360333.66179999994</c:v>
                </c:pt>
                <c:pt idx="1870">
                  <c:v>2625129.84</c:v>
                </c:pt>
                <c:pt idx="1871">
                  <c:v>648737.88840000005</c:v>
                </c:pt>
                <c:pt idx="1872">
                  <c:v>614925.71259999997</c:v>
                </c:pt>
                <c:pt idx="1873">
                  <c:v>712268.03879999986</c:v>
                </c:pt>
                <c:pt idx="1874">
                  <c:v>1111310.4440000001</c:v>
                </c:pt>
                <c:pt idx="1875">
                  <c:v>150520.59599999999</c:v>
                </c:pt>
                <c:pt idx="1876">
                  <c:v>776254.31400000001</c:v>
                </c:pt>
                <c:pt idx="1877">
                  <c:v>457474.08</c:v>
                </c:pt>
                <c:pt idx="1878">
                  <c:v>359806.9572</c:v>
                </c:pt>
                <c:pt idx="1879">
                  <c:v>231736.35680000001</c:v>
                </c:pt>
                <c:pt idx="1880">
                  <c:v>592795.40560000006</c:v>
                </c:pt>
                <c:pt idx="1881">
                  <c:v>599961.90609999991</c:v>
                </c:pt>
                <c:pt idx="1882">
                  <c:v>1237370.6750999999</c:v>
                </c:pt>
                <c:pt idx="1883">
                  <c:v>838982.24600000016</c:v>
                </c:pt>
                <c:pt idx="1884">
                  <c:v>572800.55000000005</c:v>
                </c:pt>
                <c:pt idx="1885">
                  <c:v>129514.86379999999</c:v>
                </c:pt>
                <c:pt idx="1886">
                  <c:v>248561.44759999996</c:v>
                </c:pt>
                <c:pt idx="1887">
                  <c:v>101598.33600000001</c:v>
                </c:pt>
                <c:pt idx="1888">
                  <c:v>706354.49279999989</c:v>
                </c:pt>
                <c:pt idx="1889">
                  <c:v>823916.95419999992</c:v>
                </c:pt>
                <c:pt idx="1890">
                  <c:v>197491.69440000001</c:v>
                </c:pt>
                <c:pt idx="1891">
                  <c:v>770064.55890000006</c:v>
                </c:pt>
                <c:pt idx="1892">
                  <c:v>1258534.6051</c:v>
                </c:pt>
                <c:pt idx="1893">
                  <c:v>132389.85219999999</c:v>
                </c:pt>
                <c:pt idx="1894">
                  <c:v>1122319.8144</c:v>
                </c:pt>
                <c:pt idx="1895">
                  <c:v>268502.52419999999</c:v>
                </c:pt>
                <c:pt idx="1896">
                  <c:v>340802.99440000003</c:v>
                </c:pt>
                <c:pt idx="1897">
                  <c:v>1010077.4639999999</c:v>
                </c:pt>
                <c:pt idx="1898">
                  <c:v>332367.27880000003</c:v>
                </c:pt>
                <c:pt idx="1899">
                  <c:v>255888.9045</c:v>
                </c:pt>
                <c:pt idx="1900">
                  <c:v>1247573.3506999998</c:v>
                </c:pt>
                <c:pt idx="1901">
                  <c:v>1041537.1975</c:v>
                </c:pt>
                <c:pt idx="1902">
                  <c:v>620234.02240000002</c:v>
                </c:pt>
                <c:pt idx="1903">
                  <c:v>364793.95539999998</c:v>
                </c:pt>
                <c:pt idx="1904">
                  <c:v>417689.72700000001</c:v>
                </c:pt>
                <c:pt idx="1905">
                  <c:v>533149.03599999996</c:v>
                </c:pt>
                <c:pt idx="1906">
                  <c:v>1205939.4682</c:v>
                </c:pt>
                <c:pt idx="1907">
                  <c:v>261679.94319999998</c:v>
                </c:pt>
                <c:pt idx="1908">
                  <c:v>256834.7892</c:v>
                </c:pt>
                <c:pt idx="1909">
                  <c:v>366088.88639999996</c:v>
                </c:pt>
                <c:pt idx="1910">
                  <c:v>3153380.6285000001</c:v>
                </c:pt>
                <c:pt idx="1911">
                  <c:v>143130.6586</c:v>
                </c:pt>
                <c:pt idx="1912">
                  <c:v>959275.10100000002</c:v>
                </c:pt>
                <c:pt idx="1913">
                  <c:v>288535.03979999997</c:v>
                </c:pt>
                <c:pt idx="1914">
                  <c:v>370264.91839999997</c:v>
                </c:pt>
                <c:pt idx="1915">
                  <c:v>2720833.9410999995</c:v>
                </c:pt>
                <c:pt idx="1916">
                  <c:v>915811.5959999999</c:v>
                </c:pt>
                <c:pt idx="1917">
                  <c:v>560883.10720000009</c:v>
                </c:pt>
                <c:pt idx="1918">
                  <c:v>722391.60400000005</c:v>
                </c:pt>
                <c:pt idx="1919">
                  <c:v>1057827.1104000001</c:v>
                </c:pt>
                <c:pt idx="1920">
                  <c:v>168496.39120000001</c:v>
                </c:pt>
                <c:pt idx="1921">
                  <c:v>730119.02039999992</c:v>
                </c:pt>
                <c:pt idx="1922">
                  <c:v>439568.19</c:v>
                </c:pt>
                <c:pt idx="1923">
                  <c:v>313961.06359999999</c:v>
                </c:pt>
                <c:pt idx="1924">
                  <c:v>192478.17720000001</c:v>
                </c:pt>
                <c:pt idx="1925">
                  <c:v>668137.92099999997</c:v>
                </c:pt>
                <c:pt idx="1926">
                  <c:v>602220.0392</c:v>
                </c:pt>
                <c:pt idx="1927">
                  <c:v>1263483.4230000002</c:v>
                </c:pt>
                <c:pt idx="1928">
                  <c:v>762194.7585</c:v>
                </c:pt>
                <c:pt idx="1929">
                  <c:v>540196.49200000009</c:v>
                </c:pt>
                <c:pt idx="1930">
                  <c:v>122219.448</c:v>
                </c:pt>
                <c:pt idx="1931">
                  <c:v>229813.53599999999</c:v>
                </c:pt>
                <c:pt idx="1932">
                  <c:v>135125.60219999999</c:v>
                </c:pt>
                <c:pt idx="1933">
                  <c:v>602107.09370000008</c:v>
                </c:pt>
                <c:pt idx="1934">
                  <c:v>822896.2557000001</c:v>
                </c:pt>
                <c:pt idx="1935">
                  <c:v>111379.68750000001</c:v>
                </c:pt>
                <c:pt idx="1936">
                  <c:v>777806.63779999991</c:v>
                </c:pt>
                <c:pt idx="1937">
                  <c:v>1203484.9967000003</c:v>
                </c:pt>
                <c:pt idx="1938">
                  <c:v>133738.37639999998</c:v>
                </c:pt>
                <c:pt idx="1939">
                  <c:v>927901.69850000017</c:v>
                </c:pt>
                <c:pt idx="1940">
                  <c:v>198005.40299999999</c:v>
                </c:pt>
                <c:pt idx="1941">
                  <c:v>335776.97379999998</c:v>
                </c:pt>
                <c:pt idx="1942">
                  <c:v>984559.96499999997</c:v>
                </c:pt>
                <c:pt idx="1943">
                  <c:v>286164.97519999999</c:v>
                </c:pt>
                <c:pt idx="1944">
                  <c:v>170178.44</c:v>
                </c:pt>
                <c:pt idx="1945">
                  <c:v>1222309.2045999998</c:v>
                </c:pt>
                <c:pt idx="1946">
                  <c:v>1149724.4165999999</c:v>
                </c:pt>
                <c:pt idx="1947">
                  <c:v>479636.6274</c:v>
                </c:pt>
                <c:pt idx="1948">
                  <c:v>255651.1379</c:v>
                </c:pt>
                <c:pt idx="1949">
                  <c:v>343934.48880000005</c:v>
                </c:pt>
                <c:pt idx="1950">
                  <c:v>480013.26799999998</c:v>
                </c:pt>
                <c:pt idx="1951">
                  <c:v>1160917.3029999998</c:v>
                </c:pt>
                <c:pt idx="1952">
                  <c:v>178533.32340000002</c:v>
                </c:pt>
                <c:pt idx="1953">
                  <c:v>294366.54399999999</c:v>
                </c:pt>
                <c:pt idx="1954">
                  <c:v>360331.06719999993</c:v>
                </c:pt>
                <c:pt idx="1955">
                  <c:v>3209371.9427999998</c:v>
                </c:pt>
                <c:pt idx="1956">
                  <c:v>122490.29100000001</c:v>
                </c:pt>
                <c:pt idx="1957">
                  <c:v>1213857.8830000001</c:v>
                </c:pt>
                <c:pt idx="1958">
                  <c:v>280408.7328</c:v>
                </c:pt>
                <c:pt idx="1959">
                  <c:v>363259.45079999999</c:v>
                </c:pt>
                <c:pt idx="1960">
                  <c:v>2215996.3584000003</c:v>
                </c:pt>
                <c:pt idx="1961">
                  <c:v>560397.83759999997</c:v>
                </c:pt>
                <c:pt idx="1962">
                  <c:v>657970.23840000003</c:v>
                </c:pt>
                <c:pt idx="1963">
                  <c:v>614570.43449999997</c:v>
                </c:pt>
                <c:pt idx="1964">
                  <c:v>1127822.9249999998</c:v>
                </c:pt>
                <c:pt idx="1965">
                  <c:v>143122.5894</c:v>
                </c:pt>
                <c:pt idx="1966">
                  <c:v>811009.80839999998</c:v>
                </c:pt>
                <c:pt idx="1967">
                  <c:v>441245.66720000003</c:v>
                </c:pt>
                <c:pt idx="1968">
                  <c:v>327012.45899999997</c:v>
                </c:pt>
                <c:pt idx="1969">
                  <c:v>201393.64559999999</c:v>
                </c:pt>
                <c:pt idx="1970">
                  <c:v>612996.71400000004</c:v>
                </c:pt>
                <c:pt idx="1971">
                  <c:v>590185.38719999988</c:v>
                </c:pt>
                <c:pt idx="1972">
                  <c:v>1353631.2890000001</c:v>
                </c:pt>
                <c:pt idx="1973">
                  <c:v>867056.30429999996</c:v>
                </c:pt>
                <c:pt idx="1974">
                  <c:v>540155.63699999999</c:v>
                </c:pt>
                <c:pt idx="1975">
                  <c:v>129966.0306</c:v>
                </c:pt>
                <c:pt idx="1976">
                  <c:v>243127.23849999998</c:v>
                </c:pt>
                <c:pt idx="1977">
                  <c:v>91687.258399999977</c:v>
                </c:pt>
                <c:pt idx="1978">
                  <c:v>713634.05039999983</c:v>
                </c:pt>
                <c:pt idx="1979">
                  <c:v>848550.35009999992</c:v>
                </c:pt>
                <c:pt idx="1980">
                  <c:v>209077.13960000002</c:v>
                </c:pt>
                <c:pt idx="1981">
                  <c:v>852782.90580000007</c:v>
                </c:pt>
                <c:pt idx="1982">
                  <c:v>1320149.3215999997</c:v>
                </c:pt>
                <c:pt idx="1983">
                  <c:v>154458.04500000001</c:v>
                </c:pt>
                <c:pt idx="1984">
                  <c:v>1040406.3281999999</c:v>
                </c:pt>
                <c:pt idx="1985">
                  <c:v>258267.7824</c:v>
                </c:pt>
                <c:pt idx="1986">
                  <c:v>387075.70299999998</c:v>
                </c:pt>
                <c:pt idx="1987">
                  <c:v>979202.36259999999</c:v>
                </c:pt>
                <c:pt idx="1988">
                  <c:v>269101.152</c:v>
                </c:pt>
                <c:pt idx="1989">
                  <c:v>236935.58599999998</c:v>
                </c:pt>
                <c:pt idx="1990">
                  <c:v>1355133.2123999998</c:v>
                </c:pt>
                <c:pt idx="1991">
                  <c:v>1245465.1026999999</c:v>
                </c:pt>
                <c:pt idx="1992">
                  <c:v>660569.72279999999</c:v>
                </c:pt>
                <c:pt idx="1993">
                  <c:v>333741.06219999999</c:v>
                </c:pt>
                <c:pt idx="1994">
                  <c:v>415893.00340000005</c:v>
                </c:pt>
                <c:pt idx="1995">
                  <c:v>588614.75799999991</c:v>
                </c:pt>
                <c:pt idx="1996">
                  <c:v>1398701.4665000001</c:v>
                </c:pt>
                <c:pt idx="1997">
                  <c:v>254087.5876</c:v>
                </c:pt>
                <c:pt idx="1998">
                  <c:v>330704.51789999998</c:v>
                </c:pt>
                <c:pt idx="1999">
                  <c:v>392039.13330000004</c:v>
                </c:pt>
                <c:pt idx="2000">
                  <c:v>3792344.8607000001</c:v>
                </c:pt>
                <c:pt idx="2001">
                  <c:v>150513.90979999999</c:v>
                </c:pt>
                <c:pt idx="2002">
                  <c:v>1334109.4708</c:v>
                </c:pt>
                <c:pt idx="2003">
                  <c:v>312993.03730000003</c:v>
                </c:pt>
                <c:pt idx="2004">
                  <c:v>365433.63749999995</c:v>
                </c:pt>
                <c:pt idx="2005">
                  <c:v>3649922.1812</c:v>
                </c:pt>
                <c:pt idx="2006">
                  <c:v>847129.81109999993</c:v>
                </c:pt>
                <c:pt idx="2007">
                  <c:v>710045.61300000013</c:v>
                </c:pt>
                <c:pt idx="2008">
                  <c:v>833163.201</c:v>
                </c:pt>
                <c:pt idx="2009">
                  <c:v>1132355.6819</c:v>
                </c:pt>
                <c:pt idx="2010">
                  <c:v>176509.19249999998</c:v>
                </c:pt>
                <c:pt idx="2011">
                  <c:v>1055539.2320000001</c:v>
                </c:pt>
                <c:pt idx="2012">
                  <c:v>478147.93290000007</c:v>
                </c:pt>
                <c:pt idx="2013">
                  <c:v>349302.3688</c:v>
                </c:pt>
                <c:pt idx="2014">
                  <c:v>228662.7574</c:v>
                </c:pt>
                <c:pt idx="2015">
                  <c:v>662932.978</c:v>
                </c:pt>
                <c:pt idx="2016">
                  <c:v>759655.14240000001</c:v>
                </c:pt>
                <c:pt idx="2017">
                  <c:v>1366336.26</c:v>
                </c:pt>
                <c:pt idx="2018">
                  <c:v>948573.97650000011</c:v>
                </c:pt>
                <c:pt idx="2019">
                  <c:v>616636.75810000009</c:v>
                </c:pt>
                <c:pt idx="2020">
                  <c:v>152362.03</c:v>
                </c:pt>
                <c:pt idx="2021">
                  <c:v>256417.29900000003</c:v>
                </c:pt>
                <c:pt idx="2022">
                  <c:v>130516.9308</c:v>
                </c:pt>
                <c:pt idx="2023">
                  <c:v>783047.98800000001</c:v>
                </c:pt>
                <c:pt idx="2024">
                  <c:v>923439.12079999992</c:v>
                </c:pt>
                <c:pt idx="2025">
                  <c:v>126688.8348</c:v>
                </c:pt>
                <c:pt idx="2026">
                  <c:v>690658.73679999996</c:v>
                </c:pt>
                <c:pt idx="2027">
                  <c:v>1188314.1244999999</c:v>
                </c:pt>
                <c:pt idx="2028">
                  <c:v>125872.01120000001</c:v>
                </c:pt>
                <c:pt idx="2029">
                  <c:v>1002385.0717000002</c:v>
                </c:pt>
                <c:pt idx="2030">
                  <c:v>209326.36679999999</c:v>
                </c:pt>
                <c:pt idx="2031">
                  <c:v>308996.64600000001</c:v>
                </c:pt>
                <c:pt idx="2032">
                  <c:v>781364.42499999993</c:v>
                </c:pt>
                <c:pt idx="2033">
                  <c:v>259218.73319999999</c:v>
                </c:pt>
                <c:pt idx="2034">
                  <c:v>199080.0018</c:v>
                </c:pt>
                <c:pt idx="2035">
                  <c:v>1139627.5719999999</c:v>
                </c:pt>
                <c:pt idx="2036">
                  <c:v>964789.17989999999</c:v>
                </c:pt>
                <c:pt idx="2037">
                  <c:v>485105.859</c:v>
                </c:pt>
                <c:pt idx="2038">
                  <c:v>229158.92880000002</c:v>
                </c:pt>
                <c:pt idx="2039">
                  <c:v>398942.636</c:v>
                </c:pt>
                <c:pt idx="2040">
                  <c:v>485152.30710000003</c:v>
                </c:pt>
                <c:pt idx="2041">
                  <c:v>1123731.7650000001</c:v>
                </c:pt>
                <c:pt idx="2042">
                  <c:v>222151.98099999997</c:v>
                </c:pt>
                <c:pt idx="2043">
                  <c:v>263167.95600000001</c:v>
                </c:pt>
                <c:pt idx="2044">
                  <c:v>339816.54960000003</c:v>
                </c:pt>
                <c:pt idx="2045">
                  <c:v>2816917.4929999998</c:v>
                </c:pt>
                <c:pt idx="2046">
                  <c:v>125277.53899999999</c:v>
                </c:pt>
                <c:pt idx="2047">
                  <c:v>1056199.4543999999</c:v>
                </c:pt>
                <c:pt idx="2048">
                  <c:v>259105.7838</c:v>
                </c:pt>
                <c:pt idx="2049">
                  <c:v>295718.016</c:v>
                </c:pt>
                <c:pt idx="2050">
                  <c:v>2520702.5851999996</c:v>
                </c:pt>
                <c:pt idx="2051">
                  <c:v>658243.85219999996</c:v>
                </c:pt>
                <c:pt idx="2052">
                  <c:v>586023.0009000001</c:v>
                </c:pt>
                <c:pt idx="2053">
                  <c:v>703075.75520000001</c:v>
                </c:pt>
                <c:pt idx="2054">
                  <c:v>990190.70309999981</c:v>
                </c:pt>
                <c:pt idx="2055">
                  <c:v>136735.85219999999</c:v>
                </c:pt>
                <c:pt idx="2056">
                  <c:v>914135.50800000003</c:v>
                </c:pt>
                <c:pt idx="2057">
                  <c:v>387428.56000000006</c:v>
                </c:pt>
                <c:pt idx="2058">
                  <c:v>293859.10149999999</c:v>
                </c:pt>
                <c:pt idx="2059">
                  <c:v>196005.53340000001</c:v>
                </c:pt>
                <c:pt idx="2060">
                  <c:v>581846.81489999988</c:v>
                </c:pt>
                <c:pt idx="2061">
                  <c:v>529509.08920000005</c:v>
                </c:pt>
                <c:pt idx="2062">
                  <c:v>1108314.4694999999</c:v>
                </c:pt>
                <c:pt idx="2063">
                  <c:v>908093.45799999987</c:v>
                </c:pt>
                <c:pt idx="2064">
                  <c:v>509003.87119999994</c:v>
                </c:pt>
                <c:pt idx="2065">
                  <c:v>122944.85280000001</c:v>
                </c:pt>
                <c:pt idx="2066">
                  <c:v>190736.685</c:v>
                </c:pt>
                <c:pt idx="2067">
                  <c:v>97316.802000000011</c:v>
                </c:pt>
                <c:pt idx="2068">
                  <c:v>651369.40879999998</c:v>
                </c:pt>
                <c:pt idx="2069">
                  <c:v>786732.70200000005</c:v>
                </c:pt>
                <c:pt idx="2070">
                  <c:v>131688.39679999999</c:v>
                </c:pt>
                <c:pt idx="2071">
                  <c:v>684611.3358</c:v>
                </c:pt>
                <c:pt idx="2072">
                  <c:v>1093603.375</c:v>
                </c:pt>
                <c:pt idx="2073">
                  <c:v>109191.79639999999</c:v>
                </c:pt>
                <c:pt idx="2074">
                  <c:v>838711.2405999999</c:v>
                </c:pt>
                <c:pt idx="2075">
                  <c:v>203085.7795</c:v>
                </c:pt>
                <c:pt idx="2076">
                  <c:v>316100.62000000005</c:v>
                </c:pt>
                <c:pt idx="2077">
                  <c:v>812618.93440000003</c:v>
                </c:pt>
                <c:pt idx="2078">
                  <c:v>268835.913</c:v>
                </c:pt>
                <c:pt idx="2079">
                  <c:v>213836.64259999996</c:v>
                </c:pt>
                <c:pt idx="2080">
                  <c:v>1103498.8649999998</c:v>
                </c:pt>
                <c:pt idx="2081">
                  <c:v>961523.23650000012</c:v>
                </c:pt>
                <c:pt idx="2082">
                  <c:v>511489.77120000002</c:v>
                </c:pt>
                <c:pt idx="2083">
                  <c:v>313267.99680000002</c:v>
                </c:pt>
                <c:pt idx="2084">
                  <c:v>350664.8222</c:v>
                </c:pt>
                <c:pt idx="2085">
                  <c:v>451719.31139999995</c:v>
                </c:pt>
                <c:pt idx="2086">
                  <c:v>1103871.398</c:v>
                </c:pt>
                <c:pt idx="2087">
                  <c:v>206996.92199999999</c:v>
                </c:pt>
                <c:pt idx="2088">
                  <c:v>267016.71849999996</c:v>
                </c:pt>
                <c:pt idx="2089">
                  <c:v>351137.18640000001</c:v>
                </c:pt>
                <c:pt idx="2090">
                  <c:v>2784490.7396999998</c:v>
                </c:pt>
                <c:pt idx="2091">
                  <c:v>121320.30449999998</c:v>
                </c:pt>
                <c:pt idx="2092">
                  <c:v>1094142.4146</c:v>
                </c:pt>
                <c:pt idx="2093">
                  <c:v>249555.98799999998</c:v>
                </c:pt>
                <c:pt idx="2094">
                  <c:v>317982.4375</c:v>
                </c:pt>
                <c:pt idx="2095">
                  <c:v>2173412.6601</c:v>
                </c:pt>
                <c:pt idx="2096">
                  <c:v>631119.30319999997</c:v>
                </c:pt>
                <c:pt idx="2097">
                  <c:v>586920.84479999996</c:v>
                </c:pt>
                <c:pt idx="2098">
                  <c:v>607423.36279999989</c:v>
                </c:pt>
                <c:pt idx="2099">
                  <c:v>1023585.1776000001</c:v>
                </c:pt>
                <c:pt idx="2100">
                  <c:v>138801.46910000002</c:v>
                </c:pt>
                <c:pt idx="2101">
                  <c:v>601175.79879999999</c:v>
                </c:pt>
                <c:pt idx="2102">
                  <c:v>397742.64399999997</c:v>
                </c:pt>
                <c:pt idx="2103">
                  <c:v>285628.84740000003</c:v>
                </c:pt>
                <c:pt idx="2104">
                  <c:v>192155.49119999999</c:v>
                </c:pt>
                <c:pt idx="2105">
                  <c:v>550331.69140000001</c:v>
                </c:pt>
                <c:pt idx="2106">
                  <c:v>511040.76239999995</c:v>
                </c:pt>
                <c:pt idx="2107">
                  <c:v>986261.75459999999</c:v>
                </c:pt>
                <c:pt idx="2108">
                  <c:v>664728.98099999991</c:v>
                </c:pt>
                <c:pt idx="2109">
                  <c:v>510026.68869999994</c:v>
                </c:pt>
                <c:pt idx="2110">
                  <c:v>106695.01699999999</c:v>
                </c:pt>
                <c:pt idx="2111">
                  <c:v>223196.45700000002</c:v>
                </c:pt>
                <c:pt idx="2112">
                  <c:v>94359.443499999994</c:v>
                </c:pt>
                <c:pt idx="2113">
                  <c:v>650986.63589999999</c:v>
                </c:pt>
                <c:pt idx="2114">
                  <c:v>740280.10499999998</c:v>
                </c:pt>
                <c:pt idx="2115">
                  <c:v>141208.17480000001</c:v>
                </c:pt>
                <c:pt idx="2116">
                  <c:v>681549.35610000009</c:v>
                </c:pt>
                <c:pt idx="2117">
                  <c:v>1140418.7053999999</c:v>
                </c:pt>
                <c:pt idx="2118">
                  <c:v>122950.65149999999</c:v>
                </c:pt>
                <c:pt idx="2119">
                  <c:v>882960.0172</c:v>
                </c:pt>
                <c:pt idx="2120">
                  <c:v>212145.1575</c:v>
                </c:pt>
                <c:pt idx="2121">
                  <c:v>326866.90590000001</c:v>
                </c:pt>
                <c:pt idx="2122">
                  <c:v>849915.50489999994</c:v>
                </c:pt>
                <c:pt idx="2123">
                  <c:v>302655.38099999994</c:v>
                </c:pt>
                <c:pt idx="2124">
                  <c:v>217572.66999999998</c:v>
                </c:pt>
                <c:pt idx="2125">
                  <c:v>1212776.551</c:v>
                </c:pt>
                <c:pt idx="2126">
                  <c:v>965063.12980000011</c:v>
                </c:pt>
                <c:pt idx="2127">
                  <c:v>487493.52499999991</c:v>
                </c:pt>
                <c:pt idx="2128">
                  <c:v>277201.88220000005</c:v>
                </c:pt>
                <c:pt idx="2129">
                  <c:v>380651.67100000003</c:v>
                </c:pt>
                <c:pt idx="2130">
                  <c:v>489018.98639999994</c:v>
                </c:pt>
                <c:pt idx="2131">
                  <c:v>1012895.5254</c:v>
                </c:pt>
                <c:pt idx="2132">
                  <c:v>215671.87319999997</c:v>
                </c:pt>
                <c:pt idx="2133">
                  <c:v>244955.38940000004</c:v>
                </c:pt>
                <c:pt idx="2134">
                  <c:v>360795.80699999997</c:v>
                </c:pt>
                <c:pt idx="2135">
                  <c:v>3184783.8504999997</c:v>
                </c:pt>
                <c:pt idx="2136">
                  <c:v>129399.9111</c:v>
                </c:pt>
                <c:pt idx="2137">
                  <c:v>1019257.6492</c:v>
                </c:pt>
                <c:pt idx="2138">
                  <c:v>260740.16320000001</c:v>
                </c:pt>
                <c:pt idx="2139">
                  <c:v>331272.53350000002</c:v>
                </c:pt>
                <c:pt idx="2140">
                  <c:v>2169356.5278000003</c:v>
                </c:pt>
                <c:pt idx="2141">
                  <c:v>653708.45759999997</c:v>
                </c:pt>
                <c:pt idx="2142">
                  <c:v>569949.62959999999</c:v>
                </c:pt>
                <c:pt idx="2143">
                  <c:v>611080.52299999993</c:v>
                </c:pt>
                <c:pt idx="2144">
                  <c:v>1020768.5355999999</c:v>
                </c:pt>
                <c:pt idx="2145">
                  <c:v>169031.14779999998</c:v>
                </c:pt>
                <c:pt idx="2146">
                  <c:v>736120.42560000019</c:v>
                </c:pt>
                <c:pt idx="2147">
                  <c:v>414386.49</c:v>
                </c:pt>
                <c:pt idx="2148">
                  <c:v>298650.77060000005</c:v>
                </c:pt>
                <c:pt idx="2149">
                  <c:v>195939.7</c:v>
                </c:pt>
                <c:pt idx="2150">
                  <c:v>604068.24839999992</c:v>
                </c:pt>
                <c:pt idx="2151">
                  <c:v>593317.02300000004</c:v>
                </c:pt>
                <c:pt idx="2152">
                  <c:v>1180799.0229999998</c:v>
                </c:pt>
                <c:pt idx="2153">
                  <c:v>798486.52519999992</c:v>
                </c:pt>
                <c:pt idx="2154">
                  <c:v>511565.81839999999</c:v>
                </c:pt>
                <c:pt idx="2155">
                  <c:v>128623.03020000001</c:v>
                </c:pt>
                <c:pt idx="2156">
                  <c:v>225979.54199999999</c:v>
                </c:pt>
                <c:pt idx="2157">
                  <c:v>102531.54360000002</c:v>
                </c:pt>
                <c:pt idx="2158">
                  <c:v>626821.15260000003</c:v>
                </c:pt>
                <c:pt idx="2159">
                  <c:v>750544.95889999997</c:v>
                </c:pt>
                <c:pt idx="2160">
                  <c:v>142443.61300000001</c:v>
                </c:pt>
                <c:pt idx="2161">
                  <c:v>746168.75049999997</c:v>
                </c:pt>
                <c:pt idx="2162">
                  <c:v>1199631.5562</c:v>
                </c:pt>
                <c:pt idx="2163">
                  <c:v>117049.02279999998</c:v>
                </c:pt>
                <c:pt idx="2164">
                  <c:v>975518.80079999997</c:v>
                </c:pt>
                <c:pt idx="2165">
                  <c:v>207899.31799999997</c:v>
                </c:pt>
                <c:pt idx="2166">
                  <c:v>339287.43679999997</c:v>
                </c:pt>
                <c:pt idx="2167">
                  <c:v>761128.09559999988</c:v>
                </c:pt>
                <c:pt idx="2168">
                  <c:v>350633.5197</c:v>
                </c:pt>
                <c:pt idx="2169">
                  <c:v>246590.39379999999</c:v>
                </c:pt>
                <c:pt idx="2170">
                  <c:v>1153147.2479999999</c:v>
                </c:pt>
                <c:pt idx="2171">
                  <c:v>1138008.291</c:v>
                </c:pt>
                <c:pt idx="2172">
                  <c:v>536862.03119999997</c:v>
                </c:pt>
                <c:pt idx="2173">
                  <c:v>227433.23970000001</c:v>
                </c:pt>
                <c:pt idx="2174">
                  <c:v>381346.27730000002</c:v>
                </c:pt>
                <c:pt idx="2175">
                  <c:v>497802.14899999998</c:v>
                </c:pt>
                <c:pt idx="2176">
                  <c:v>937838.49119999993</c:v>
                </c:pt>
                <c:pt idx="2177">
                  <c:v>244701.11950000003</c:v>
                </c:pt>
                <c:pt idx="2178">
                  <c:v>279559.00800000003</c:v>
                </c:pt>
                <c:pt idx="2179">
                  <c:v>376910.08199999999</c:v>
                </c:pt>
                <c:pt idx="2180">
                  <c:v>3169893.6658000001</c:v>
                </c:pt>
                <c:pt idx="2181">
                  <c:v>133316.7885</c:v>
                </c:pt>
                <c:pt idx="2182">
                  <c:v>1221839.6830000002</c:v>
                </c:pt>
                <c:pt idx="2183">
                  <c:v>260381.50320000004</c:v>
                </c:pt>
                <c:pt idx="2184">
                  <c:v>326903.95199999999</c:v>
                </c:pt>
                <c:pt idx="2185">
                  <c:v>2423792.9500000002</c:v>
                </c:pt>
                <c:pt idx="2186">
                  <c:v>634621.40159999998</c:v>
                </c:pt>
                <c:pt idx="2187">
                  <c:v>648064.16</c:v>
                </c:pt>
                <c:pt idx="2188">
                  <c:v>639305.98800000013</c:v>
                </c:pt>
                <c:pt idx="2189">
                  <c:v>1013603.3598</c:v>
                </c:pt>
                <c:pt idx="2190">
                  <c:v>148176.38159999999</c:v>
                </c:pt>
                <c:pt idx="2191">
                  <c:v>763666.77200000011</c:v>
                </c:pt>
                <c:pt idx="2192">
                  <c:v>428180.08999999997</c:v>
                </c:pt>
                <c:pt idx="2193">
                  <c:v>315302.7402</c:v>
                </c:pt>
                <c:pt idx="2194">
                  <c:v>193572.38399999999</c:v>
                </c:pt>
                <c:pt idx="2195">
                  <c:v>655976.97899999993</c:v>
                </c:pt>
                <c:pt idx="2196">
                  <c:v>586309.37200000009</c:v>
                </c:pt>
                <c:pt idx="2197">
                  <c:v>1253052.2516000001</c:v>
                </c:pt>
                <c:pt idx="2198">
                  <c:v>722441.43839999998</c:v>
                </c:pt>
                <c:pt idx="2199">
                  <c:v>533321.49080000003</c:v>
                </c:pt>
                <c:pt idx="2200">
                  <c:v>112988.33939999998</c:v>
                </c:pt>
                <c:pt idx="2201">
                  <c:v>251140.54079999999</c:v>
                </c:pt>
                <c:pt idx="2202">
                  <c:v>102978.336</c:v>
                </c:pt>
                <c:pt idx="2203">
                  <c:v>716107.02119999996</c:v>
                </c:pt>
                <c:pt idx="2204">
                  <c:v>769595.54999999993</c:v>
                </c:pt>
                <c:pt idx="2205">
                  <c:v>174466.08</c:v>
                </c:pt>
                <c:pt idx="2206">
                  <c:v>733843.48320000002</c:v>
                </c:pt>
                <c:pt idx="2207">
                  <c:v>1184699.1744000001</c:v>
                </c:pt>
                <c:pt idx="2208">
                  <c:v>132203.3076</c:v>
                </c:pt>
                <c:pt idx="2209">
                  <c:v>1002392.4551999999</c:v>
                </c:pt>
                <c:pt idx="2210">
                  <c:v>230686.99360000002</c:v>
                </c:pt>
                <c:pt idx="2211">
                  <c:v>337399.94069999998</c:v>
                </c:pt>
                <c:pt idx="2212">
                  <c:v>807368.31240000005</c:v>
                </c:pt>
                <c:pt idx="2213">
                  <c:v>327480.03840000002</c:v>
                </c:pt>
                <c:pt idx="2214">
                  <c:v>195998.27189999999</c:v>
                </c:pt>
                <c:pt idx="2215">
                  <c:v>1132585.9238</c:v>
                </c:pt>
                <c:pt idx="2216">
                  <c:v>914948.91320000007</c:v>
                </c:pt>
                <c:pt idx="2217">
                  <c:v>539822.97459999996</c:v>
                </c:pt>
                <c:pt idx="2218">
                  <c:v>251162.7928</c:v>
                </c:pt>
                <c:pt idx="2219">
                  <c:v>378434.56349999999</c:v>
                </c:pt>
                <c:pt idx="2220">
                  <c:v>529306.46610000008</c:v>
                </c:pt>
                <c:pt idx="2221">
                  <c:v>1114064.6776000001</c:v>
                </c:pt>
                <c:pt idx="2222">
                  <c:v>221622.88580000002</c:v>
                </c:pt>
                <c:pt idx="2223">
                  <c:v>257784.92370000001</c:v>
                </c:pt>
                <c:pt idx="2224">
                  <c:v>383877.33019999997</c:v>
                </c:pt>
                <c:pt idx="2225">
                  <c:v>3323658.3099999996</c:v>
                </c:pt>
                <c:pt idx="2226">
                  <c:v>133560.0692</c:v>
                </c:pt>
                <c:pt idx="2227">
                  <c:v>1109421.5330000001</c:v>
                </c:pt>
                <c:pt idx="2228">
                  <c:v>262876.68959999998</c:v>
                </c:pt>
                <c:pt idx="2229">
                  <c:v>348375.10949999996</c:v>
                </c:pt>
                <c:pt idx="2230">
                  <c:v>2617057.7897999999</c:v>
                </c:pt>
                <c:pt idx="2231">
                  <c:v>768244.24249999993</c:v>
                </c:pt>
                <c:pt idx="2232">
                  <c:v>573718.77780000004</c:v>
                </c:pt>
                <c:pt idx="2233">
                  <c:v>713424.755</c:v>
                </c:pt>
                <c:pt idx="2234">
                  <c:v>1022709.0456</c:v>
                </c:pt>
                <c:pt idx="2235">
                  <c:v>149293.81349999999</c:v>
                </c:pt>
                <c:pt idx="2236">
                  <c:v>861143.82479999994</c:v>
                </c:pt>
                <c:pt idx="2237">
                  <c:v>435014.54660000006</c:v>
                </c:pt>
                <c:pt idx="2238">
                  <c:v>315151.44320000004</c:v>
                </c:pt>
                <c:pt idx="2239">
                  <c:v>205261.58109999998</c:v>
                </c:pt>
                <c:pt idx="2240">
                  <c:v>651908.12399999995</c:v>
                </c:pt>
                <c:pt idx="2241">
                  <c:v>626054.65630000015</c:v>
                </c:pt>
                <c:pt idx="2242">
                  <c:v>1225986.1110000003</c:v>
                </c:pt>
                <c:pt idx="2243">
                  <c:v>808635.38459999987</c:v>
                </c:pt>
                <c:pt idx="2244">
                  <c:v>520773.63409999997</c:v>
                </c:pt>
                <c:pt idx="2245">
                  <c:v>131863.10760000002</c:v>
                </c:pt>
                <c:pt idx="2246">
                  <c:v>220735.17379999999</c:v>
                </c:pt>
                <c:pt idx="2247">
                  <c:v>111923.01499999998</c:v>
                </c:pt>
                <c:pt idx="2248">
                  <c:v>615573.16399999999</c:v>
                </c:pt>
                <c:pt idx="2249">
                  <c:v>833011.60899999994</c:v>
                </c:pt>
                <c:pt idx="2250">
                  <c:v>143142.8328</c:v>
                </c:pt>
                <c:pt idx="2251">
                  <c:v>761881.73879999993</c:v>
                </c:pt>
                <c:pt idx="2252">
                  <c:v>1204392.1319999998</c:v>
                </c:pt>
                <c:pt idx="2253">
                  <c:v>134293.49430000002</c:v>
                </c:pt>
                <c:pt idx="2254">
                  <c:v>959430.00399999996</c:v>
                </c:pt>
                <c:pt idx="2255">
                  <c:v>220099.08060000002</c:v>
                </c:pt>
                <c:pt idx="2256">
                  <c:v>353763.48540000001</c:v>
                </c:pt>
                <c:pt idx="2257">
                  <c:v>868661.42810000014</c:v>
                </c:pt>
                <c:pt idx="2258">
                  <c:v>333966.57500000001</c:v>
                </c:pt>
                <c:pt idx="2259">
                  <c:v>233734.51349999997</c:v>
                </c:pt>
                <c:pt idx="2260">
                  <c:v>1112256.4523999998</c:v>
                </c:pt>
                <c:pt idx="2261">
                  <c:v>1044417.2457</c:v>
                </c:pt>
                <c:pt idx="2262">
                  <c:v>660049.56660000002</c:v>
                </c:pt>
                <c:pt idx="2263">
                  <c:v>361175.72159999999</c:v>
                </c:pt>
                <c:pt idx="2264">
                  <c:v>383713.09940000001</c:v>
                </c:pt>
                <c:pt idx="2265">
                  <c:v>482043.92320000002</c:v>
                </c:pt>
                <c:pt idx="2266">
                  <c:v>1002234.9132000001</c:v>
                </c:pt>
                <c:pt idx="2267">
                  <c:v>238117.27280000001</c:v>
                </c:pt>
                <c:pt idx="2268">
                  <c:v>284361.7782</c:v>
                </c:pt>
                <c:pt idx="2269">
                  <c:v>390346.24820000003</c:v>
                </c:pt>
                <c:pt idx="2270">
                  <c:v>3547982.7019000002</c:v>
                </c:pt>
                <c:pt idx="2271">
                  <c:v>130194.79200000003</c:v>
                </c:pt>
                <c:pt idx="2272">
                  <c:v>1186892.8329999999</c:v>
                </c:pt>
                <c:pt idx="2273">
                  <c:v>261977.14850000001</c:v>
                </c:pt>
                <c:pt idx="2274">
                  <c:v>343362.39160000003</c:v>
                </c:pt>
                <c:pt idx="2275">
                  <c:v>2401238.7091999999</c:v>
                </c:pt>
                <c:pt idx="2276">
                  <c:v>610513.75360000005</c:v>
                </c:pt>
                <c:pt idx="2277">
                  <c:v>622349.97360000003</c:v>
                </c:pt>
                <c:pt idx="2278">
                  <c:v>693451.38939999999</c:v>
                </c:pt>
                <c:pt idx="2279">
                  <c:v>1055343.3188</c:v>
                </c:pt>
                <c:pt idx="2280">
                  <c:v>155151.45209999997</c:v>
                </c:pt>
                <c:pt idx="2281">
                  <c:v>843238.76620000007</c:v>
                </c:pt>
                <c:pt idx="2282">
                  <c:v>451814.01179999998</c:v>
                </c:pt>
                <c:pt idx="2283">
                  <c:v>310676.09650000004</c:v>
                </c:pt>
                <c:pt idx="2284">
                  <c:v>200139.43599999999</c:v>
                </c:pt>
                <c:pt idx="2285">
                  <c:v>620699.97340000002</c:v>
                </c:pt>
                <c:pt idx="2286">
                  <c:v>686889.9138000001</c:v>
                </c:pt>
                <c:pt idx="2287">
                  <c:v>1269512.6784000001</c:v>
                </c:pt>
                <c:pt idx="2288">
                  <c:v>821581.52399999998</c:v>
                </c:pt>
                <c:pt idx="2289">
                  <c:v>545800.65059999994</c:v>
                </c:pt>
                <c:pt idx="2290">
                  <c:v>131275.1746</c:v>
                </c:pt>
                <c:pt idx="2291">
                  <c:v>226707.61000000002</c:v>
                </c:pt>
                <c:pt idx="2292">
                  <c:v>100768.3066</c:v>
                </c:pt>
                <c:pt idx="2293">
                  <c:v>687317.924</c:v>
                </c:pt>
                <c:pt idx="2294">
                  <c:v>814555.22130000009</c:v>
                </c:pt>
                <c:pt idx="2295">
                  <c:v>220771.992</c:v>
                </c:pt>
                <c:pt idx="2296">
                  <c:v>703184.2389</c:v>
                </c:pt>
                <c:pt idx="2297">
                  <c:v>1251583.3870999999</c:v>
                </c:pt>
                <c:pt idx="2298">
                  <c:v>131192.49960000001</c:v>
                </c:pt>
                <c:pt idx="2299">
                  <c:v>1103305.5264000001</c:v>
                </c:pt>
                <c:pt idx="2300">
                  <c:v>244001.58120000004</c:v>
                </c:pt>
                <c:pt idx="2301">
                  <c:v>340839.0674</c:v>
                </c:pt>
                <c:pt idx="2302">
                  <c:v>807349.01459999999</c:v>
                </c:pt>
                <c:pt idx="2303">
                  <c:v>313863.16000000003</c:v>
                </c:pt>
                <c:pt idx="2304">
                  <c:v>234739.34049999999</c:v>
                </c:pt>
                <c:pt idx="2305">
                  <c:v>1247274.8843999999</c:v>
                </c:pt>
                <c:pt idx="2306">
                  <c:v>928216.36230000004</c:v>
                </c:pt>
                <c:pt idx="2307">
                  <c:v>529421.78820000007</c:v>
                </c:pt>
                <c:pt idx="2308">
                  <c:v>233828.09279999998</c:v>
                </c:pt>
                <c:pt idx="2309">
                  <c:v>426410.96160000004</c:v>
                </c:pt>
                <c:pt idx="2310">
                  <c:v>619726.30999999994</c:v>
                </c:pt>
                <c:pt idx="2311">
                  <c:v>1132535.5226999999</c:v>
                </c:pt>
                <c:pt idx="2312">
                  <c:v>244646.65149999998</c:v>
                </c:pt>
                <c:pt idx="2313">
                  <c:v>267512.46840000001</c:v>
                </c:pt>
                <c:pt idx="2314">
                  <c:v>405482.36299999995</c:v>
                </c:pt>
                <c:pt idx="2315">
                  <c:v>3292570.45</c:v>
                </c:pt>
                <c:pt idx="2316">
                  <c:v>132719.236</c:v>
                </c:pt>
                <c:pt idx="2317">
                  <c:v>1092744.0056</c:v>
                </c:pt>
                <c:pt idx="2318">
                  <c:v>259123.87380000003</c:v>
                </c:pt>
                <c:pt idx="2319">
                  <c:v>350410.69170000008</c:v>
                </c:pt>
                <c:pt idx="2320">
                  <c:v>3365912.6610999997</c:v>
                </c:pt>
                <c:pt idx="2321">
                  <c:v>708890.87780000002</c:v>
                </c:pt>
                <c:pt idx="2322">
                  <c:v>587282.76599999995</c:v>
                </c:pt>
                <c:pt idx="2323">
                  <c:v>885186.76639999996</c:v>
                </c:pt>
                <c:pt idx="2324">
                  <c:v>1129885.1107999999</c:v>
                </c:pt>
                <c:pt idx="2325">
                  <c:v>172854.7457</c:v>
                </c:pt>
                <c:pt idx="2326">
                  <c:v>854610.82000000007</c:v>
                </c:pt>
                <c:pt idx="2327">
                  <c:v>425862.29999999993</c:v>
                </c:pt>
                <c:pt idx="2328">
                  <c:v>318495.25</c:v>
                </c:pt>
                <c:pt idx="2329">
                  <c:v>203428.15419999999</c:v>
                </c:pt>
                <c:pt idx="2330">
                  <c:v>598420.92200000002</c:v>
                </c:pt>
                <c:pt idx="2331">
                  <c:v>626645.32200000004</c:v>
                </c:pt>
                <c:pt idx="2332">
                  <c:v>1159925.679</c:v>
                </c:pt>
                <c:pt idx="2333">
                  <c:v>777702.13939999999</c:v>
                </c:pt>
                <c:pt idx="2334">
                  <c:v>510112.36710000003</c:v>
                </c:pt>
                <c:pt idx="2335">
                  <c:v>126310.34080000001</c:v>
                </c:pt>
                <c:pt idx="2336">
                  <c:v>226070.32760000002</c:v>
                </c:pt>
                <c:pt idx="2337">
                  <c:v>135253.46119999999</c:v>
                </c:pt>
                <c:pt idx="2338">
                  <c:v>628423.152</c:v>
                </c:pt>
                <c:pt idx="2339">
                  <c:v>780782.77350000001</c:v>
                </c:pt>
                <c:pt idx="2340">
                  <c:v>143345.375</c:v>
                </c:pt>
                <c:pt idx="2341">
                  <c:v>718721.52</c:v>
                </c:pt>
                <c:pt idx="2342">
                  <c:v>1234363.0248</c:v>
                </c:pt>
                <c:pt idx="2343">
                  <c:v>128722.083</c:v>
                </c:pt>
                <c:pt idx="2344">
                  <c:v>1004073.2136999998</c:v>
                </c:pt>
                <c:pt idx="2345">
                  <c:v>222673.97450000001</c:v>
                </c:pt>
                <c:pt idx="2346">
                  <c:v>348293.27110000001</c:v>
                </c:pt>
                <c:pt idx="2347">
                  <c:v>795901.93760000006</c:v>
                </c:pt>
                <c:pt idx="2348">
                  <c:v>266547.83510000003</c:v>
                </c:pt>
                <c:pt idx="2349">
                  <c:v>210946.10010000004</c:v>
                </c:pt>
                <c:pt idx="2350">
                  <c:v>1242253.8588000003</c:v>
                </c:pt>
                <c:pt idx="2351">
                  <c:v>983229.54879999987</c:v>
                </c:pt>
                <c:pt idx="2352">
                  <c:v>481550.18</c:v>
                </c:pt>
                <c:pt idx="2353">
                  <c:v>248308.34999999998</c:v>
                </c:pt>
                <c:pt idx="2354">
                  <c:v>381141.72720000002</c:v>
                </c:pt>
                <c:pt idx="2355">
                  <c:v>501358.79419999995</c:v>
                </c:pt>
                <c:pt idx="2356">
                  <c:v>1208695.628</c:v>
                </c:pt>
                <c:pt idx="2357">
                  <c:v>217922.23800000001</c:v>
                </c:pt>
                <c:pt idx="2358">
                  <c:v>293161.99679999996</c:v>
                </c:pt>
                <c:pt idx="2359">
                  <c:v>408409.63459999999</c:v>
                </c:pt>
                <c:pt idx="2360">
                  <c:v>3342538.7040000004</c:v>
                </c:pt>
                <c:pt idx="2361">
                  <c:v>128118.5955</c:v>
                </c:pt>
                <c:pt idx="2362">
                  <c:v>1202263.1264999998</c:v>
                </c:pt>
                <c:pt idx="2363">
                  <c:v>268416.75539999997</c:v>
                </c:pt>
                <c:pt idx="2364">
                  <c:v>343098.99900000001</c:v>
                </c:pt>
                <c:pt idx="2365">
                  <c:v>2367853.7344</c:v>
                </c:pt>
                <c:pt idx="2366">
                  <c:v>624822.11840000004</c:v>
                </c:pt>
                <c:pt idx="2367">
                  <c:v>619591.13959999999</c:v>
                </c:pt>
                <c:pt idx="2368">
                  <c:v>657371.27399999998</c:v>
                </c:pt>
                <c:pt idx="2369">
                  <c:v>1125749.5775000001</c:v>
                </c:pt>
                <c:pt idx="2370">
                  <c:v>169673.07629999999</c:v>
                </c:pt>
                <c:pt idx="2371">
                  <c:v>734326.17960000003</c:v>
                </c:pt>
                <c:pt idx="2372">
                  <c:v>434645.84780000005</c:v>
                </c:pt>
                <c:pt idx="2373">
                  <c:v>325616.55</c:v>
                </c:pt>
                <c:pt idx="2374">
                  <c:v>196121.26389999999</c:v>
                </c:pt>
                <c:pt idx="2375">
                  <c:v>639294.35119999992</c:v>
                </c:pt>
                <c:pt idx="2376">
                  <c:v>640981.31039999996</c:v>
                </c:pt>
                <c:pt idx="2377">
                  <c:v>1190061.0918000001</c:v>
                </c:pt>
                <c:pt idx="2378">
                  <c:v>706361.47319999989</c:v>
                </c:pt>
                <c:pt idx="2379">
                  <c:v>547769.04960000003</c:v>
                </c:pt>
                <c:pt idx="2380">
                  <c:v>114377.1412</c:v>
                </c:pt>
                <c:pt idx="2381">
                  <c:v>245577.32</c:v>
                </c:pt>
                <c:pt idx="2382">
                  <c:v>106634.38019999999</c:v>
                </c:pt>
                <c:pt idx="2383">
                  <c:v>690678.34769999993</c:v>
                </c:pt>
                <c:pt idx="2384">
                  <c:v>849036.84800000011</c:v>
                </c:pt>
                <c:pt idx="2385">
                  <c:v>205892.32950000002</c:v>
                </c:pt>
                <c:pt idx="2386">
                  <c:v>740711.64649999992</c:v>
                </c:pt>
                <c:pt idx="2387">
                  <c:v>1297834.1247999999</c:v>
                </c:pt>
                <c:pt idx="2388">
                  <c:v>146548.61519999997</c:v>
                </c:pt>
                <c:pt idx="2389">
                  <c:v>1132757</c:v>
                </c:pt>
                <c:pt idx="2390">
                  <c:v>237391.12100000001</c:v>
                </c:pt>
                <c:pt idx="2391">
                  <c:v>360521.18449999997</c:v>
                </c:pt>
                <c:pt idx="2392">
                  <c:v>1016054.919</c:v>
                </c:pt>
                <c:pt idx="2393">
                  <c:v>294258.71499999997</c:v>
                </c:pt>
                <c:pt idx="2394">
                  <c:v>232458.42600000001</c:v>
                </c:pt>
                <c:pt idx="2395">
                  <c:v>1285151.6628999999</c:v>
                </c:pt>
                <c:pt idx="2396">
                  <c:v>1157938.6847999999</c:v>
                </c:pt>
                <c:pt idx="2397">
                  <c:v>597940.07790000003</c:v>
                </c:pt>
                <c:pt idx="2398">
                  <c:v>313151.65000000002</c:v>
                </c:pt>
                <c:pt idx="2399">
                  <c:v>406261.79640000005</c:v>
                </c:pt>
                <c:pt idx="2400">
                  <c:v>545024.67839999998</c:v>
                </c:pt>
                <c:pt idx="2401">
                  <c:v>1189631.8366</c:v>
                </c:pt>
                <c:pt idx="2402">
                  <c:v>237526.63960000002</c:v>
                </c:pt>
                <c:pt idx="2403">
                  <c:v>268335.32250000001</c:v>
                </c:pt>
                <c:pt idx="2404">
                  <c:v>380699.69439999998</c:v>
                </c:pt>
                <c:pt idx="2405">
                  <c:v>3611238.477</c:v>
                </c:pt>
                <c:pt idx="2406">
                  <c:v>149853.40289999999</c:v>
                </c:pt>
                <c:pt idx="2407">
                  <c:v>1149850.2096000002</c:v>
                </c:pt>
                <c:pt idx="2408">
                  <c:v>279050.141</c:v>
                </c:pt>
                <c:pt idx="2409">
                  <c:v>346268.8371</c:v>
                </c:pt>
                <c:pt idx="2410">
                  <c:v>2477205.1204000004</c:v>
                </c:pt>
                <c:pt idx="2411">
                  <c:v>829872.41</c:v>
                </c:pt>
                <c:pt idx="2412">
                  <c:v>587680.12160000007</c:v>
                </c:pt>
                <c:pt idx="2413">
                  <c:v>728136.86399999994</c:v>
                </c:pt>
                <c:pt idx="2414">
                  <c:v>1087871.3674999999</c:v>
                </c:pt>
                <c:pt idx="2415">
                  <c:v>183320.58290000001</c:v>
                </c:pt>
                <c:pt idx="2416">
                  <c:v>890345.71409999998</c:v>
                </c:pt>
                <c:pt idx="2417">
                  <c:v>453550.17599999998</c:v>
                </c:pt>
                <c:pt idx="2418">
                  <c:v>331116.76</c:v>
                </c:pt>
                <c:pt idx="2419">
                  <c:v>226407.92580000003</c:v>
                </c:pt>
                <c:pt idx="2420">
                  <c:v>586884.90040000004</c:v>
                </c:pt>
                <c:pt idx="2421">
                  <c:v>659640.29200000002</c:v>
                </c:pt>
                <c:pt idx="2422">
                  <c:v>1199631.2719000001</c:v>
                </c:pt>
                <c:pt idx="2423">
                  <c:v>835518.87599999993</c:v>
                </c:pt>
                <c:pt idx="2424">
                  <c:v>553667.14390000002</c:v>
                </c:pt>
                <c:pt idx="2425">
                  <c:v>137094.13080000001</c:v>
                </c:pt>
                <c:pt idx="2426">
                  <c:v>243066.41499999998</c:v>
                </c:pt>
                <c:pt idx="2427">
                  <c:v>126528.50899999998</c:v>
                </c:pt>
                <c:pt idx="2428">
                  <c:v>639964.8112</c:v>
                </c:pt>
                <c:pt idx="2429">
                  <c:v>903399.04299999983</c:v>
                </c:pt>
                <c:pt idx="2430">
                  <c:v>141257.95769999997</c:v>
                </c:pt>
                <c:pt idx="2431">
                  <c:v>813288.60539999988</c:v>
                </c:pt>
                <c:pt idx="2432">
                  <c:v>1229009.2874999999</c:v>
                </c:pt>
                <c:pt idx="2433">
                  <c:v>143258.74409999998</c:v>
                </c:pt>
                <c:pt idx="2434">
                  <c:v>1121099.7024000001</c:v>
                </c:pt>
                <c:pt idx="2435">
                  <c:v>253242.24899999998</c:v>
                </c:pt>
                <c:pt idx="2436">
                  <c:v>357445.2684</c:v>
                </c:pt>
                <c:pt idx="2437">
                  <c:v>945070.26</c:v>
                </c:pt>
                <c:pt idx="2438">
                  <c:v>237541.2072</c:v>
                </c:pt>
                <c:pt idx="2439">
                  <c:v>255257.63499999998</c:v>
                </c:pt>
                <c:pt idx="2440">
                  <c:v>1403803.1364</c:v>
                </c:pt>
                <c:pt idx="2441">
                  <c:v>949285.43600000022</c:v>
                </c:pt>
                <c:pt idx="2442">
                  <c:v>613666.15559999994</c:v>
                </c:pt>
                <c:pt idx="2443">
                  <c:v>260999.64660000001</c:v>
                </c:pt>
                <c:pt idx="2444">
                  <c:v>421674.19559999992</c:v>
                </c:pt>
                <c:pt idx="2445">
                  <c:v>595221.32250000001</c:v>
                </c:pt>
                <c:pt idx="2446">
                  <c:v>1332588.8352000001</c:v>
                </c:pt>
                <c:pt idx="2447">
                  <c:v>262523.228</c:v>
                </c:pt>
                <c:pt idx="2448">
                  <c:v>301174.05119999999</c:v>
                </c:pt>
                <c:pt idx="2449">
                  <c:v>426169.47379999998</c:v>
                </c:pt>
                <c:pt idx="2450">
                  <c:v>3591031.8534000004</c:v>
                </c:pt>
                <c:pt idx="2451">
                  <c:v>158039.93279999998</c:v>
                </c:pt>
                <c:pt idx="2452">
                  <c:v>1272309.648</c:v>
                </c:pt>
                <c:pt idx="2453">
                  <c:v>289786.93800000002</c:v>
                </c:pt>
                <c:pt idx="2454">
                  <c:v>359692.04740000004</c:v>
                </c:pt>
                <c:pt idx="2455">
                  <c:v>2631428.1875999998</c:v>
                </c:pt>
                <c:pt idx="2456">
                  <c:v>624203.11800000002</c:v>
                </c:pt>
                <c:pt idx="2457">
                  <c:v>647005.72499999998</c:v>
                </c:pt>
                <c:pt idx="2458">
                  <c:v>716566.66559999995</c:v>
                </c:pt>
                <c:pt idx="2459">
                  <c:v>1195004.7439999999</c:v>
                </c:pt>
                <c:pt idx="2460">
                  <c:v>164892.93599999999</c:v>
                </c:pt>
                <c:pt idx="2461">
                  <c:v>773503.02349999989</c:v>
                </c:pt>
                <c:pt idx="2462">
                  <c:v>464087.01439999999</c:v>
                </c:pt>
                <c:pt idx="2463">
                  <c:v>358056.02880000003</c:v>
                </c:pt>
                <c:pt idx="2464">
                  <c:v>230545.0472</c:v>
                </c:pt>
                <c:pt idx="2465">
                  <c:v>653320.81900000002</c:v>
                </c:pt>
                <c:pt idx="2466">
                  <c:v>670009.98679999996</c:v>
                </c:pt>
                <c:pt idx="2467">
                  <c:v>1279167.9012</c:v>
                </c:pt>
                <c:pt idx="2468">
                  <c:v>760598.47880000016</c:v>
                </c:pt>
                <c:pt idx="2469">
                  <c:v>599230.66200000001</c:v>
                </c:pt>
                <c:pt idx="2470">
                  <c:v>131212.26719999997</c:v>
                </c:pt>
                <c:pt idx="2471">
                  <c:v>246513.63520000005</c:v>
                </c:pt>
                <c:pt idx="2472">
                  <c:v>107431.485</c:v>
                </c:pt>
                <c:pt idx="2473">
                  <c:v>728857.71400000004</c:v>
                </c:pt>
                <c:pt idx="2474">
                  <c:v>1025474.0989</c:v>
                </c:pt>
                <c:pt idx="2475">
                  <c:v>153819.03599999996</c:v>
                </c:pt>
                <c:pt idx="2476">
                  <c:v>792750.76089999999</c:v>
                </c:pt>
                <c:pt idx="2477">
                  <c:v>1345310.7930000001</c:v>
                </c:pt>
                <c:pt idx="2478">
                  <c:v>147875.59260000003</c:v>
                </c:pt>
                <c:pt idx="2479">
                  <c:v>796218.73800000001</c:v>
                </c:pt>
                <c:pt idx="2480">
                  <c:v>264678.15780000004</c:v>
                </c:pt>
                <c:pt idx="2481">
                  <c:v>391278.34310000006</c:v>
                </c:pt>
                <c:pt idx="2482">
                  <c:v>1003315.215</c:v>
                </c:pt>
                <c:pt idx="2483">
                  <c:v>259478.85319999995</c:v>
                </c:pt>
                <c:pt idx="2484">
                  <c:v>248457.59449999998</c:v>
                </c:pt>
                <c:pt idx="2485">
                  <c:v>1547885.7299999997</c:v>
                </c:pt>
                <c:pt idx="2486">
                  <c:v>1120766.6004000003</c:v>
                </c:pt>
                <c:pt idx="2487">
                  <c:v>632919.77669999993</c:v>
                </c:pt>
                <c:pt idx="2488">
                  <c:v>285153.78000000003</c:v>
                </c:pt>
                <c:pt idx="2489">
                  <c:v>452917.87770000001</c:v>
                </c:pt>
                <c:pt idx="2490">
                  <c:v>381692.45399999997</c:v>
                </c:pt>
                <c:pt idx="2491">
                  <c:v>1409199.236</c:v>
                </c:pt>
                <c:pt idx="2492">
                  <c:v>273665.53200000001</c:v>
                </c:pt>
                <c:pt idx="2493">
                  <c:v>309780.53909999999</c:v>
                </c:pt>
                <c:pt idx="2494">
                  <c:v>392561.55540000001</c:v>
                </c:pt>
                <c:pt idx="2495">
                  <c:v>3728874.4257</c:v>
                </c:pt>
                <c:pt idx="2496">
                  <c:v>158968.00290000002</c:v>
                </c:pt>
                <c:pt idx="2497">
                  <c:v>1223790.3607999999</c:v>
                </c:pt>
                <c:pt idx="2498">
                  <c:v>312285.26730000001</c:v>
                </c:pt>
                <c:pt idx="2499">
                  <c:v>379016.18520000001</c:v>
                </c:pt>
                <c:pt idx="2500">
                  <c:v>2494460.1171000004</c:v>
                </c:pt>
                <c:pt idx="2501">
                  <c:v>681226.78050000011</c:v>
                </c:pt>
                <c:pt idx="2502">
                  <c:v>645062.69519999996</c:v>
                </c:pt>
                <c:pt idx="2503">
                  <c:v>755683.40159999998</c:v>
                </c:pt>
                <c:pt idx="2504">
                  <c:v>1215329.0244</c:v>
                </c:pt>
                <c:pt idx="2505">
                  <c:v>164600.88750000001</c:v>
                </c:pt>
                <c:pt idx="2506">
                  <c:v>807108.22499999998</c:v>
                </c:pt>
                <c:pt idx="2507">
                  <c:v>502152.01840000006</c:v>
                </c:pt>
                <c:pt idx="2508">
                  <c:v>387655.48800000007</c:v>
                </c:pt>
                <c:pt idx="2509">
                  <c:v>229446.73750000002</c:v>
                </c:pt>
                <c:pt idx="2510">
                  <c:v>722864.45280000009</c:v>
                </c:pt>
                <c:pt idx="2511">
                  <c:v>682815.60100000002</c:v>
                </c:pt>
                <c:pt idx="2512">
                  <c:v>1488570.5951999999</c:v>
                </c:pt>
                <c:pt idx="2513">
                  <c:v>795624.51399999997</c:v>
                </c:pt>
                <c:pt idx="2514">
                  <c:v>635711.52370000002</c:v>
                </c:pt>
                <c:pt idx="2515">
                  <c:v>140803.2745</c:v>
                </c:pt>
                <c:pt idx="2516">
                  <c:v>217934.24790000002</c:v>
                </c:pt>
                <c:pt idx="2517">
                  <c:v>120927.6997</c:v>
                </c:pt>
                <c:pt idx="2518">
                  <c:v>711982.79360000009</c:v>
                </c:pt>
                <c:pt idx="2519">
                  <c:v>992817.44279999996</c:v>
                </c:pt>
                <c:pt idx="2520">
                  <c:v>136021.46669999999</c:v>
                </c:pt>
                <c:pt idx="2521">
                  <c:v>790654.82580000011</c:v>
                </c:pt>
                <c:pt idx="2522">
                  <c:v>1363025.66</c:v>
                </c:pt>
                <c:pt idx="2523">
                  <c:v>145990.0778</c:v>
                </c:pt>
                <c:pt idx="2524">
                  <c:v>839014.96390000009</c:v>
                </c:pt>
                <c:pt idx="2525">
                  <c:v>234493.43950000001</c:v>
                </c:pt>
                <c:pt idx="2526">
                  <c:v>408836.41739999992</c:v>
                </c:pt>
                <c:pt idx="2527">
                  <c:v>972016.63500000001</c:v>
                </c:pt>
                <c:pt idx="2528">
                  <c:v>319643.62699999998</c:v>
                </c:pt>
                <c:pt idx="2529">
                  <c:v>214843.55840000001</c:v>
                </c:pt>
                <c:pt idx="2530">
                  <c:v>1444042.1319999998</c:v>
                </c:pt>
                <c:pt idx="2531">
                  <c:v>1020710.8040000001</c:v>
                </c:pt>
                <c:pt idx="2532">
                  <c:v>452278.41119999997</c:v>
                </c:pt>
                <c:pt idx="2533">
                  <c:v>257028.83249999996</c:v>
                </c:pt>
                <c:pt idx="2534">
                  <c:v>418971.5008000001</c:v>
                </c:pt>
                <c:pt idx="2535">
                  <c:v>385330.57360000006</c:v>
                </c:pt>
                <c:pt idx="2536">
                  <c:v>1231113.3710000003</c:v>
                </c:pt>
                <c:pt idx="2537">
                  <c:v>241390.33600000001</c:v>
                </c:pt>
                <c:pt idx="2538">
                  <c:v>324643.62239999999</c:v>
                </c:pt>
                <c:pt idx="2539">
                  <c:v>396789.47350000002</c:v>
                </c:pt>
                <c:pt idx="2540">
                  <c:v>3596013.9304000004</c:v>
                </c:pt>
                <c:pt idx="2541">
                  <c:v>142530.60079999999</c:v>
                </c:pt>
                <c:pt idx="2542">
                  <c:v>1297413.6854999999</c:v>
                </c:pt>
                <c:pt idx="2543">
                  <c:v>311589.42739999999</c:v>
                </c:pt>
                <c:pt idx="2544">
                  <c:v>398219.70139999996</c:v>
                </c:pt>
                <c:pt idx="2545">
                  <c:v>2268008.7298999997</c:v>
                </c:pt>
                <c:pt idx="2546">
                  <c:v>640144.6925</c:v>
                </c:pt>
                <c:pt idx="2547">
                  <c:v>675498.18209999998</c:v>
                </c:pt>
                <c:pt idx="2548">
                  <c:v>725948.85990000004</c:v>
                </c:pt>
                <c:pt idx="2549">
                  <c:v>1140370.5689999999</c:v>
                </c:pt>
                <c:pt idx="2550">
                  <c:v>177043.65150000001</c:v>
                </c:pt>
                <c:pt idx="2551">
                  <c:v>822593.84479999996</c:v>
                </c:pt>
                <c:pt idx="2552">
                  <c:v>513217.83720000001</c:v>
                </c:pt>
                <c:pt idx="2553">
                  <c:v>385648.34149999992</c:v>
                </c:pt>
                <c:pt idx="2554">
                  <c:v>226953.2647</c:v>
                </c:pt>
                <c:pt idx="2555">
                  <c:v>739501.5340000001</c:v>
                </c:pt>
                <c:pt idx="2556">
                  <c:v>701852.67460000003</c:v>
                </c:pt>
                <c:pt idx="2557">
                  <c:v>1477287.9177000001</c:v>
                </c:pt>
                <c:pt idx="2558">
                  <c:v>821840.38300000003</c:v>
                </c:pt>
                <c:pt idx="2559">
                  <c:v>633889.3689</c:v>
                </c:pt>
                <c:pt idx="2560">
                  <c:v>133656.50099999999</c:v>
                </c:pt>
                <c:pt idx="2561">
                  <c:v>255064.8469</c:v>
                </c:pt>
                <c:pt idx="2562">
                  <c:v>107535.85040000001</c:v>
                </c:pt>
                <c:pt idx="2563">
                  <c:v>737394.97840000002</c:v>
                </c:pt>
                <c:pt idx="2564">
                  <c:v>972920.09519999987</c:v>
                </c:pt>
                <c:pt idx="2565">
                  <c:v>203532.03699999998</c:v>
                </c:pt>
                <c:pt idx="2566">
                  <c:v>1005080.0819999998</c:v>
                </c:pt>
                <c:pt idx="2567">
                  <c:v>1597263.4340000004</c:v>
                </c:pt>
                <c:pt idx="2568">
                  <c:v>174657.31569999998</c:v>
                </c:pt>
                <c:pt idx="2569">
                  <c:v>1200406.875</c:v>
                </c:pt>
                <c:pt idx="2570">
                  <c:v>281946.74400000001</c:v>
                </c:pt>
                <c:pt idx="2571">
                  <c:v>494313.89720000001</c:v>
                </c:pt>
                <c:pt idx="2572">
                  <c:v>1114879.5896000001</c:v>
                </c:pt>
                <c:pt idx="2573">
                  <c:v>383270.7438</c:v>
                </c:pt>
                <c:pt idx="2574">
                  <c:v>293544.13919999998</c:v>
                </c:pt>
                <c:pt idx="2575">
                  <c:v>1584225.3433999999</c:v>
                </c:pt>
                <c:pt idx="2576">
                  <c:v>1269656.8559999999</c:v>
                </c:pt>
                <c:pt idx="2577">
                  <c:v>678152.8208000001</c:v>
                </c:pt>
                <c:pt idx="2578">
                  <c:v>314408.65500000003</c:v>
                </c:pt>
                <c:pt idx="2579">
                  <c:v>482348.9988</c:v>
                </c:pt>
                <c:pt idx="2580">
                  <c:v>668547.6791999999</c:v>
                </c:pt>
                <c:pt idx="2581">
                  <c:v>1470918.8171999999</c:v>
                </c:pt>
                <c:pt idx="2582">
                  <c:v>312298.47240000003</c:v>
                </c:pt>
                <c:pt idx="2583">
                  <c:v>423480.24290000001</c:v>
                </c:pt>
                <c:pt idx="2584">
                  <c:v>530169.31660000002</c:v>
                </c:pt>
                <c:pt idx="2585">
                  <c:v>4391257.0163000003</c:v>
                </c:pt>
                <c:pt idx="2586">
                  <c:v>186717.38399999999</c:v>
                </c:pt>
                <c:pt idx="2587">
                  <c:v>1624926.5758</c:v>
                </c:pt>
                <c:pt idx="2588">
                  <c:v>371975.10000000003</c:v>
                </c:pt>
                <c:pt idx="2589">
                  <c:v>479758.42080000002</c:v>
                </c:pt>
                <c:pt idx="2590">
                  <c:v>3111486.0660000001</c:v>
                </c:pt>
                <c:pt idx="2591">
                  <c:v>925922.42850000004</c:v>
                </c:pt>
                <c:pt idx="2592">
                  <c:v>825300.3195000001</c:v>
                </c:pt>
                <c:pt idx="2593">
                  <c:v>877975.75880000019</c:v>
                </c:pt>
                <c:pt idx="2594">
                  <c:v>1499009.8544999999</c:v>
                </c:pt>
                <c:pt idx="2595">
                  <c:v>257718.07709999999</c:v>
                </c:pt>
                <c:pt idx="2596">
                  <c:v>1115996.8155</c:v>
                </c:pt>
                <c:pt idx="2597">
                  <c:v>589181.16320000007</c:v>
                </c:pt>
                <c:pt idx="2598">
                  <c:v>456777.45850000001</c:v>
                </c:pt>
                <c:pt idx="2599">
                  <c:v>280907.93580000004</c:v>
                </c:pt>
                <c:pt idx="2600">
                  <c:v>859866.38760000013</c:v>
                </c:pt>
                <c:pt idx="2601">
                  <c:v>814302.31400000001</c:v>
                </c:pt>
                <c:pt idx="2602">
                  <c:v>1622344.2615</c:v>
                </c:pt>
                <c:pt idx="2603">
                  <c:v>1052853.4342999998</c:v>
                </c:pt>
                <c:pt idx="2604">
                  <c:v>773396.17740000004</c:v>
                </c:pt>
                <c:pt idx="2605">
                  <c:v>185858.43089999998</c:v>
                </c:pt>
                <c:pt idx="2606">
                  <c:v>357694.50780000002</c:v>
                </c:pt>
                <c:pt idx="2607">
                  <c:v>132861.03719999999</c:v>
                </c:pt>
                <c:pt idx="2608">
                  <c:v>907854.27430000005</c:v>
                </c:pt>
                <c:pt idx="2609">
                  <c:v>1158133.3500000001</c:v>
                </c:pt>
                <c:pt idx="2610">
                  <c:v>176553.98179999998</c:v>
                </c:pt>
                <c:pt idx="2611">
                  <c:v>849869.69219999993</c:v>
                </c:pt>
                <c:pt idx="2612">
                  <c:v>1426620.2105999999</c:v>
                </c:pt>
                <c:pt idx="2613">
                  <c:v>151878.2009</c:v>
                </c:pt>
                <c:pt idx="2614">
                  <c:v>1279898.7024000001</c:v>
                </c:pt>
                <c:pt idx="2615">
                  <c:v>266111.91989999998</c:v>
                </c:pt>
                <c:pt idx="2616">
                  <c:v>403515.5603999999</c:v>
                </c:pt>
                <c:pt idx="2617">
                  <c:v>1081562.689</c:v>
                </c:pt>
                <c:pt idx="2618">
                  <c:v>371374.21980000002</c:v>
                </c:pt>
                <c:pt idx="2619">
                  <c:v>268189.10560000001</c:v>
                </c:pt>
                <c:pt idx="2620">
                  <c:v>1518264.702</c:v>
                </c:pt>
                <c:pt idx="2621">
                  <c:v>1200449.1199999999</c:v>
                </c:pt>
                <c:pt idx="2622">
                  <c:v>649217.772</c:v>
                </c:pt>
                <c:pt idx="2623">
                  <c:v>300653.94380000007</c:v>
                </c:pt>
                <c:pt idx="2624">
                  <c:v>533250.0756000001</c:v>
                </c:pt>
                <c:pt idx="2625">
                  <c:v>645882.16679999989</c:v>
                </c:pt>
                <c:pt idx="2626">
                  <c:v>1402852.6535999998</c:v>
                </c:pt>
                <c:pt idx="2627">
                  <c:v>262029.44900000002</c:v>
                </c:pt>
                <c:pt idx="2628">
                  <c:v>297030.56880000007</c:v>
                </c:pt>
                <c:pt idx="2629">
                  <c:v>449303.06400000001</c:v>
                </c:pt>
                <c:pt idx="2630">
                  <c:v>3779592.3774000001</c:v>
                </c:pt>
                <c:pt idx="2631">
                  <c:v>160897.6747</c:v>
                </c:pt>
                <c:pt idx="2632">
                  <c:v>1277909.0766</c:v>
                </c:pt>
                <c:pt idx="2633">
                  <c:v>316308.02820000006</c:v>
                </c:pt>
                <c:pt idx="2634">
                  <c:v>361639.26750000002</c:v>
                </c:pt>
                <c:pt idx="2635">
                  <c:v>3152283.5970000001</c:v>
                </c:pt>
                <c:pt idx="2636">
                  <c:v>805000.83310000005</c:v>
                </c:pt>
                <c:pt idx="2637">
                  <c:v>627475.76320000004</c:v>
                </c:pt>
                <c:pt idx="2638">
                  <c:v>927672.61360000004</c:v>
                </c:pt>
                <c:pt idx="2639">
                  <c:v>1260564.0398999997</c:v>
                </c:pt>
                <c:pt idx="2640">
                  <c:v>206371.27019999997</c:v>
                </c:pt>
                <c:pt idx="2641">
                  <c:v>1027674.2403000001</c:v>
                </c:pt>
                <c:pt idx="2642">
                  <c:v>513940.82520000002</c:v>
                </c:pt>
                <c:pt idx="2643">
                  <c:v>384967.66030000005</c:v>
                </c:pt>
                <c:pt idx="2644">
                  <c:v>233759.91959999999</c:v>
                </c:pt>
                <c:pt idx="2645">
                  <c:v>716848.16279999993</c:v>
                </c:pt>
                <c:pt idx="2646">
                  <c:v>703392.79219999991</c:v>
                </c:pt>
                <c:pt idx="2647">
                  <c:v>1388267.1798</c:v>
                </c:pt>
                <c:pt idx="2648">
                  <c:v>965630.07059999998</c:v>
                </c:pt>
                <c:pt idx="2649">
                  <c:v>639089.51600000006</c:v>
                </c:pt>
                <c:pt idx="2650">
                  <c:v>161273.29140000002</c:v>
                </c:pt>
                <c:pt idx="2651">
                  <c:v>270509.73299999995</c:v>
                </c:pt>
                <c:pt idx="2652">
                  <c:v>128390.13360000002</c:v>
                </c:pt>
                <c:pt idx="2653">
                  <c:v>671357.83739999996</c:v>
                </c:pt>
                <c:pt idx="2654">
                  <c:v>979072.86590000009</c:v>
                </c:pt>
                <c:pt idx="2655">
                  <c:v>155240.98139999999</c:v>
                </c:pt>
                <c:pt idx="2656">
                  <c:v>790504.47599999991</c:v>
                </c:pt>
                <c:pt idx="2657">
                  <c:v>1401429.4978999998</c:v>
                </c:pt>
                <c:pt idx="2658">
                  <c:v>141448.9902</c:v>
                </c:pt>
                <c:pt idx="2659">
                  <c:v>1072511.595</c:v>
                </c:pt>
                <c:pt idx="2660">
                  <c:v>252437.7984</c:v>
                </c:pt>
                <c:pt idx="2661">
                  <c:v>417517.4192</c:v>
                </c:pt>
                <c:pt idx="2662">
                  <c:v>1065627.5136000002</c:v>
                </c:pt>
                <c:pt idx="2663">
                  <c:v>374056.49339999998</c:v>
                </c:pt>
                <c:pt idx="2664">
                  <c:v>288031.65659999999</c:v>
                </c:pt>
                <c:pt idx="2665">
                  <c:v>1361767.6683</c:v>
                </c:pt>
                <c:pt idx="2666">
                  <c:v>1015199.5140000001</c:v>
                </c:pt>
                <c:pt idx="2667">
                  <c:v>596517.65209999995</c:v>
                </c:pt>
                <c:pt idx="2668">
                  <c:v>310508.61930000002</c:v>
                </c:pt>
                <c:pt idx="2669">
                  <c:v>435296.19419999997</c:v>
                </c:pt>
                <c:pt idx="2670">
                  <c:v>559782.83400000003</c:v>
                </c:pt>
                <c:pt idx="2671">
                  <c:v>1156923.6402</c:v>
                </c:pt>
                <c:pt idx="2672">
                  <c:v>272541.29920000001</c:v>
                </c:pt>
                <c:pt idx="2673">
                  <c:v>301063.74300000002</c:v>
                </c:pt>
                <c:pt idx="2674">
                  <c:v>388732.96250000002</c:v>
                </c:pt>
                <c:pt idx="2675">
                  <c:v>3502119.5169999995</c:v>
                </c:pt>
                <c:pt idx="2676">
                  <c:v>150597.57389999999</c:v>
                </c:pt>
                <c:pt idx="2677">
                  <c:v>1277147.5157999999</c:v>
                </c:pt>
                <c:pt idx="2678">
                  <c:v>308253.27150000003</c:v>
                </c:pt>
                <c:pt idx="2679">
                  <c:v>344853.62660000002</c:v>
                </c:pt>
                <c:pt idx="2680">
                  <c:v>2688721.9134</c:v>
                </c:pt>
                <c:pt idx="2681">
                  <c:v>743562.4952</c:v>
                </c:pt>
                <c:pt idx="2682">
                  <c:v>643599.55900000001</c:v>
                </c:pt>
                <c:pt idx="2683">
                  <c:v>761559.98700000008</c:v>
                </c:pt>
                <c:pt idx="2684">
                  <c:v>1122021.8177999998</c:v>
                </c:pt>
                <c:pt idx="2685">
                  <c:v>179848.35760000002</c:v>
                </c:pt>
                <c:pt idx="2686">
                  <c:v>803932.17339999997</c:v>
                </c:pt>
                <c:pt idx="2687">
                  <c:v>510519.4044</c:v>
                </c:pt>
                <c:pt idx="2688">
                  <c:v>365134.13040000002</c:v>
                </c:pt>
                <c:pt idx="2689">
                  <c:v>219459.01460000002</c:v>
                </c:pt>
                <c:pt idx="2690">
                  <c:v>712432.15580000007</c:v>
                </c:pt>
                <c:pt idx="2691">
                  <c:v>676575.44709999999</c:v>
                </c:pt>
                <c:pt idx="2692">
                  <c:v>1413082.4070999997</c:v>
                </c:pt>
                <c:pt idx="2693">
                  <c:v>856588.4388</c:v>
                </c:pt>
                <c:pt idx="2694">
                  <c:v>625310.40599999996</c:v>
                </c:pt>
                <c:pt idx="2695">
                  <c:v>130769.72490000003</c:v>
                </c:pt>
                <c:pt idx="2696">
                  <c:v>261364.68930000006</c:v>
                </c:pt>
                <c:pt idx="2697">
                  <c:v>115418.00379999999</c:v>
                </c:pt>
                <c:pt idx="2698">
                  <c:v>674338.49130000011</c:v>
                </c:pt>
                <c:pt idx="2699">
                  <c:v>965242.34519999987</c:v>
                </c:pt>
                <c:pt idx="2700">
                  <c:v>170833.35559999998</c:v>
                </c:pt>
                <c:pt idx="2701">
                  <c:v>723352.35049999994</c:v>
                </c:pt>
                <c:pt idx="2702">
                  <c:v>1175859.1968</c:v>
                </c:pt>
                <c:pt idx="2703">
                  <c:v>132893.99900000001</c:v>
                </c:pt>
                <c:pt idx="2704">
                  <c:v>899721.58559999999</c:v>
                </c:pt>
                <c:pt idx="2705">
                  <c:v>223046.97349999999</c:v>
                </c:pt>
                <c:pt idx="2706">
                  <c:v>350035.61839999998</c:v>
                </c:pt>
                <c:pt idx="2707">
                  <c:v>872188.89480000013</c:v>
                </c:pt>
                <c:pt idx="2708">
                  <c:v>259987.1348</c:v>
                </c:pt>
                <c:pt idx="2709">
                  <c:v>183800.13</c:v>
                </c:pt>
                <c:pt idx="2710">
                  <c:v>1136618.8785999999</c:v>
                </c:pt>
                <c:pt idx="2711">
                  <c:v>986011.61199999996</c:v>
                </c:pt>
                <c:pt idx="2712">
                  <c:v>432796.19679999998</c:v>
                </c:pt>
                <c:pt idx="2713">
                  <c:v>249165.57629999999</c:v>
                </c:pt>
                <c:pt idx="2714">
                  <c:v>391006.62809999997</c:v>
                </c:pt>
                <c:pt idx="2715">
                  <c:v>545818.08299999987</c:v>
                </c:pt>
                <c:pt idx="2716">
                  <c:v>1008866.4319999999</c:v>
                </c:pt>
                <c:pt idx="2717">
                  <c:v>219723.71400000001</c:v>
                </c:pt>
                <c:pt idx="2718">
                  <c:v>272675.223</c:v>
                </c:pt>
                <c:pt idx="2719">
                  <c:v>355142.58600000001</c:v>
                </c:pt>
                <c:pt idx="2720">
                  <c:v>3220572.4950000001</c:v>
                </c:pt>
                <c:pt idx="2721">
                  <c:v>121687.9846</c:v>
                </c:pt>
                <c:pt idx="2722">
                  <c:v>1157108.3010000002</c:v>
                </c:pt>
                <c:pt idx="2723">
                  <c:v>235548.26359999998</c:v>
                </c:pt>
                <c:pt idx="2724">
                  <c:v>292596.52720000001</c:v>
                </c:pt>
                <c:pt idx="2725">
                  <c:v>3234978.0446999995</c:v>
                </c:pt>
                <c:pt idx="2726">
                  <c:v>692856.12860000005</c:v>
                </c:pt>
                <c:pt idx="2727">
                  <c:v>613858.30619999999</c:v>
                </c:pt>
                <c:pt idx="2728">
                  <c:v>789002.0774999999</c:v>
                </c:pt>
                <c:pt idx="2729">
                  <c:v>1027624.2374999999</c:v>
                </c:pt>
                <c:pt idx="2730">
                  <c:v>134683.524</c:v>
                </c:pt>
                <c:pt idx="2731">
                  <c:v>890486.24820000003</c:v>
                </c:pt>
                <c:pt idx="2732">
                  <c:v>435687.14520000003</c:v>
                </c:pt>
                <c:pt idx="2733">
                  <c:v>302835.75879999995</c:v>
                </c:pt>
                <c:pt idx="2734">
                  <c:v>173761.304</c:v>
                </c:pt>
                <c:pt idx="2735">
                  <c:v>658572.66479999991</c:v>
                </c:pt>
                <c:pt idx="2736">
                  <c:v>630069.35200000007</c:v>
                </c:pt>
                <c:pt idx="2737">
                  <c:v>1274202.6768</c:v>
                </c:pt>
                <c:pt idx="2738">
                  <c:v>927519.6031999999</c:v>
                </c:pt>
                <c:pt idx="2739">
                  <c:v>493353.23779999994</c:v>
                </c:pt>
                <c:pt idx="2740">
                  <c:v>121027.9252</c:v>
                </c:pt>
                <c:pt idx="2741">
                  <c:v>225277.69219999996</c:v>
                </c:pt>
                <c:pt idx="2742">
                  <c:v>111167.31150000001</c:v>
                </c:pt>
                <c:pt idx="2743">
                  <c:v>674416.60499999998</c:v>
                </c:pt>
                <c:pt idx="2744">
                  <c:v>786283.29119999998</c:v>
                </c:pt>
                <c:pt idx="2745">
                  <c:v>130019.4111</c:v>
                </c:pt>
                <c:pt idx="2746">
                  <c:v>743073.93599999999</c:v>
                </c:pt>
                <c:pt idx="2747">
                  <c:v>1194996.7764000001</c:v>
                </c:pt>
                <c:pt idx="2748">
                  <c:v>144335.967</c:v>
                </c:pt>
                <c:pt idx="2749">
                  <c:v>905399.4719</c:v>
                </c:pt>
                <c:pt idx="2750">
                  <c:v>215290.65999999997</c:v>
                </c:pt>
                <c:pt idx="2751">
                  <c:v>370606.67790000007</c:v>
                </c:pt>
                <c:pt idx="2752">
                  <c:v>907479.95120000001</c:v>
                </c:pt>
                <c:pt idx="2753">
                  <c:v>301677.31699999998</c:v>
                </c:pt>
                <c:pt idx="2754">
                  <c:v>211365.93360000002</c:v>
                </c:pt>
                <c:pt idx="2755">
                  <c:v>1199862.0503999998</c:v>
                </c:pt>
                <c:pt idx="2756">
                  <c:v>902053.549</c:v>
                </c:pt>
                <c:pt idx="2757">
                  <c:v>516589.68</c:v>
                </c:pt>
                <c:pt idx="2758">
                  <c:v>261920.6018</c:v>
                </c:pt>
                <c:pt idx="2759">
                  <c:v>384481.88099999994</c:v>
                </c:pt>
                <c:pt idx="2760">
                  <c:v>503955.06540000008</c:v>
                </c:pt>
                <c:pt idx="2761">
                  <c:v>1050987.2519999999</c:v>
                </c:pt>
                <c:pt idx="2762">
                  <c:v>241353.62159999998</c:v>
                </c:pt>
                <c:pt idx="2763">
                  <c:v>270123.20790000004</c:v>
                </c:pt>
                <c:pt idx="2764">
                  <c:v>375174.72</c:v>
                </c:pt>
                <c:pt idx="2765">
                  <c:v>3407128.7907000002</c:v>
                </c:pt>
                <c:pt idx="2766">
                  <c:v>122894.63200000001</c:v>
                </c:pt>
                <c:pt idx="2767">
                  <c:v>1118816.595</c:v>
                </c:pt>
                <c:pt idx="2768">
                  <c:v>234169.45600000001</c:v>
                </c:pt>
                <c:pt idx="2769">
                  <c:v>300888.93859999999</c:v>
                </c:pt>
                <c:pt idx="2770">
                  <c:v>2567917.1205000002</c:v>
                </c:pt>
                <c:pt idx="2771">
                  <c:v>648198.80159999989</c:v>
                </c:pt>
                <c:pt idx="2772">
                  <c:v>618138.53519999993</c:v>
                </c:pt>
                <c:pt idx="2773">
                  <c:v>719069.80160000001</c:v>
                </c:pt>
                <c:pt idx="2774">
                  <c:v>1111367.4248000002</c:v>
                </c:pt>
                <c:pt idx="2775">
                  <c:v>157950.47999999998</c:v>
                </c:pt>
                <c:pt idx="2776">
                  <c:v>892164.12820000004</c:v>
                </c:pt>
                <c:pt idx="2777">
                  <c:v>448821.03370000009</c:v>
                </c:pt>
                <c:pt idx="2778">
                  <c:v>322882.35240000003</c:v>
                </c:pt>
                <c:pt idx="2779">
                  <c:v>186454.35200000001</c:v>
                </c:pt>
                <c:pt idx="2780">
                  <c:v>651611.66399999999</c:v>
                </c:pt>
                <c:pt idx="2781">
                  <c:v>620984.94149999996</c:v>
                </c:pt>
                <c:pt idx="2782">
                  <c:v>1221239.8223999999</c:v>
                </c:pt>
                <c:pt idx="2783">
                  <c:v>1045734.9890000001</c:v>
                </c:pt>
                <c:pt idx="2784">
                  <c:v>516555.36100000003</c:v>
                </c:pt>
                <c:pt idx="2785">
                  <c:v>135320.25540000002</c:v>
                </c:pt>
                <c:pt idx="2786">
                  <c:v>224088.75189999997</c:v>
                </c:pt>
                <c:pt idx="2787">
                  <c:v>101483.82090000001</c:v>
                </c:pt>
                <c:pt idx="2788">
                  <c:v>657806.33360000001</c:v>
                </c:pt>
                <c:pt idx="2789">
                  <c:v>859888.6817999999</c:v>
                </c:pt>
                <c:pt idx="2790">
                  <c:v>163516.32129999998</c:v>
                </c:pt>
                <c:pt idx="2791">
                  <c:v>725690.31920000003</c:v>
                </c:pt>
                <c:pt idx="2792">
                  <c:v>1325536.5723000003</c:v>
                </c:pt>
                <c:pt idx="2793">
                  <c:v>136182.2732</c:v>
                </c:pt>
                <c:pt idx="2794">
                  <c:v>990149.12670000002</c:v>
                </c:pt>
                <c:pt idx="2795">
                  <c:v>224727.64619999999</c:v>
                </c:pt>
                <c:pt idx="2796">
                  <c:v>379381.90149999998</c:v>
                </c:pt>
                <c:pt idx="2797">
                  <c:v>941333.97159999993</c:v>
                </c:pt>
                <c:pt idx="2798">
                  <c:v>270733.25240000006</c:v>
                </c:pt>
                <c:pt idx="2799">
                  <c:v>197192.68799999997</c:v>
                </c:pt>
                <c:pt idx="2800">
                  <c:v>1112183.2986000001</c:v>
                </c:pt>
                <c:pt idx="2801">
                  <c:v>948785.0736</c:v>
                </c:pt>
                <c:pt idx="2802">
                  <c:v>535283.90899999999</c:v>
                </c:pt>
                <c:pt idx="2803">
                  <c:v>281799.56399999995</c:v>
                </c:pt>
                <c:pt idx="2804">
                  <c:v>390261.84869999997</c:v>
                </c:pt>
                <c:pt idx="2805">
                  <c:v>496352.15319999988</c:v>
                </c:pt>
                <c:pt idx="2806">
                  <c:v>1002403.3204000001</c:v>
                </c:pt>
                <c:pt idx="2807">
                  <c:v>245254.1226</c:v>
                </c:pt>
                <c:pt idx="2808">
                  <c:v>273348.56700000004</c:v>
                </c:pt>
                <c:pt idx="2809">
                  <c:v>384718.72349999996</c:v>
                </c:pt>
                <c:pt idx="2810">
                  <c:v>3337533.3465999993</c:v>
                </c:pt>
                <c:pt idx="2811">
                  <c:v>134973.51699999999</c:v>
                </c:pt>
                <c:pt idx="2812">
                  <c:v>1157110.7352</c:v>
                </c:pt>
                <c:pt idx="2813">
                  <c:v>273218.36369999999</c:v>
                </c:pt>
                <c:pt idx="2814">
                  <c:v>336667.82370000001</c:v>
                </c:pt>
                <c:pt idx="2815">
                  <c:v>2505327.9983999999</c:v>
                </c:pt>
                <c:pt idx="2816">
                  <c:v>772059.22519999999</c:v>
                </c:pt>
                <c:pt idx="2817">
                  <c:v>628696.61359999992</c:v>
                </c:pt>
                <c:pt idx="2818">
                  <c:v>685707.56359999988</c:v>
                </c:pt>
                <c:pt idx="2819">
                  <c:v>1103493.0654</c:v>
                </c:pt>
                <c:pt idx="2820">
                  <c:v>157969.26269999999</c:v>
                </c:pt>
                <c:pt idx="2821">
                  <c:v>767560.76</c:v>
                </c:pt>
                <c:pt idx="2822">
                  <c:v>458818.31749999995</c:v>
                </c:pt>
                <c:pt idx="2823">
                  <c:v>331050.62320000003</c:v>
                </c:pt>
                <c:pt idx="2824">
                  <c:v>185612.89349999998</c:v>
                </c:pt>
                <c:pt idx="2825">
                  <c:v>664302.66479999991</c:v>
                </c:pt>
                <c:pt idx="2826">
                  <c:v>586569.57570000004</c:v>
                </c:pt>
                <c:pt idx="2827">
                  <c:v>1331244.7050000001</c:v>
                </c:pt>
                <c:pt idx="2828">
                  <c:v>789519.15240000002</c:v>
                </c:pt>
                <c:pt idx="2829">
                  <c:v>527885.15850000002</c:v>
                </c:pt>
                <c:pt idx="2830">
                  <c:v>115653.67679999999</c:v>
                </c:pt>
                <c:pt idx="2831">
                  <c:v>223748.37809999997</c:v>
                </c:pt>
                <c:pt idx="2832">
                  <c:v>115612.4427</c:v>
                </c:pt>
                <c:pt idx="2833">
                  <c:v>689966.99369999999</c:v>
                </c:pt>
                <c:pt idx="2834">
                  <c:v>827353.28560000006</c:v>
                </c:pt>
                <c:pt idx="2835">
                  <c:v>132986.62469999999</c:v>
                </c:pt>
                <c:pt idx="2836">
                  <c:v>770037.00540000002</c:v>
                </c:pt>
                <c:pt idx="2837">
                  <c:v>1348324.0319999999</c:v>
                </c:pt>
                <c:pt idx="2838">
                  <c:v>128621.24100000002</c:v>
                </c:pt>
                <c:pt idx="2839">
                  <c:v>907613.32799999986</c:v>
                </c:pt>
                <c:pt idx="2840">
                  <c:v>216493.12629999997</c:v>
                </c:pt>
                <c:pt idx="2841">
                  <c:v>368215.00530000002</c:v>
                </c:pt>
                <c:pt idx="2842">
                  <c:v>950205.14399999997</c:v>
                </c:pt>
                <c:pt idx="2843">
                  <c:v>313992.51679999998</c:v>
                </c:pt>
                <c:pt idx="2844">
                  <c:v>208044.46600000001</c:v>
                </c:pt>
                <c:pt idx="2845">
                  <c:v>1123379.7185000002</c:v>
                </c:pt>
                <c:pt idx="2846">
                  <c:v>1018508.3903999999</c:v>
                </c:pt>
                <c:pt idx="2847">
                  <c:v>507611.39519999997</c:v>
                </c:pt>
                <c:pt idx="2848">
                  <c:v>229869.11850000001</c:v>
                </c:pt>
                <c:pt idx="2849">
                  <c:v>375090.52950000006</c:v>
                </c:pt>
                <c:pt idx="2850">
                  <c:v>476909.16560000007</c:v>
                </c:pt>
                <c:pt idx="2851">
                  <c:v>955751.70600000001</c:v>
                </c:pt>
                <c:pt idx="2852">
                  <c:v>251918.01899999997</c:v>
                </c:pt>
                <c:pt idx="2853">
                  <c:v>280441.73430000001</c:v>
                </c:pt>
                <c:pt idx="2854">
                  <c:v>322133.511</c:v>
                </c:pt>
                <c:pt idx="2855">
                  <c:v>3277744.6553999996</c:v>
                </c:pt>
                <c:pt idx="2856">
                  <c:v>130111.88849999999</c:v>
                </c:pt>
                <c:pt idx="2857">
                  <c:v>1145176.3049999999</c:v>
                </c:pt>
                <c:pt idx="2858">
                  <c:v>255405.35080000004</c:v>
                </c:pt>
                <c:pt idx="2859">
                  <c:v>349505.9865</c:v>
                </c:pt>
                <c:pt idx="2860">
                  <c:v>2528856.2649999997</c:v>
                </c:pt>
                <c:pt idx="2861">
                  <c:v>637865.31839999999</c:v>
                </c:pt>
                <c:pt idx="2862">
                  <c:v>644954.36870000011</c:v>
                </c:pt>
                <c:pt idx="2863">
                  <c:v>665952.11349999998</c:v>
                </c:pt>
                <c:pt idx="2864">
                  <c:v>1003325.8904000001</c:v>
                </c:pt>
                <c:pt idx="2865">
                  <c:v>153660.0618</c:v>
                </c:pt>
                <c:pt idx="2866">
                  <c:v>773186.01719999989</c:v>
                </c:pt>
                <c:pt idx="2867">
                  <c:v>443424.0442</c:v>
                </c:pt>
                <c:pt idx="2868">
                  <c:v>324304.71100000001</c:v>
                </c:pt>
                <c:pt idx="2869">
                  <c:v>188782.6752</c:v>
                </c:pt>
                <c:pt idx="2870">
                  <c:v>621902.5560000001</c:v>
                </c:pt>
                <c:pt idx="2871">
                  <c:v>598660.25919999985</c:v>
                </c:pt>
                <c:pt idx="2872">
                  <c:v>1261901.1599999999</c:v>
                </c:pt>
                <c:pt idx="2873">
                  <c:v>762344.85</c:v>
                </c:pt>
                <c:pt idx="2874">
                  <c:v>528098.60739999998</c:v>
                </c:pt>
                <c:pt idx="2875">
                  <c:v>119518.54200000002</c:v>
                </c:pt>
                <c:pt idx="2876">
                  <c:v>246766.33299999996</c:v>
                </c:pt>
                <c:pt idx="2877">
                  <c:v>106528.851</c:v>
                </c:pt>
                <c:pt idx="2878">
                  <c:v>690782.60239999997</c:v>
                </c:pt>
                <c:pt idx="2879">
                  <c:v>806026.63679999998</c:v>
                </c:pt>
                <c:pt idx="2880">
                  <c:v>200955.818</c:v>
                </c:pt>
                <c:pt idx="2881">
                  <c:v>890154.98880000005</c:v>
                </c:pt>
                <c:pt idx="2882">
                  <c:v>1449336.1580999999</c:v>
                </c:pt>
                <c:pt idx="2883">
                  <c:v>144712.58679999999</c:v>
                </c:pt>
                <c:pt idx="2884">
                  <c:v>1022590.5857999999</c:v>
                </c:pt>
                <c:pt idx="2885">
                  <c:v>250911.6072</c:v>
                </c:pt>
                <c:pt idx="2886">
                  <c:v>400776.51699999993</c:v>
                </c:pt>
                <c:pt idx="2887">
                  <c:v>1100346.0527999999</c:v>
                </c:pt>
                <c:pt idx="2888">
                  <c:v>354680.04</c:v>
                </c:pt>
                <c:pt idx="2889">
                  <c:v>228212.38439999998</c:v>
                </c:pt>
                <c:pt idx="2890">
                  <c:v>1342533.1386000002</c:v>
                </c:pt>
                <c:pt idx="2891">
                  <c:v>1288005.0717</c:v>
                </c:pt>
                <c:pt idx="2892">
                  <c:v>611972.72519999999</c:v>
                </c:pt>
                <c:pt idx="2893">
                  <c:v>315443.1618</c:v>
                </c:pt>
                <c:pt idx="2894">
                  <c:v>419589.47119999997</c:v>
                </c:pt>
                <c:pt idx="2895">
                  <c:v>615412.48120000004</c:v>
                </c:pt>
                <c:pt idx="2896">
                  <c:v>1162188.1026000001</c:v>
                </c:pt>
                <c:pt idx="2897">
                  <c:v>275140.63260000001</c:v>
                </c:pt>
                <c:pt idx="2898">
                  <c:v>326515.02399999998</c:v>
                </c:pt>
                <c:pt idx="2899">
                  <c:v>429416.34599999996</c:v>
                </c:pt>
                <c:pt idx="2900">
                  <c:v>4253042.341</c:v>
                </c:pt>
                <c:pt idx="2901">
                  <c:v>143226.11139999999</c:v>
                </c:pt>
                <c:pt idx="2902">
                  <c:v>1364299.8659999999</c:v>
                </c:pt>
                <c:pt idx="2903">
                  <c:v>288818.52480000001</c:v>
                </c:pt>
                <c:pt idx="2904">
                  <c:v>343746.22200000001</c:v>
                </c:pt>
                <c:pt idx="2905">
                  <c:v>3865725.7077000001</c:v>
                </c:pt>
                <c:pt idx="2906">
                  <c:v>791981.11800000002</c:v>
                </c:pt>
                <c:pt idx="2907">
                  <c:v>722117.06160000002</c:v>
                </c:pt>
                <c:pt idx="2908">
                  <c:v>857365.6595999999</c:v>
                </c:pt>
                <c:pt idx="2909">
                  <c:v>1268821.3899999999</c:v>
                </c:pt>
                <c:pt idx="2910">
                  <c:v>170025.73440000002</c:v>
                </c:pt>
                <c:pt idx="2911">
                  <c:v>859966.38569999998</c:v>
                </c:pt>
                <c:pt idx="2912">
                  <c:v>488507.59649999999</c:v>
                </c:pt>
                <c:pt idx="2913">
                  <c:v>371905.79600000003</c:v>
                </c:pt>
                <c:pt idx="2914">
                  <c:v>216644.41499999998</c:v>
                </c:pt>
                <c:pt idx="2915">
                  <c:v>794734.86119999993</c:v>
                </c:pt>
                <c:pt idx="2916">
                  <c:v>847128.66700000013</c:v>
                </c:pt>
                <c:pt idx="2917">
                  <c:v>1454746.1940000001</c:v>
                </c:pt>
                <c:pt idx="2918">
                  <c:v>897385.56320000009</c:v>
                </c:pt>
                <c:pt idx="2919">
                  <c:v>592748.39250000007</c:v>
                </c:pt>
                <c:pt idx="2920">
                  <c:v>137899.5534</c:v>
                </c:pt>
                <c:pt idx="2921">
                  <c:v>264138.55099999998</c:v>
                </c:pt>
                <c:pt idx="2922">
                  <c:v>133481.43150000001</c:v>
                </c:pt>
                <c:pt idx="2923">
                  <c:v>783460.01359999995</c:v>
                </c:pt>
                <c:pt idx="2924">
                  <c:v>1007597.0707000002</c:v>
                </c:pt>
                <c:pt idx="2925">
                  <c:v>145999.70879999999</c:v>
                </c:pt>
                <c:pt idx="2926">
                  <c:v>830788.90799999982</c:v>
                </c:pt>
                <c:pt idx="2927">
                  <c:v>1292167.0584</c:v>
                </c:pt>
                <c:pt idx="2928">
                  <c:v>134599.77049999998</c:v>
                </c:pt>
                <c:pt idx="2929">
                  <c:v>1017648.5568</c:v>
                </c:pt>
                <c:pt idx="2930">
                  <c:v>204033.71579999998</c:v>
                </c:pt>
                <c:pt idx="2931">
                  <c:v>347333.7366</c:v>
                </c:pt>
                <c:pt idx="2932">
                  <c:v>802839.98060000001</c:v>
                </c:pt>
                <c:pt idx="2933">
                  <c:v>329343.06400000001</c:v>
                </c:pt>
                <c:pt idx="2934">
                  <c:v>205420.55249999999</c:v>
                </c:pt>
                <c:pt idx="2935">
                  <c:v>1255996.2848</c:v>
                </c:pt>
                <c:pt idx="2936">
                  <c:v>1063836.7749999999</c:v>
                </c:pt>
                <c:pt idx="2937">
                  <c:v>478615.11280000006</c:v>
                </c:pt>
                <c:pt idx="2938">
                  <c:v>245570.73750000002</c:v>
                </c:pt>
                <c:pt idx="2939">
                  <c:v>458457.25439999992</c:v>
                </c:pt>
                <c:pt idx="2940">
                  <c:v>595190.13160000008</c:v>
                </c:pt>
                <c:pt idx="2941">
                  <c:v>1019236.0358</c:v>
                </c:pt>
                <c:pt idx="2942">
                  <c:v>219817.04200000002</c:v>
                </c:pt>
                <c:pt idx="2943">
                  <c:v>271958.85190000001</c:v>
                </c:pt>
                <c:pt idx="2944">
                  <c:v>365585.924</c:v>
                </c:pt>
                <c:pt idx="2945">
                  <c:v>3556381.9096000004</c:v>
                </c:pt>
                <c:pt idx="2946">
                  <c:v>131659.4118</c:v>
                </c:pt>
                <c:pt idx="2947">
                  <c:v>1127683.6895999999</c:v>
                </c:pt>
                <c:pt idx="2948">
                  <c:v>268577.0626</c:v>
                </c:pt>
                <c:pt idx="2949">
                  <c:v>316412.32659999997</c:v>
                </c:pt>
                <c:pt idx="2950">
                  <c:v>3053860.8879999998</c:v>
                </c:pt>
                <c:pt idx="2951">
                  <c:v>637997.42240000004</c:v>
                </c:pt>
                <c:pt idx="2952">
                  <c:v>620037.44460000005</c:v>
                </c:pt>
                <c:pt idx="2953">
                  <c:v>822456.31840000011</c:v>
                </c:pt>
                <c:pt idx="2954">
                  <c:v>1093062.2632000002</c:v>
                </c:pt>
                <c:pt idx="2955">
                  <c:v>145797.72499999998</c:v>
                </c:pt>
                <c:pt idx="2956">
                  <c:v>803439.55039999995</c:v>
                </c:pt>
                <c:pt idx="2957">
                  <c:v>443810.08929999999</c:v>
                </c:pt>
                <c:pt idx="2958">
                  <c:v>331018.19839999999</c:v>
                </c:pt>
                <c:pt idx="2959">
                  <c:v>199491.94830000002</c:v>
                </c:pt>
                <c:pt idx="2960">
                  <c:v>625204.08719999995</c:v>
                </c:pt>
                <c:pt idx="2961">
                  <c:v>623384.4486</c:v>
                </c:pt>
                <c:pt idx="2962">
                  <c:v>1157362.5818999999</c:v>
                </c:pt>
                <c:pt idx="2963">
                  <c:v>829428.30780000007</c:v>
                </c:pt>
                <c:pt idx="2964">
                  <c:v>539552.16809999989</c:v>
                </c:pt>
                <c:pt idx="2965">
                  <c:v>124706.4336</c:v>
                </c:pt>
                <c:pt idx="2966">
                  <c:v>212386.30399999997</c:v>
                </c:pt>
                <c:pt idx="2967">
                  <c:v>98838.2647</c:v>
                </c:pt>
                <c:pt idx="2968">
                  <c:v>653782.84210000001</c:v>
                </c:pt>
                <c:pt idx="2969">
                  <c:v>882422.24069999997</c:v>
                </c:pt>
                <c:pt idx="2970">
                  <c:v>130002.3621</c:v>
                </c:pt>
                <c:pt idx="2971">
                  <c:v>698963.49560000002</c:v>
                </c:pt>
                <c:pt idx="2972">
                  <c:v>1250183.3123999999</c:v>
                </c:pt>
                <c:pt idx="2973">
                  <c:v>132003.0766</c:v>
                </c:pt>
                <c:pt idx="2974">
                  <c:v>920888.7030000001</c:v>
                </c:pt>
                <c:pt idx="2975">
                  <c:v>192619.1826</c:v>
                </c:pt>
                <c:pt idx="2976">
                  <c:v>352922.77240000002</c:v>
                </c:pt>
                <c:pt idx="2977">
                  <c:v>856408.59600000002</c:v>
                </c:pt>
                <c:pt idx="2978">
                  <c:v>282324.391</c:v>
                </c:pt>
                <c:pt idx="2979">
                  <c:v>197865.58679999996</c:v>
                </c:pt>
                <c:pt idx="2980">
                  <c:v>1211919.3111999999</c:v>
                </c:pt>
                <c:pt idx="2981">
                  <c:v>1062229.5268999999</c:v>
                </c:pt>
                <c:pt idx="2982">
                  <c:v>470197.1532</c:v>
                </c:pt>
                <c:pt idx="2983">
                  <c:v>217742.30299999999</c:v>
                </c:pt>
                <c:pt idx="2984">
                  <c:v>393369.26730000001</c:v>
                </c:pt>
                <c:pt idx="2985">
                  <c:v>494333.19650000002</c:v>
                </c:pt>
                <c:pt idx="2986">
                  <c:v>922563.89399999985</c:v>
                </c:pt>
                <c:pt idx="2987">
                  <c:v>216231.91379999998</c:v>
                </c:pt>
                <c:pt idx="2988">
                  <c:v>242995.58999999997</c:v>
                </c:pt>
                <c:pt idx="2989">
                  <c:v>397233.60959999997</c:v>
                </c:pt>
                <c:pt idx="2990">
                  <c:v>3231971.3183999998</c:v>
                </c:pt>
                <c:pt idx="2991">
                  <c:v>117540.6715</c:v>
                </c:pt>
                <c:pt idx="2992">
                  <c:v>1079229.6117</c:v>
                </c:pt>
                <c:pt idx="2993">
                  <c:v>240843.93</c:v>
                </c:pt>
                <c:pt idx="2994">
                  <c:v>296841.66649999999</c:v>
                </c:pt>
                <c:pt idx="2995">
                  <c:v>2395298.9123999998</c:v>
                </c:pt>
                <c:pt idx="2996">
                  <c:v>630943.62660000008</c:v>
                </c:pt>
                <c:pt idx="2997">
                  <c:v>580508.02260000003</c:v>
                </c:pt>
                <c:pt idx="2998">
                  <c:v>675286.42119999998</c:v>
                </c:pt>
                <c:pt idx="2999">
                  <c:v>1145812.031</c:v>
                </c:pt>
                <c:pt idx="3000">
                  <c:v>138358.53750000001</c:v>
                </c:pt>
                <c:pt idx="3001">
                  <c:v>799066.91480000003</c:v>
                </c:pt>
                <c:pt idx="3002">
                  <c:v>440008.24620000005</c:v>
                </c:pt>
                <c:pt idx="3003">
                  <c:v>326516.66320000001</c:v>
                </c:pt>
                <c:pt idx="3004">
                  <c:v>194396.72679999997</c:v>
                </c:pt>
                <c:pt idx="3005">
                  <c:v>640637.52179999987</c:v>
                </c:pt>
                <c:pt idx="3006">
                  <c:v>599771.50739999989</c:v>
                </c:pt>
                <c:pt idx="3007">
                  <c:v>1185306.5181</c:v>
                </c:pt>
                <c:pt idx="3008">
                  <c:v>821224.2672</c:v>
                </c:pt>
                <c:pt idx="3009">
                  <c:v>509177.08999999997</c:v>
                </c:pt>
                <c:pt idx="3010">
                  <c:v>132601.011</c:v>
                </c:pt>
                <c:pt idx="3011">
                  <c:v>216327.47200000001</c:v>
                </c:pt>
                <c:pt idx="3012">
                  <c:v>93494.0916</c:v>
                </c:pt>
                <c:pt idx="3013">
                  <c:v>586746.0689999999</c:v>
                </c:pt>
                <c:pt idx="3014">
                  <c:v>836871.39479999989</c:v>
                </c:pt>
                <c:pt idx="3015">
                  <c:v>174498.54610000001</c:v>
                </c:pt>
                <c:pt idx="3016">
                  <c:v>680594.75720000011</c:v>
                </c:pt>
                <c:pt idx="3017">
                  <c:v>1272215.1067000001</c:v>
                </c:pt>
                <c:pt idx="3018">
                  <c:v>140135.72</c:v>
                </c:pt>
                <c:pt idx="3019">
                  <c:v>971264.87670000014</c:v>
                </c:pt>
                <c:pt idx="3020">
                  <c:v>200838.07499999998</c:v>
                </c:pt>
                <c:pt idx="3021">
                  <c:v>373474.24400000006</c:v>
                </c:pt>
                <c:pt idx="3022">
                  <c:v>930046.4299000001</c:v>
                </c:pt>
                <c:pt idx="3023">
                  <c:v>326246.47450000001</c:v>
                </c:pt>
                <c:pt idx="3024">
                  <c:v>216799.66149999999</c:v>
                </c:pt>
                <c:pt idx="3025">
                  <c:v>1253030.1525999999</c:v>
                </c:pt>
                <c:pt idx="3026">
                  <c:v>1159424.398</c:v>
                </c:pt>
                <c:pt idx="3027">
                  <c:v>542891.50339999993</c:v>
                </c:pt>
                <c:pt idx="3028">
                  <c:v>281927.31449999998</c:v>
                </c:pt>
                <c:pt idx="3029">
                  <c:v>391374.12300000002</c:v>
                </c:pt>
                <c:pt idx="3030">
                  <c:v>495197.42359999998</c:v>
                </c:pt>
                <c:pt idx="3031">
                  <c:v>1040819.1709999997</c:v>
                </c:pt>
                <c:pt idx="3032">
                  <c:v>231097.24779999998</c:v>
                </c:pt>
                <c:pt idx="3033">
                  <c:v>242111.29020000002</c:v>
                </c:pt>
                <c:pt idx="3034">
                  <c:v>342592.18550000002</c:v>
                </c:pt>
                <c:pt idx="3035">
                  <c:v>3672819.5686000003</c:v>
                </c:pt>
                <c:pt idx="3036">
                  <c:v>122375.18929999998</c:v>
                </c:pt>
                <c:pt idx="3037">
                  <c:v>1063812.7080000001</c:v>
                </c:pt>
                <c:pt idx="3038">
                  <c:v>258210.0612</c:v>
                </c:pt>
                <c:pt idx="3039">
                  <c:v>282946.33559999999</c:v>
                </c:pt>
                <c:pt idx="3040">
                  <c:v>1960694.8908000002</c:v>
                </c:pt>
                <c:pt idx="3041">
                  <c:v>712431.53239999991</c:v>
                </c:pt>
                <c:pt idx="3042">
                  <c:v>584693.89850000001</c:v>
                </c:pt>
                <c:pt idx="3043">
                  <c:v>560817.03059999994</c:v>
                </c:pt>
                <c:pt idx="3044">
                  <c:v>1036548.4039</c:v>
                </c:pt>
                <c:pt idx="3045">
                  <c:v>150222.15179999999</c:v>
                </c:pt>
                <c:pt idx="3046">
                  <c:v>915171.69300000009</c:v>
                </c:pt>
                <c:pt idx="3047">
                  <c:v>474093.43200000003</c:v>
                </c:pt>
                <c:pt idx="3048">
                  <c:v>322026.3504</c:v>
                </c:pt>
                <c:pt idx="3049">
                  <c:v>191991.47240000003</c:v>
                </c:pt>
                <c:pt idx="3050">
                  <c:v>666973.81920000003</c:v>
                </c:pt>
                <c:pt idx="3051">
                  <c:v>758581.39119999995</c:v>
                </c:pt>
                <c:pt idx="3052">
                  <c:v>1339708.4382</c:v>
                </c:pt>
                <c:pt idx="3053">
                  <c:v>846010.22230000002</c:v>
                </c:pt>
                <c:pt idx="3054">
                  <c:v>512651.79000000004</c:v>
                </c:pt>
                <c:pt idx="3055">
                  <c:v>137856.44939999998</c:v>
                </c:pt>
                <c:pt idx="3056">
                  <c:v>234503.51250000001</c:v>
                </c:pt>
                <c:pt idx="3057">
                  <c:v>112516.6658</c:v>
                </c:pt>
                <c:pt idx="3058">
                  <c:v>615007.54799999984</c:v>
                </c:pt>
                <c:pt idx="3059">
                  <c:v>802721.56349999993</c:v>
                </c:pt>
                <c:pt idx="3060">
                  <c:v>144356.83199999999</c:v>
                </c:pt>
                <c:pt idx="3061">
                  <c:v>790898.97120000003</c:v>
                </c:pt>
                <c:pt idx="3062">
                  <c:v>1335330.4104000002</c:v>
                </c:pt>
                <c:pt idx="3063">
                  <c:v>145668.44320000001</c:v>
                </c:pt>
                <c:pt idx="3064">
                  <c:v>1027740.6579999999</c:v>
                </c:pt>
                <c:pt idx="3065">
                  <c:v>242770.38639999999</c:v>
                </c:pt>
                <c:pt idx="3066">
                  <c:v>360739.51769999997</c:v>
                </c:pt>
                <c:pt idx="3067">
                  <c:v>963344.92139999999</c:v>
                </c:pt>
                <c:pt idx="3068">
                  <c:v>330459.15160000004</c:v>
                </c:pt>
                <c:pt idx="3069">
                  <c:v>235099.83900000001</c:v>
                </c:pt>
                <c:pt idx="3070">
                  <c:v>1382955.8</c:v>
                </c:pt>
                <c:pt idx="3071">
                  <c:v>1097664.7264</c:v>
                </c:pt>
                <c:pt idx="3072">
                  <c:v>520239.12</c:v>
                </c:pt>
                <c:pt idx="3073">
                  <c:v>229353.31400000001</c:v>
                </c:pt>
                <c:pt idx="3074">
                  <c:v>394091.16079999995</c:v>
                </c:pt>
                <c:pt idx="3075">
                  <c:v>504650.79960000003</c:v>
                </c:pt>
                <c:pt idx="3076">
                  <c:v>1071373.807</c:v>
                </c:pt>
                <c:pt idx="3077">
                  <c:v>253437.37099999998</c:v>
                </c:pt>
                <c:pt idx="3078">
                  <c:v>285000.7622</c:v>
                </c:pt>
                <c:pt idx="3079">
                  <c:v>339163.69760000001</c:v>
                </c:pt>
                <c:pt idx="3080">
                  <c:v>3369260.6850000001</c:v>
                </c:pt>
                <c:pt idx="3081">
                  <c:v>130939.03340000001</c:v>
                </c:pt>
                <c:pt idx="3082">
                  <c:v>1196042.0449999999</c:v>
                </c:pt>
                <c:pt idx="3083">
                  <c:v>276933.94720000005</c:v>
                </c:pt>
                <c:pt idx="3084">
                  <c:v>333675.36959999998</c:v>
                </c:pt>
                <c:pt idx="3085">
                  <c:v>2555596.3931999998</c:v>
                </c:pt>
                <c:pt idx="3086">
                  <c:v>687316.81920000003</c:v>
                </c:pt>
                <c:pt idx="3087">
                  <c:v>668649.00959999999</c:v>
                </c:pt>
                <c:pt idx="3088">
                  <c:v>684409.12</c:v>
                </c:pt>
                <c:pt idx="3089">
                  <c:v>1075175.4658000001</c:v>
                </c:pt>
                <c:pt idx="3090">
                  <c:v>156239.82060000001</c:v>
                </c:pt>
                <c:pt idx="3091">
                  <c:v>944591.24100000015</c:v>
                </c:pt>
                <c:pt idx="3092">
                  <c:v>450460.59889999998</c:v>
                </c:pt>
                <c:pt idx="3093">
                  <c:v>330866.14650000003</c:v>
                </c:pt>
                <c:pt idx="3094">
                  <c:v>206772.6593</c:v>
                </c:pt>
                <c:pt idx="3095">
                  <c:v>682263.05289999989</c:v>
                </c:pt>
                <c:pt idx="3096">
                  <c:v>630600.2352</c:v>
                </c:pt>
                <c:pt idx="3097">
                  <c:v>1339554.4616</c:v>
                </c:pt>
                <c:pt idx="3098">
                  <c:v>970424.09749999992</c:v>
                </c:pt>
                <c:pt idx="3099">
                  <c:v>550031.69050000003</c:v>
                </c:pt>
                <c:pt idx="3100">
                  <c:v>143160.1059</c:v>
                </c:pt>
                <c:pt idx="3101">
                  <c:v>249016.78619999997</c:v>
                </c:pt>
                <c:pt idx="3102">
                  <c:v>112371.0534</c:v>
                </c:pt>
                <c:pt idx="3103">
                  <c:v>682954.68599999999</c:v>
                </c:pt>
                <c:pt idx="3104">
                  <c:v>859003.7056000001</c:v>
                </c:pt>
                <c:pt idx="3105">
                  <c:v>160841.1538</c:v>
                </c:pt>
                <c:pt idx="3106">
                  <c:v>850599.00340000005</c:v>
                </c:pt>
                <c:pt idx="3107">
                  <c:v>1426912.5174</c:v>
                </c:pt>
                <c:pt idx="3108">
                  <c:v>151386.25599999999</c:v>
                </c:pt>
                <c:pt idx="3109">
                  <c:v>1062171.1980000001</c:v>
                </c:pt>
                <c:pt idx="3110">
                  <c:v>265914.68400000001</c:v>
                </c:pt>
                <c:pt idx="3111">
                  <c:v>386062.53519999998</c:v>
                </c:pt>
                <c:pt idx="3112">
                  <c:v>988301.98600000003</c:v>
                </c:pt>
                <c:pt idx="3113">
                  <c:v>370939.15980000002</c:v>
                </c:pt>
                <c:pt idx="3114">
                  <c:v>262482.70679999999</c:v>
                </c:pt>
                <c:pt idx="3115">
                  <c:v>1446680.6024</c:v>
                </c:pt>
                <c:pt idx="3116">
                  <c:v>1197552.97</c:v>
                </c:pt>
                <c:pt idx="3117">
                  <c:v>615444.71100000013</c:v>
                </c:pt>
                <c:pt idx="3118">
                  <c:v>271825.62040000001</c:v>
                </c:pt>
                <c:pt idx="3119">
                  <c:v>420101.08799999999</c:v>
                </c:pt>
                <c:pt idx="3120">
                  <c:v>572123.3088</c:v>
                </c:pt>
                <c:pt idx="3121">
                  <c:v>1119611.7760000001</c:v>
                </c:pt>
                <c:pt idx="3122">
                  <c:v>295812.06479999999</c:v>
                </c:pt>
                <c:pt idx="3123">
                  <c:v>291297.79979999998</c:v>
                </c:pt>
                <c:pt idx="3124">
                  <c:v>375181.38900000002</c:v>
                </c:pt>
                <c:pt idx="3125">
                  <c:v>3552868.0784</c:v>
                </c:pt>
                <c:pt idx="3126">
                  <c:v>129383.56899999999</c:v>
                </c:pt>
                <c:pt idx="3127">
                  <c:v>1244290.5090000001</c:v>
                </c:pt>
                <c:pt idx="3128">
                  <c:v>290057.16479999997</c:v>
                </c:pt>
                <c:pt idx="3129">
                  <c:v>329544.07999999996</c:v>
                </c:pt>
                <c:pt idx="3130">
                  <c:v>2944994.5293999999</c:v>
                </c:pt>
                <c:pt idx="3131">
                  <c:v>732996.16039999982</c:v>
                </c:pt>
                <c:pt idx="3132">
                  <c:v>589818.70499999996</c:v>
                </c:pt>
                <c:pt idx="3133">
                  <c:v>758168.36040000001</c:v>
                </c:pt>
                <c:pt idx="3134">
                  <c:v>1114149.0899000003</c:v>
                </c:pt>
                <c:pt idx="3135">
                  <c:v>173377.1808</c:v>
                </c:pt>
                <c:pt idx="3136">
                  <c:v>877618.21950000012</c:v>
                </c:pt>
                <c:pt idx="3137">
                  <c:v>488122.93139999988</c:v>
                </c:pt>
                <c:pt idx="3138">
                  <c:v>356899.84960000002</c:v>
                </c:pt>
                <c:pt idx="3139">
                  <c:v>200224.40639999998</c:v>
                </c:pt>
                <c:pt idx="3140">
                  <c:v>690033.84300000011</c:v>
                </c:pt>
                <c:pt idx="3141">
                  <c:v>699128.23950000003</c:v>
                </c:pt>
                <c:pt idx="3142">
                  <c:v>1369492.5746999998</c:v>
                </c:pt>
                <c:pt idx="3143">
                  <c:v>1085843.8332</c:v>
                </c:pt>
                <c:pt idx="3144">
                  <c:v>571785.9972000001</c:v>
                </c:pt>
                <c:pt idx="3145">
                  <c:v>155233.4185</c:v>
                </c:pt>
                <c:pt idx="3146">
                  <c:v>261170.09619999997</c:v>
                </c:pt>
                <c:pt idx="3147">
                  <c:v>122668.4185</c:v>
                </c:pt>
                <c:pt idx="3148">
                  <c:v>701585.66509999998</c:v>
                </c:pt>
                <c:pt idx="3149">
                  <c:v>898221.23190000001</c:v>
                </c:pt>
                <c:pt idx="3150">
                  <c:v>187653.7022</c:v>
                </c:pt>
                <c:pt idx="3151">
                  <c:v>1043738.4672</c:v>
                </c:pt>
                <c:pt idx="3152">
                  <c:v>1696492.2745999999</c:v>
                </c:pt>
                <c:pt idx="3153">
                  <c:v>180867.1194</c:v>
                </c:pt>
                <c:pt idx="3154">
                  <c:v>1225091.8123000001</c:v>
                </c:pt>
                <c:pt idx="3155">
                  <c:v>306565.94399999996</c:v>
                </c:pt>
                <c:pt idx="3156">
                  <c:v>490082.82569999993</c:v>
                </c:pt>
                <c:pt idx="3157">
                  <c:v>1274009.4687999999</c:v>
                </c:pt>
                <c:pt idx="3158">
                  <c:v>489710.77470000007</c:v>
                </c:pt>
                <c:pt idx="3159">
                  <c:v>345204.88090000005</c:v>
                </c:pt>
                <c:pt idx="3160">
                  <c:v>1787485.32</c:v>
                </c:pt>
                <c:pt idx="3161">
                  <c:v>1428536.4741</c:v>
                </c:pt>
                <c:pt idx="3162">
                  <c:v>749769.07860000001</c:v>
                </c:pt>
                <c:pt idx="3163">
                  <c:v>342462.0612</c:v>
                </c:pt>
                <c:pt idx="3164">
                  <c:v>476398.00290000008</c:v>
                </c:pt>
                <c:pt idx="3165">
                  <c:v>646792.49080000003</c:v>
                </c:pt>
                <c:pt idx="3166">
                  <c:v>1447459.4079999998</c:v>
                </c:pt>
                <c:pt idx="3167">
                  <c:v>374043.51319999993</c:v>
                </c:pt>
                <c:pt idx="3168">
                  <c:v>299900.57759999996</c:v>
                </c:pt>
                <c:pt idx="3169">
                  <c:v>476227.43279999995</c:v>
                </c:pt>
                <c:pt idx="3170">
                  <c:v>4404571.4375999998</c:v>
                </c:pt>
                <c:pt idx="3171">
                  <c:v>161556.10640000002</c:v>
                </c:pt>
                <c:pt idx="3172">
                  <c:v>1340652.2580000001</c:v>
                </c:pt>
                <c:pt idx="3173">
                  <c:v>357198.65279999998</c:v>
                </c:pt>
                <c:pt idx="3174">
                  <c:v>423012.36</c:v>
                </c:pt>
                <c:pt idx="3175">
                  <c:v>3411504.0512000001</c:v>
                </c:pt>
                <c:pt idx="3176">
                  <c:v>887906.22719999996</c:v>
                </c:pt>
                <c:pt idx="3177">
                  <c:v>706185.36660000007</c:v>
                </c:pt>
                <c:pt idx="3178">
                  <c:v>905979.96660000004</c:v>
                </c:pt>
                <c:pt idx="3179">
                  <c:v>1405386.0723000001</c:v>
                </c:pt>
                <c:pt idx="3180">
                  <c:v>207827.55900000004</c:v>
                </c:pt>
                <c:pt idx="3181">
                  <c:v>1066109.9432000001</c:v>
                </c:pt>
                <c:pt idx="3182">
                  <c:v>589874.59050000005</c:v>
                </c:pt>
                <c:pt idx="3183">
                  <c:v>419266.03270000004</c:v>
                </c:pt>
                <c:pt idx="3184">
                  <c:v>237165.1808</c:v>
                </c:pt>
                <c:pt idx="3185">
                  <c:v>872816.83499999996</c:v>
                </c:pt>
                <c:pt idx="3186">
                  <c:v>923589.41639999987</c:v>
                </c:pt>
                <c:pt idx="3187">
                  <c:v>1763020.3064999999</c:v>
                </c:pt>
                <c:pt idx="3188">
                  <c:v>1102567.2239999999</c:v>
                </c:pt>
                <c:pt idx="3189">
                  <c:v>688213.24920000008</c:v>
                </c:pt>
                <c:pt idx="3190">
                  <c:v>169651.13179999997</c:v>
                </c:pt>
                <c:pt idx="3191">
                  <c:v>311093.08020000003</c:v>
                </c:pt>
                <c:pt idx="3192">
                  <c:v>137956.73849999998</c:v>
                </c:pt>
                <c:pt idx="3193">
                  <c:v>744774.66960000002</c:v>
                </c:pt>
                <c:pt idx="3194">
                  <c:v>1121854.8765</c:v>
                </c:pt>
                <c:pt idx="3195">
                  <c:v>235414.57680000001</c:v>
                </c:pt>
                <c:pt idx="3196">
                  <c:v>925936.00800000003</c:v>
                </c:pt>
                <c:pt idx="3197">
                  <c:v>1684082.3846999998</c:v>
                </c:pt>
                <c:pt idx="3198">
                  <c:v>167727.95909999998</c:v>
                </c:pt>
                <c:pt idx="3199">
                  <c:v>1252769.4383999999</c:v>
                </c:pt>
                <c:pt idx="3200">
                  <c:v>245585.41620000001</c:v>
                </c:pt>
                <c:pt idx="3201">
                  <c:v>454418.54680000001</c:v>
                </c:pt>
                <c:pt idx="3202">
                  <c:v>1223938.7608999999</c:v>
                </c:pt>
                <c:pt idx="3203">
                  <c:v>424316.61440000002</c:v>
                </c:pt>
                <c:pt idx="3204">
                  <c:v>296049.49390000006</c:v>
                </c:pt>
                <c:pt idx="3205">
                  <c:v>1797717.3902000003</c:v>
                </c:pt>
                <c:pt idx="3206">
                  <c:v>1388181.7005999999</c:v>
                </c:pt>
                <c:pt idx="3207">
                  <c:v>696594.9635999999</c:v>
                </c:pt>
                <c:pt idx="3208">
                  <c:v>328914.94450000004</c:v>
                </c:pt>
                <c:pt idx="3209">
                  <c:v>478819.66859999992</c:v>
                </c:pt>
                <c:pt idx="3210">
                  <c:v>643557.64500000002</c:v>
                </c:pt>
                <c:pt idx="3211">
                  <c:v>1498678.5872</c:v>
                </c:pt>
                <c:pt idx="3212">
                  <c:v>349018.2182</c:v>
                </c:pt>
                <c:pt idx="3213">
                  <c:v>322031.37959999999</c:v>
                </c:pt>
                <c:pt idx="3214">
                  <c:v>433182.15599999996</c:v>
                </c:pt>
                <c:pt idx="3215">
                  <c:v>3696175.0669999998</c:v>
                </c:pt>
                <c:pt idx="3216">
                  <c:v>156526.13640000005</c:v>
                </c:pt>
                <c:pt idx="3217">
                  <c:v>1452902.5875000001</c:v>
                </c:pt>
                <c:pt idx="3218">
                  <c:v>343075.43940000003</c:v>
                </c:pt>
                <c:pt idx="3219">
                  <c:v>358825.96960000001</c:v>
                </c:pt>
                <c:pt idx="3220">
                  <c:v>3179654.8873000005</c:v>
                </c:pt>
                <c:pt idx="3221">
                  <c:v>886638.55800000008</c:v>
                </c:pt>
                <c:pt idx="3222">
                  <c:v>777370.2084</c:v>
                </c:pt>
                <c:pt idx="3223">
                  <c:v>874253.47840000014</c:v>
                </c:pt>
                <c:pt idx="3224">
                  <c:v>1294466.2819000001</c:v>
                </c:pt>
                <c:pt idx="3225">
                  <c:v>195636.62700000004</c:v>
                </c:pt>
                <c:pt idx="3226">
                  <c:v>1072065.746</c:v>
                </c:pt>
                <c:pt idx="3227">
                  <c:v>534725.67329999991</c:v>
                </c:pt>
                <c:pt idx="3228">
                  <c:v>405362.50919999997</c:v>
                </c:pt>
                <c:pt idx="3229">
                  <c:v>243291.68520000001</c:v>
                </c:pt>
                <c:pt idx="3230">
                  <c:v>718682.92959999992</c:v>
                </c:pt>
                <c:pt idx="3231">
                  <c:v>726853.80240000016</c:v>
                </c:pt>
                <c:pt idx="3232">
                  <c:v>1449016.7656999999</c:v>
                </c:pt>
                <c:pt idx="3233">
                  <c:v>1154939.8358</c:v>
                </c:pt>
                <c:pt idx="3234">
                  <c:v>653161.17390000005</c:v>
                </c:pt>
                <c:pt idx="3235">
                  <c:v>155983.9791</c:v>
                </c:pt>
                <c:pt idx="3236">
                  <c:v>311727.13649999991</c:v>
                </c:pt>
                <c:pt idx="3237">
                  <c:v>135536.42700000003</c:v>
                </c:pt>
                <c:pt idx="3238">
                  <c:v>799325.81290000002</c:v>
                </c:pt>
                <c:pt idx="3239">
                  <c:v>1078464.8826000001</c:v>
                </c:pt>
                <c:pt idx="3240">
                  <c:v>174954.33000000002</c:v>
                </c:pt>
                <c:pt idx="3241">
                  <c:v>972975.89879999997</c:v>
                </c:pt>
                <c:pt idx="3242">
                  <c:v>1649022.564</c:v>
                </c:pt>
                <c:pt idx="3243">
                  <c:v>172216.84390000001</c:v>
                </c:pt>
                <c:pt idx="3244">
                  <c:v>1266091.4867</c:v>
                </c:pt>
                <c:pt idx="3245">
                  <c:v>244282.125</c:v>
                </c:pt>
                <c:pt idx="3246">
                  <c:v>473764.62079999998</c:v>
                </c:pt>
                <c:pt idx="3247">
                  <c:v>1238722.7796</c:v>
                </c:pt>
                <c:pt idx="3248">
                  <c:v>322762.25520000001</c:v>
                </c:pt>
                <c:pt idx="3249">
                  <c:v>269878.299</c:v>
                </c:pt>
                <c:pt idx="3250">
                  <c:v>1569440.8254</c:v>
                </c:pt>
                <c:pt idx="3251">
                  <c:v>1355059.8935999998</c:v>
                </c:pt>
                <c:pt idx="3252">
                  <c:v>586418.1851</c:v>
                </c:pt>
                <c:pt idx="3253">
                  <c:v>282879.45269999997</c:v>
                </c:pt>
                <c:pt idx="3254">
                  <c:v>431956.56</c:v>
                </c:pt>
                <c:pt idx="3255">
                  <c:v>581956.98</c:v>
                </c:pt>
                <c:pt idx="3256">
                  <c:v>1447897.1940000001</c:v>
                </c:pt>
                <c:pt idx="3257">
                  <c:v>276905.49650000001</c:v>
                </c:pt>
                <c:pt idx="3258">
                  <c:v>350209.97399999999</c:v>
                </c:pt>
                <c:pt idx="3259">
                  <c:v>375076.53940000001</c:v>
                </c:pt>
                <c:pt idx="3260">
                  <c:v>3960085.7056</c:v>
                </c:pt>
                <c:pt idx="3261">
                  <c:v>133425.65039999998</c:v>
                </c:pt>
                <c:pt idx="3262">
                  <c:v>1507318.0569</c:v>
                </c:pt>
                <c:pt idx="3263">
                  <c:v>311349.84210000001</c:v>
                </c:pt>
                <c:pt idx="3264">
                  <c:v>331974.38510000001</c:v>
                </c:pt>
                <c:pt idx="3265">
                  <c:v>3169439.0464000003</c:v>
                </c:pt>
                <c:pt idx="3266">
                  <c:v>841184.28900000011</c:v>
                </c:pt>
                <c:pt idx="3267">
                  <c:v>780779.62270000007</c:v>
                </c:pt>
                <c:pt idx="3268">
                  <c:v>832789.2209999999</c:v>
                </c:pt>
                <c:pt idx="3269">
                  <c:v>1164062.4177000001</c:v>
                </c:pt>
                <c:pt idx="3270">
                  <c:v>183055.2672</c:v>
                </c:pt>
                <c:pt idx="3271">
                  <c:v>1023227.338</c:v>
                </c:pt>
                <c:pt idx="3272">
                  <c:v>575479.14479999989</c:v>
                </c:pt>
                <c:pt idx="3273">
                  <c:v>394546.50580000004</c:v>
                </c:pt>
                <c:pt idx="3274">
                  <c:v>217721.32</c:v>
                </c:pt>
                <c:pt idx="3275">
                  <c:v>744031.97909999988</c:v>
                </c:pt>
                <c:pt idx="3276">
                  <c:v>819868.22080000013</c:v>
                </c:pt>
                <c:pt idx="3277">
                  <c:v>1561381.9909999999</c:v>
                </c:pt>
                <c:pt idx="3278">
                  <c:v>1050734.4291999999</c:v>
                </c:pt>
                <c:pt idx="3279">
                  <c:v>668706.0704999998</c:v>
                </c:pt>
                <c:pt idx="3280">
                  <c:v>149758.02000000002</c:v>
                </c:pt>
                <c:pt idx="3281">
                  <c:v>287821.35690000001</c:v>
                </c:pt>
                <c:pt idx="3282">
                  <c:v>113451.72960000001</c:v>
                </c:pt>
                <c:pt idx="3283">
                  <c:v>800020.10439999995</c:v>
                </c:pt>
                <c:pt idx="3284">
                  <c:v>963264.88260000001</c:v>
                </c:pt>
                <c:pt idx="3285">
                  <c:v>171117.05999999997</c:v>
                </c:pt>
                <c:pt idx="3286">
                  <c:v>1083879.1412</c:v>
                </c:pt>
                <c:pt idx="3287">
                  <c:v>1569636.504</c:v>
                </c:pt>
                <c:pt idx="3288">
                  <c:v>167050.989</c:v>
                </c:pt>
                <c:pt idx="3289">
                  <c:v>1332876.9952</c:v>
                </c:pt>
                <c:pt idx="3290">
                  <c:v>273781.39600000001</c:v>
                </c:pt>
                <c:pt idx="3291">
                  <c:v>481469.53490000003</c:v>
                </c:pt>
                <c:pt idx="3292">
                  <c:v>1257221.9249999998</c:v>
                </c:pt>
                <c:pt idx="3293">
                  <c:v>367687.37719999993</c:v>
                </c:pt>
                <c:pt idx="3294">
                  <c:v>295663.94</c:v>
                </c:pt>
                <c:pt idx="3295">
                  <c:v>1614042.6840000001</c:v>
                </c:pt>
                <c:pt idx="3296">
                  <c:v>1199063.3617000002</c:v>
                </c:pt>
                <c:pt idx="3297">
                  <c:v>591176.03960000013</c:v>
                </c:pt>
                <c:pt idx="3298">
                  <c:v>264294.45490000001</c:v>
                </c:pt>
                <c:pt idx="3299">
                  <c:v>461434.18619999994</c:v>
                </c:pt>
                <c:pt idx="3300">
                  <c:v>663750.70000000019</c:v>
                </c:pt>
                <c:pt idx="3301">
                  <c:v>1559487.0544</c:v>
                </c:pt>
                <c:pt idx="3302">
                  <c:v>304739.587</c:v>
                </c:pt>
                <c:pt idx="3303">
                  <c:v>352009.11060000001</c:v>
                </c:pt>
                <c:pt idx="3304">
                  <c:v>454825.70640000002</c:v>
                </c:pt>
                <c:pt idx="3305">
                  <c:v>4181374.9626000002</c:v>
                </c:pt>
                <c:pt idx="3306">
                  <c:v>150186.141</c:v>
                </c:pt>
                <c:pt idx="3307">
                  <c:v>1550534.7467999998</c:v>
                </c:pt>
                <c:pt idx="3308">
                  <c:v>335884.61600000004</c:v>
                </c:pt>
                <c:pt idx="3309">
                  <c:v>362693.0736</c:v>
                </c:pt>
                <c:pt idx="3310">
                  <c:v>3438195.3595000003</c:v>
                </c:pt>
                <c:pt idx="3311">
                  <c:v>789638.12199999997</c:v>
                </c:pt>
                <c:pt idx="3312">
                  <c:v>782482.44129999995</c:v>
                </c:pt>
                <c:pt idx="3313">
                  <c:v>886176.02080000006</c:v>
                </c:pt>
                <c:pt idx="3314">
                  <c:v>1269849.1466999999</c:v>
                </c:pt>
                <c:pt idx="3315">
                  <c:v>166556.44530000002</c:v>
                </c:pt>
                <c:pt idx="3316">
                  <c:v>1056235.2256</c:v>
                </c:pt>
                <c:pt idx="3317">
                  <c:v>553547.72519999987</c:v>
                </c:pt>
                <c:pt idx="3318">
                  <c:v>434515.82689999993</c:v>
                </c:pt>
                <c:pt idx="3319">
                  <c:v>240628.94520000002</c:v>
                </c:pt>
                <c:pt idx="3320">
                  <c:v>817062.51199999987</c:v>
                </c:pt>
                <c:pt idx="3321">
                  <c:v>798942.67740000004</c:v>
                </c:pt>
                <c:pt idx="3322">
                  <c:v>1681847.8020000001</c:v>
                </c:pt>
                <c:pt idx="3323">
                  <c:v>1094390.2719999999</c:v>
                </c:pt>
                <c:pt idx="3324">
                  <c:v>739641.41559999995</c:v>
                </c:pt>
                <c:pt idx="3325">
                  <c:v>164983.0637</c:v>
                </c:pt>
                <c:pt idx="3326">
                  <c:v>340069.33510000003</c:v>
                </c:pt>
                <c:pt idx="3327">
                  <c:v>122597.57999999999</c:v>
                </c:pt>
                <c:pt idx="3328">
                  <c:v>793492.65450000006</c:v>
                </c:pt>
                <c:pt idx="3329">
                  <c:v>1037804.9978</c:v>
                </c:pt>
                <c:pt idx="3330">
                  <c:v>181936.3186</c:v>
                </c:pt>
                <c:pt idx="3331">
                  <c:v>929204.33039999998</c:v>
                </c:pt>
                <c:pt idx="3332">
                  <c:v>1687124.9766000002</c:v>
                </c:pt>
                <c:pt idx="3333">
                  <c:v>176409.60420000003</c:v>
                </c:pt>
                <c:pt idx="3334">
                  <c:v>1318308.3285999999</c:v>
                </c:pt>
                <c:pt idx="3335">
                  <c:v>292670.60399999993</c:v>
                </c:pt>
                <c:pt idx="3336">
                  <c:v>469689.31799999997</c:v>
                </c:pt>
                <c:pt idx="3337">
                  <c:v>1492479.6846999999</c:v>
                </c:pt>
                <c:pt idx="3338">
                  <c:v>407154.27599999995</c:v>
                </c:pt>
                <c:pt idx="3339">
                  <c:v>301983.58439999999</c:v>
                </c:pt>
                <c:pt idx="3340">
                  <c:v>1574595.459</c:v>
                </c:pt>
                <c:pt idx="3341">
                  <c:v>1281456.8910000001</c:v>
                </c:pt>
                <c:pt idx="3342">
                  <c:v>724052.92</c:v>
                </c:pt>
                <c:pt idx="3343">
                  <c:v>330490.6286</c:v>
                </c:pt>
                <c:pt idx="3344">
                  <c:v>473651.03729999997</c:v>
                </c:pt>
                <c:pt idx="3345">
                  <c:v>608676.60710000002</c:v>
                </c:pt>
                <c:pt idx="3346">
                  <c:v>1564836.4177999999</c:v>
                </c:pt>
                <c:pt idx="3347">
                  <c:v>318290.32939999999</c:v>
                </c:pt>
                <c:pt idx="3348">
                  <c:v>309253.19099999999</c:v>
                </c:pt>
                <c:pt idx="3349">
                  <c:v>456338.69399999996</c:v>
                </c:pt>
                <c:pt idx="3350">
                  <c:v>4371198.9342</c:v>
                </c:pt>
                <c:pt idx="3351">
                  <c:v>152282.40560000003</c:v>
                </c:pt>
                <c:pt idx="3352">
                  <c:v>1375548.1032</c:v>
                </c:pt>
                <c:pt idx="3353">
                  <c:v>322642.15830000001</c:v>
                </c:pt>
                <c:pt idx="3354">
                  <c:v>349226.5086</c:v>
                </c:pt>
                <c:pt idx="3355">
                  <c:v>3227800.9764</c:v>
                </c:pt>
                <c:pt idx="3356">
                  <c:v>839490.04920000001</c:v>
                </c:pt>
                <c:pt idx="3357">
                  <c:v>728095.26</c:v>
                </c:pt>
                <c:pt idx="3358">
                  <c:v>881862.13380000019</c:v>
                </c:pt>
                <c:pt idx="3359">
                  <c:v>1286911.7842000001</c:v>
                </c:pt>
                <c:pt idx="3360">
                  <c:v>167424.61560000002</c:v>
                </c:pt>
                <c:pt idx="3361">
                  <c:v>1101209.4605999999</c:v>
                </c:pt>
                <c:pt idx="3362">
                  <c:v>573742.62079999992</c:v>
                </c:pt>
                <c:pt idx="3363">
                  <c:v>423351.24479999999</c:v>
                </c:pt>
                <c:pt idx="3364">
                  <c:v>228061.71840000001</c:v>
                </c:pt>
                <c:pt idx="3365">
                  <c:v>730416.40099999995</c:v>
                </c:pt>
                <c:pt idx="3366">
                  <c:v>849217.22830000008</c:v>
                </c:pt>
                <c:pt idx="3367">
                  <c:v>1355361.3975</c:v>
                </c:pt>
                <c:pt idx="3368">
                  <c:v>1176799.6635999999</c:v>
                </c:pt>
                <c:pt idx="3369">
                  <c:v>689191.09739999997</c:v>
                </c:pt>
                <c:pt idx="3370">
                  <c:v>177908.27340000001</c:v>
                </c:pt>
                <c:pt idx="3371">
                  <c:v>299215.57500000001</c:v>
                </c:pt>
                <c:pt idx="3372">
                  <c:v>131635.58439999999</c:v>
                </c:pt>
                <c:pt idx="3373">
                  <c:v>735796.60800000012</c:v>
                </c:pt>
                <c:pt idx="3374">
                  <c:v>1027214.0619999999</c:v>
                </c:pt>
                <c:pt idx="3375">
                  <c:v>191664.50159999996</c:v>
                </c:pt>
                <c:pt idx="3376">
                  <c:v>992472.1442000001</c:v>
                </c:pt>
                <c:pt idx="3377">
                  <c:v>1667353.4779999999</c:v>
                </c:pt>
                <c:pt idx="3378">
                  <c:v>175332.77239999999</c:v>
                </c:pt>
                <c:pt idx="3379">
                  <c:v>1289033.2616000001</c:v>
                </c:pt>
                <c:pt idx="3380">
                  <c:v>254304.698</c:v>
                </c:pt>
                <c:pt idx="3381">
                  <c:v>486988.71760000003</c:v>
                </c:pt>
                <c:pt idx="3382">
                  <c:v>1441186.1869999999</c:v>
                </c:pt>
                <c:pt idx="3383">
                  <c:v>419966.25039999996</c:v>
                </c:pt>
                <c:pt idx="3384">
                  <c:v>309368.9865</c:v>
                </c:pt>
                <c:pt idx="3385">
                  <c:v>1613417.4778</c:v>
                </c:pt>
                <c:pt idx="3386">
                  <c:v>1261765.9239999999</c:v>
                </c:pt>
                <c:pt idx="3387">
                  <c:v>668519.41839999997</c:v>
                </c:pt>
                <c:pt idx="3388">
                  <c:v>299742.19199999998</c:v>
                </c:pt>
                <c:pt idx="3389">
                  <c:v>450229.76400000002</c:v>
                </c:pt>
                <c:pt idx="3390">
                  <c:v>627256.37970000005</c:v>
                </c:pt>
                <c:pt idx="3391">
                  <c:v>1518954.6960000002</c:v>
                </c:pt>
                <c:pt idx="3392">
                  <c:v>313206.19680000003</c:v>
                </c:pt>
                <c:pt idx="3393">
                  <c:v>335336.63939999999</c:v>
                </c:pt>
                <c:pt idx="3394">
                  <c:v>468378.36959999998</c:v>
                </c:pt>
                <c:pt idx="3395">
                  <c:v>4448939.9891999997</c:v>
                </c:pt>
                <c:pt idx="3396">
                  <c:v>140352.90120000002</c:v>
                </c:pt>
                <c:pt idx="3397">
                  <c:v>1457974.0475999999</c:v>
                </c:pt>
                <c:pt idx="3398">
                  <c:v>333373.06529999996</c:v>
                </c:pt>
                <c:pt idx="3399">
                  <c:v>383261.69549999997</c:v>
                </c:pt>
                <c:pt idx="3400">
                  <c:v>3022372.59</c:v>
                </c:pt>
                <c:pt idx="3401">
                  <c:v>850063.59900000005</c:v>
                </c:pt>
                <c:pt idx="3402">
                  <c:v>786132.33659999992</c:v>
                </c:pt>
                <c:pt idx="3403">
                  <c:v>832447.60880000016</c:v>
                </c:pt>
                <c:pt idx="3404">
                  <c:v>1299629.8069</c:v>
                </c:pt>
                <c:pt idx="3405">
                  <c:v>212991.25120000003</c:v>
                </c:pt>
                <c:pt idx="3406">
                  <c:v>1079332.8587999998</c:v>
                </c:pt>
                <c:pt idx="3407">
                  <c:v>576724.96259999997</c:v>
                </c:pt>
                <c:pt idx="3408">
                  <c:v>404863.19120000006</c:v>
                </c:pt>
                <c:pt idx="3409">
                  <c:v>229734.62020000003</c:v>
                </c:pt>
                <c:pt idx="3410">
                  <c:v>751140.24000000011</c:v>
                </c:pt>
                <c:pt idx="3411">
                  <c:v>849924.73839999991</c:v>
                </c:pt>
                <c:pt idx="3412">
                  <c:v>1253322.7955999998</c:v>
                </c:pt>
                <c:pt idx="3413">
                  <c:v>1134729.4240000001</c:v>
                </c:pt>
                <c:pt idx="3414">
                  <c:v>718208.13039999991</c:v>
                </c:pt>
                <c:pt idx="3415">
                  <c:v>165286.29599999997</c:v>
                </c:pt>
                <c:pt idx="3416">
                  <c:v>326328.81599999999</c:v>
                </c:pt>
                <c:pt idx="3417">
                  <c:v>126780.875</c:v>
                </c:pt>
                <c:pt idx="3418">
                  <c:v>805222.54819999996</c:v>
                </c:pt>
                <c:pt idx="3419">
                  <c:v>1082025</c:v>
                </c:pt>
                <c:pt idx="3420">
                  <c:v>194467.37099999998</c:v>
                </c:pt>
                <c:pt idx="3421">
                  <c:v>1018567.5475999999</c:v>
                </c:pt>
                <c:pt idx="3422">
                  <c:v>1782806.7917999998</c:v>
                </c:pt>
                <c:pt idx="3423">
                  <c:v>174199.0704</c:v>
                </c:pt>
                <c:pt idx="3424">
                  <c:v>1201543.2807999998</c:v>
                </c:pt>
                <c:pt idx="3425">
                  <c:v>291778.98939999996</c:v>
                </c:pt>
                <c:pt idx="3426">
                  <c:v>479411.99179999996</c:v>
                </c:pt>
                <c:pt idx="3427">
                  <c:v>1445988.2535000001</c:v>
                </c:pt>
                <c:pt idx="3428">
                  <c:v>493914.69669999997</c:v>
                </c:pt>
                <c:pt idx="3429">
                  <c:v>343276.41959999996</c:v>
                </c:pt>
                <c:pt idx="3430">
                  <c:v>1608892.578</c:v>
                </c:pt>
                <c:pt idx="3431">
                  <c:v>1335016.0092</c:v>
                </c:pt>
                <c:pt idx="3432">
                  <c:v>708711.50159999996</c:v>
                </c:pt>
                <c:pt idx="3433">
                  <c:v>338115.47079999995</c:v>
                </c:pt>
                <c:pt idx="3434">
                  <c:v>506483.74859999993</c:v>
                </c:pt>
                <c:pt idx="3435">
                  <c:v>640524.40220000013</c:v>
                </c:pt>
                <c:pt idx="3436">
                  <c:v>1628082.8760000002</c:v>
                </c:pt>
                <c:pt idx="3437">
                  <c:v>374241.93240000005</c:v>
                </c:pt>
                <c:pt idx="3438">
                  <c:v>353037.30599999998</c:v>
                </c:pt>
                <c:pt idx="3439">
                  <c:v>492173.8812</c:v>
                </c:pt>
                <c:pt idx="3440">
                  <c:v>4318513.3184000002</c:v>
                </c:pt>
                <c:pt idx="3441">
                  <c:v>150949.9253</c:v>
                </c:pt>
                <c:pt idx="3442">
                  <c:v>1494712.2237</c:v>
                </c:pt>
                <c:pt idx="3443">
                  <c:v>352776.12900000002</c:v>
                </c:pt>
                <c:pt idx="3444">
                  <c:v>395729.85059999995</c:v>
                </c:pt>
                <c:pt idx="3445">
                  <c:v>3504106.7625000002</c:v>
                </c:pt>
                <c:pt idx="3446">
                  <c:v>871203.60430000012</c:v>
                </c:pt>
                <c:pt idx="3447">
                  <c:v>770167.848</c:v>
                </c:pt>
                <c:pt idx="3448">
                  <c:v>939919.34789999982</c:v>
                </c:pt>
                <c:pt idx="3449">
                  <c:v>1308869.4619000002</c:v>
                </c:pt>
                <c:pt idx="3450">
                  <c:v>187722.93450000003</c:v>
                </c:pt>
                <c:pt idx="3451">
                  <c:v>1080297.5719999999</c:v>
                </c:pt>
                <c:pt idx="3452">
                  <c:v>569503.02839999984</c:v>
                </c:pt>
                <c:pt idx="3453">
                  <c:v>443733.02480000001</c:v>
                </c:pt>
                <c:pt idx="3454">
                  <c:v>243817.83000000002</c:v>
                </c:pt>
                <c:pt idx="3455">
                  <c:v>818892.64020000002</c:v>
                </c:pt>
                <c:pt idx="3456">
                  <c:v>820789.9264</c:v>
                </c:pt>
                <c:pt idx="3457">
                  <c:v>1573529.3649000002</c:v>
                </c:pt>
                <c:pt idx="3458">
                  <c:v>1158024.5855999999</c:v>
                </c:pt>
                <c:pt idx="3459">
                  <c:v>725111.51249999995</c:v>
                </c:pt>
                <c:pt idx="3460">
                  <c:v>185596.79140000002</c:v>
                </c:pt>
                <c:pt idx="3461">
                  <c:v>311111.00999999995</c:v>
                </c:pt>
                <c:pt idx="3462">
                  <c:v>138071.41919999997</c:v>
                </c:pt>
                <c:pt idx="3463">
                  <c:v>788521.40639999986</c:v>
                </c:pt>
                <c:pt idx="3464">
                  <c:v>1068856.9710000001</c:v>
                </c:pt>
                <c:pt idx="3465">
                  <c:v>208229.48</c:v>
                </c:pt>
                <c:pt idx="3466">
                  <c:v>1121430.9645</c:v>
                </c:pt>
                <c:pt idx="3467">
                  <c:v>1842429.372</c:v>
                </c:pt>
                <c:pt idx="3468">
                  <c:v>201486.71919999999</c:v>
                </c:pt>
                <c:pt idx="3469">
                  <c:v>1420169.9735999999</c:v>
                </c:pt>
                <c:pt idx="3470">
                  <c:v>298581.70319999999</c:v>
                </c:pt>
                <c:pt idx="3471">
                  <c:v>583794.33250000002</c:v>
                </c:pt>
                <c:pt idx="3472">
                  <c:v>1762555.0632</c:v>
                </c:pt>
                <c:pt idx="3473">
                  <c:v>470633.27530000004</c:v>
                </c:pt>
                <c:pt idx="3474">
                  <c:v>345145.94400000002</c:v>
                </c:pt>
                <c:pt idx="3475">
                  <c:v>1668596.3769</c:v>
                </c:pt>
                <c:pt idx="3476">
                  <c:v>1512006.9474999998</c:v>
                </c:pt>
                <c:pt idx="3477">
                  <c:v>695208.84120000002</c:v>
                </c:pt>
                <c:pt idx="3478">
                  <c:v>339873.92499999999</c:v>
                </c:pt>
                <c:pt idx="3479">
                  <c:v>537074.8226999999</c:v>
                </c:pt>
                <c:pt idx="3480">
                  <c:v>703475.6925</c:v>
                </c:pt>
                <c:pt idx="3481">
                  <c:v>1602348.6170000001</c:v>
                </c:pt>
                <c:pt idx="3482">
                  <c:v>363627.70429999998</c:v>
                </c:pt>
                <c:pt idx="3483">
                  <c:v>350503.85060000001</c:v>
                </c:pt>
                <c:pt idx="3484">
                  <c:v>514435.26600000006</c:v>
                </c:pt>
                <c:pt idx="3485">
                  <c:v>4815268.0119000003</c:v>
                </c:pt>
                <c:pt idx="3486">
                  <c:v>167556.57299999997</c:v>
                </c:pt>
                <c:pt idx="3487">
                  <c:v>1465015.8636</c:v>
                </c:pt>
                <c:pt idx="3488">
                  <c:v>366897.53639999998</c:v>
                </c:pt>
                <c:pt idx="3489">
                  <c:v>450827.96800000005</c:v>
                </c:pt>
                <c:pt idx="3490">
                  <c:v>3550025.1151000005</c:v>
                </c:pt>
                <c:pt idx="3491">
                  <c:v>940837.93700000003</c:v>
                </c:pt>
                <c:pt idx="3492">
                  <c:v>796586.88990000007</c:v>
                </c:pt>
                <c:pt idx="3493">
                  <c:v>962947.91249999998</c:v>
                </c:pt>
                <c:pt idx="3494">
                  <c:v>1398673.8765999998</c:v>
                </c:pt>
                <c:pt idx="3495">
                  <c:v>220722.97919999997</c:v>
                </c:pt>
                <c:pt idx="3496">
                  <c:v>1174036.6800000002</c:v>
                </c:pt>
                <c:pt idx="3497">
                  <c:v>636513.39900000009</c:v>
                </c:pt>
                <c:pt idx="3498">
                  <c:v>493751.59589999996</c:v>
                </c:pt>
                <c:pt idx="3499">
                  <c:v>268983.98099999997</c:v>
                </c:pt>
                <c:pt idx="3500">
                  <c:v>821631.12799999991</c:v>
                </c:pt>
                <c:pt idx="3501">
                  <c:v>943017.42700000003</c:v>
                </c:pt>
                <c:pt idx="3502">
                  <c:v>1568334.5881999999</c:v>
                </c:pt>
                <c:pt idx="3503">
                  <c:v>1194384.6536000001</c:v>
                </c:pt>
                <c:pt idx="3504">
                  <c:v>848424.27669999993</c:v>
                </c:pt>
                <c:pt idx="3505">
                  <c:v>196675.85769999996</c:v>
                </c:pt>
                <c:pt idx="3506">
                  <c:v>328956.44620000006</c:v>
                </c:pt>
                <c:pt idx="3507">
                  <c:v>141485.73559999999</c:v>
                </c:pt>
                <c:pt idx="3508">
                  <c:v>805167.37560000003</c:v>
                </c:pt>
                <c:pt idx="3509">
                  <c:v>1151712.618</c:v>
                </c:pt>
                <c:pt idx="3510">
                  <c:v>240029.1152</c:v>
                </c:pt>
                <c:pt idx="3511">
                  <c:v>1027693.9816000001</c:v>
                </c:pt>
                <c:pt idx="3512">
                  <c:v>1764907.8947999997</c:v>
                </c:pt>
                <c:pt idx="3513">
                  <c:v>190986.7788</c:v>
                </c:pt>
                <c:pt idx="3514">
                  <c:v>1607732.4262999997</c:v>
                </c:pt>
                <c:pt idx="3515">
                  <c:v>348572.5563</c:v>
                </c:pt>
                <c:pt idx="3516">
                  <c:v>472441.11459999991</c:v>
                </c:pt>
                <c:pt idx="3517">
                  <c:v>1478877.9622</c:v>
                </c:pt>
                <c:pt idx="3518">
                  <c:v>506434.99799999996</c:v>
                </c:pt>
                <c:pt idx="3519">
                  <c:v>354083.70750000002</c:v>
                </c:pt>
                <c:pt idx="3520">
                  <c:v>1714943.9151000001</c:v>
                </c:pt>
                <c:pt idx="3521">
                  <c:v>1551938.648</c:v>
                </c:pt>
                <c:pt idx="3522">
                  <c:v>803991.20970000001</c:v>
                </c:pt>
                <c:pt idx="3523">
                  <c:v>412193.61250000005</c:v>
                </c:pt>
                <c:pt idx="3524">
                  <c:v>626942.48560000001</c:v>
                </c:pt>
                <c:pt idx="3525">
                  <c:v>740578.67819999997</c:v>
                </c:pt>
                <c:pt idx="3526">
                  <c:v>1599640.7520000003</c:v>
                </c:pt>
                <c:pt idx="3527">
                  <c:v>369636.47</c:v>
                </c:pt>
                <c:pt idx="3528">
                  <c:v>290462.12399999995</c:v>
                </c:pt>
                <c:pt idx="3529">
                  <c:v>521134.48</c:v>
                </c:pt>
                <c:pt idx="3530">
                  <c:v>4644469.3112999992</c:v>
                </c:pt>
                <c:pt idx="3531">
                  <c:v>175104.91200000001</c:v>
                </c:pt>
                <c:pt idx="3532">
                  <c:v>1342559.7427999999</c:v>
                </c:pt>
                <c:pt idx="3533">
                  <c:v>363517.56649999996</c:v>
                </c:pt>
                <c:pt idx="3534">
                  <c:v>455685.36000000004</c:v>
                </c:pt>
                <c:pt idx="3535">
                  <c:v>4072719.165</c:v>
                </c:pt>
                <c:pt idx="3536">
                  <c:v>1103593.5426</c:v>
                </c:pt>
                <c:pt idx="3537">
                  <c:v>686076.79840000009</c:v>
                </c:pt>
                <c:pt idx="3538">
                  <c:v>1087797.9608</c:v>
                </c:pt>
                <c:pt idx="3539">
                  <c:v>1385871.0453999999</c:v>
                </c:pt>
                <c:pt idx="3540">
                  <c:v>187460.2905</c:v>
                </c:pt>
                <c:pt idx="3541">
                  <c:v>1086255.6716</c:v>
                </c:pt>
                <c:pt idx="3542">
                  <c:v>558633.94889999996</c:v>
                </c:pt>
                <c:pt idx="3543">
                  <c:v>480462.95360000001</c:v>
                </c:pt>
                <c:pt idx="3544">
                  <c:v>272718.16320000001</c:v>
                </c:pt>
                <c:pt idx="3545">
                  <c:v>859508.88750000007</c:v>
                </c:pt>
                <c:pt idx="3546">
                  <c:v>876316.43199999991</c:v>
                </c:pt>
                <c:pt idx="3547">
                  <c:v>1626078.0764000001</c:v>
                </c:pt>
                <c:pt idx="3548">
                  <c:v>1110163.4956</c:v>
                </c:pt>
                <c:pt idx="3549">
                  <c:v>745439.25749999995</c:v>
                </c:pt>
                <c:pt idx="3550">
                  <c:v>172511.66520000002</c:v>
                </c:pt>
                <c:pt idx="3551">
                  <c:v>340971.68560000003</c:v>
                </c:pt>
                <c:pt idx="3552">
                  <c:v>160369.48699999996</c:v>
                </c:pt>
                <c:pt idx="3553">
                  <c:v>665170.68200000015</c:v>
                </c:pt>
                <c:pt idx="3554">
                  <c:v>1172329.3159999999</c:v>
                </c:pt>
                <c:pt idx="3555">
                  <c:v>259569.67700000003</c:v>
                </c:pt>
                <c:pt idx="3556">
                  <c:v>1005245.7611999999</c:v>
                </c:pt>
                <c:pt idx="3557">
                  <c:v>1611026.6423000002</c:v>
                </c:pt>
                <c:pt idx="3558">
                  <c:v>175991.69999999998</c:v>
                </c:pt>
                <c:pt idx="3559">
                  <c:v>1412501.9700000002</c:v>
                </c:pt>
                <c:pt idx="3560">
                  <c:v>285867.03599999996</c:v>
                </c:pt>
                <c:pt idx="3561">
                  <c:v>503923.19529999996</c:v>
                </c:pt>
                <c:pt idx="3562">
                  <c:v>1494470.0192</c:v>
                </c:pt>
                <c:pt idx="3563">
                  <c:v>471751.88760000002</c:v>
                </c:pt>
                <c:pt idx="3564">
                  <c:v>335669.55549999996</c:v>
                </c:pt>
                <c:pt idx="3565">
                  <c:v>1648803.2439999999</c:v>
                </c:pt>
                <c:pt idx="3566">
                  <c:v>1293976.0379999999</c:v>
                </c:pt>
                <c:pt idx="3567">
                  <c:v>708346.81740000006</c:v>
                </c:pt>
                <c:pt idx="3568">
                  <c:v>329169.5196</c:v>
                </c:pt>
                <c:pt idx="3569">
                  <c:v>547186.33139999991</c:v>
                </c:pt>
                <c:pt idx="3570">
                  <c:v>696018.39679999999</c:v>
                </c:pt>
                <c:pt idx="3571">
                  <c:v>1581462.9371999998</c:v>
                </c:pt>
                <c:pt idx="3572">
                  <c:v>355823.59299999999</c:v>
                </c:pt>
                <c:pt idx="3573">
                  <c:v>306694.78739999997</c:v>
                </c:pt>
                <c:pt idx="3574">
                  <c:v>447667.4106</c:v>
                </c:pt>
                <c:pt idx="3575">
                  <c:v>4353596.7545999996</c:v>
                </c:pt>
                <c:pt idx="3576">
                  <c:v>166459.73939999999</c:v>
                </c:pt>
                <c:pt idx="3577">
                  <c:v>1310015.3103999998</c:v>
                </c:pt>
                <c:pt idx="3578">
                  <c:v>359407.43189999991</c:v>
                </c:pt>
                <c:pt idx="3579">
                  <c:v>432441.62719999999</c:v>
                </c:pt>
                <c:pt idx="3580">
                  <c:v>3495571.8159999996</c:v>
                </c:pt>
                <c:pt idx="3581">
                  <c:v>908494.32519999996</c:v>
                </c:pt>
                <c:pt idx="3582">
                  <c:v>685183.67339999985</c:v>
                </c:pt>
                <c:pt idx="3583">
                  <c:v>942605.7219</c:v>
                </c:pt>
                <c:pt idx="3584">
                  <c:v>1276331.0420000001</c:v>
                </c:pt>
                <c:pt idx="3585">
                  <c:v>212222.35440000004</c:v>
                </c:pt>
                <c:pt idx="3586">
                  <c:v>1001119.0335</c:v>
                </c:pt>
                <c:pt idx="3587">
                  <c:v>571168.40390000003</c:v>
                </c:pt>
                <c:pt idx="3588">
                  <c:v>456291.46530000004</c:v>
                </c:pt>
                <c:pt idx="3589">
                  <c:v>247214.9522</c:v>
                </c:pt>
                <c:pt idx="3590">
                  <c:v>834367.2080000001</c:v>
                </c:pt>
                <c:pt idx="3591">
                  <c:v>830448.75899999996</c:v>
                </c:pt>
                <c:pt idx="3592">
                  <c:v>1667750.1573000001</c:v>
                </c:pt>
                <c:pt idx="3593">
                  <c:v>1070089.9484000001</c:v>
                </c:pt>
                <c:pt idx="3594">
                  <c:v>775729.25919999997</c:v>
                </c:pt>
                <c:pt idx="3595">
                  <c:v>163963.111</c:v>
                </c:pt>
                <c:pt idx="3596">
                  <c:v>300514.41680000006</c:v>
                </c:pt>
                <c:pt idx="3597">
                  <c:v>153573.60560000001</c:v>
                </c:pt>
                <c:pt idx="3598">
                  <c:v>662386.17760000005</c:v>
                </c:pt>
                <c:pt idx="3599">
                  <c:v>1104231.0545000001</c:v>
                </c:pt>
              </c:numCache>
            </c:numRef>
          </c:yVal>
          <c:smooth val="0"/>
          <c:extLst>
            <c:ext xmlns:c16="http://schemas.microsoft.com/office/drawing/2014/chart" uri="{C3380CC4-5D6E-409C-BE32-E72D297353CC}">
              <c16:uniqueId val="{00000002-B9C8-4576-B628-319621FAC65E}"/>
            </c:ext>
          </c:extLst>
        </c:ser>
        <c:dLbls>
          <c:showLegendKey val="0"/>
          <c:showVal val="0"/>
          <c:showCatName val="0"/>
          <c:showSerName val="0"/>
          <c:showPercent val="0"/>
          <c:showBubbleSize val="0"/>
        </c:dLbls>
        <c:axId val="113405999"/>
        <c:axId val="98378655"/>
      </c:scatterChart>
      <c:valAx>
        <c:axId val="11340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a:t>
                </a:r>
                <a:r>
                  <a:rPr lang="en-US" baseline="0" dirty="0"/>
                  <a:t> Units Sold</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378655"/>
        <c:crosses val="autoZero"/>
        <c:crossBetween val="midCat"/>
        <c:dispUnits>
          <c:builtInUnit val="million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9837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05999"/>
        <c:crosses val="autoZero"/>
        <c:crossBetween val="midCat"/>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'Conventional ''17-''20'!$H$2:$H$3601</cx:f>
        <cx:lvl ptCount="3600" formatCode="_(&quot;$&quot;* #,##0.00_);_(&quot;$&quot;* \(#,##0.00\);_(&quot;$&quot;* &quot;-&quot;??_);_(@_)">
          <cx:pt idx="0">1.55</cx:pt>
          <cx:pt idx="1">0.97999999999999998</cx:pt>
          <cx:pt idx="2">1.1399999999999999</cx:pt>
          <cx:pt idx="3">1.02</cx:pt>
          <cx:pt idx="4">1.0900000000000001</cx:pt>
          <cx:pt idx="5">1.3700000000000001</cx:pt>
          <cx:pt idx="6">1.28</cx:pt>
          <cx:pt idx="7">1.1599999999999999</cx:pt>
          <cx:pt idx="8">0.81999999999999995</cx:pt>
          <cx:pt idx="9">0.85999999999999999</cx:pt>
          <cx:pt idx="10">0.78000000000000003</cx:pt>
          <cx:pt idx="11">0.92000000000000004</cx:pt>
          <cx:pt idx="12">0.90000000000000002</cx:pt>
          <cx:pt idx="13">1.26</cx:pt>
          <cx:pt idx="14">1.3</cx:pt>
          <cx:pt idx="15">1.25</cx:pt>
          <cx:pt idx="16">0.56999999999999995</cx:pt>
          <cx:pt idx="17">0.85999999999999999</cx:pt>
          <cx:pt idx="18">1.1499999999999999</cx:pt>
          <cx:pt idx="19">0.81000000000000005</cx:pt>
          <cx:pt idx="20">0.89000000000000001</cx:pt>
          <cx:pt idx="21">0.85999999999999999</cx:pt>
          <cx:pt idx="22">1.3999999999999999</cx:pt>
          <cx:pt idx="23">0.83999999999999997</cx:pt>
          <cx:pt idx="24">1.1000000000000001</cx:pt>
          <cx:pt idx="25">1.29</cx:pt>
          <cx:pt idx="26">1.1899999999999999</cx:pt>
          <cx:pt idx="27">1.28</cx:pt>
          <cx:pt idx="28">1.3899999999999999</cx:pt>
          <cx:pt idx="29">0.72999999999999998</cx:pt>
          <cx:pt idx="30">1.02</cx:pt>
          <cx:pt idx="31">0.84999999999999998</cx:pt>
          <cx:pt idx="32">1.22</cx:pt>
          <cx:pt idx="33">1.1799999999999999</cx:pt>
          <cx:pt idx="34">1.1299999999999999</cx:pt>
          <cx:pt idx="35">1.1499999999999999</cx:pt>
          <cx:pt idx="36">0.95999999999999996</cx:pt>
          <cx:pt idx="37">1.22</cx:pt>
          <cx:pt idx="38">0.80000000000000004</cx:pt>
          <cx:pt idx="39">1.1499999999999999</cx:pt>
          <cx:pt idx="40">0.78000000000000003</cx:pt>
          <cx:pt idx="41">1.1100000000000001</cx:pt>
          <cx:pt idx="42">1.4299999999999999</cx:pt>
          <cx:pt idx="43">1.27</cx:pt>
          <cx:pt idx="44">0.76000000000000001</cx:pt>
          <cx:pt idx="45">1.55</cx:pt>
          <cx:pt idx="46">0.98999999999999999</cx:pt>
          <cx:pt idx="47">1.48</cx:pt>
          <cx:pt idx="48">1</cx:pt>
          <cx:pt idx="49">1.3</cx:pt>
          <cx:pt idx="50">1.29</cx:pt>
          <cx:pt idx="51">1.3700000000000001</cx:pt>
          <cx:pt idx="52">1.23</cx:pt>
          <cx:pt idx="53">0.76000000000000001</cx:pt>
          <cx:pt idx="54">0.96999999999999997</cx:pt>
          <cx:pt idx="55">0.69999999999999996</cx:pt>
          <cx:pt idx="56">1.04</cx:pt>
          <cx:pt idx="57">0.97999999999999998</cx:pt>
          <cx:pt idx="58">1.29</cx:pt>
          <cx:pt idx="59">1.4399999999999999</cx:pt>
          <cx:pt idx="60">1.4299999999999999</cx:pt>
          <cx:pt idx="61">0.53000000000000003</cx:pt>
          <cx:pt idx="62">0.95999999999999996</cx:pt>
          <cx:pt idx="63">1.1599999999999999</cx:pt>
          <cx:pt idx="64">0.78000000000000003</cx:pt>
          <cx:pt idx="65">0.76000000000000001</cx:pt>
          <cx:pt idx="66">1.0600000000000001</cx:pt>
          <cx:pt idx="67">1.3400000000000001</cx:pt>
          <cx:pt idx="68">0.89000000000000001</cx:pt>
          <cx:pt idx="69">1.01</cx:pt>
          <cx:pt idx="70">1.3799999999999999</cx:pt>
          <cx:pt idx="71">1.25</cx:pt>
          <cx:pt idx="72">1.27</cx:pt>
          <cx:pt idx="73">1.4399999999999999</cx:pt>
          <cx:pt idx="74">0.59999999999999998</cx:pt>
          <cx:pt idx="75">1.0800000000000001</cx:pt>
          <cx:pt idx="76">0.84999999999999998</cx:pt>
          <cx:pt idx="77">1.27</cx:pt>
          <cx:pt idx="78">1.1499999999999999</cx:pt>
          <cx:pt idx="79">1.0600000000000001</cx:pt>
          <cx:pt idx="80">1.2</cx:pt>
          <cx:pt idx="81">0.87</cx:pt>
          <cx:pt idx="82">1.23</cx:pt>
          <cx:pt idx="83">0.93000000000000005</cx:pt>
          <cx:pt idx="84">1.1399999999999999</cx:pt>
          <cx:pt idx="85">0.93000000000000005</cx:pt>
          <cx:pt idx="86">1.1100000000000001</cx:pt>
          <cx:pt idx="87">1.3999999999999999</cx:pt>
          <cx:pt idx="88">1.24</cx:pt>
          <cx:pt idx="89">0.72999999999999998</cx:pt>
          <cx:pt idx="90">1.5900000000000001</cx:pt>
          <cx:pt idx="91">0.83999999999999997</cx:pt>
          <cx:pt idx="92">1.4199999999999999</cx:pt>
          <cx:pt idx="93">1.01</cx:pt>
          <cx:pt idx="94">1.26</cx:pt>
          <cx:pt idx="95">1.3400000000000001</cx:pt>
          <cx:pt idx="96">1.1799999999999999</cx:pt>
          <cx:pt idx="97">1.21</cx:pt>
          <cx:pt idx="98">0.68999999999999995</cx:pt>
          <cx:pt idx="99">0.91000000000000003</cx:pt>
          <cx:pt idx="100">0.69999999999999996</cx:pt>
          <cx:pt idx="101">1.03</cx:pt>
          <cx:pt idx="102">0.83999999999999997</cx:pt>
          <cx:pt idx="103">0.92000000000000004</cx:pt>
          <cx:pt idx="104">1.3999999999999999</cx:pt>
          <cx:pt idx="105">1.47</cx:pt>
          <cx:pt idx="106">0.68000000000000005</cx:pt>
          <cx:pt idx="107">0.93000000000000005</cx:pt>
          <cx:pt idx="108">0.91000000000000003</cx:pt>
          <cx:pt idx="109">0.79000000000000004</cx:pt>
          <cx:pt idx="110">0.62</cx:pt>
          <cx:pt idx="111">0.93999999999999995</cx:pt>
          <cx:pt idx="112">1.05</cx:pt>
          <cx:pt idx="113">0.87</cx:pt>
          <cx:pt idx="114">1.0600000000000001</cx:pt>
          <cx:pt idx="115">1.48</cx:pt>
          <cx:pt idx="116">1.1699999999999999</cx:pt>
          <cx:pt idx="117">1</cx:pt>
          <cx:pt idx="118">1.51</cx:pt>
          <cx:pt idx="119">0.54000000000000004</cx:pt>
          <cx:pt idx="120">1.04</cx:pt>
          <cx:pt idx="121">0.87</cx:pt>
          <cx:pt idx="122">1.1399999999999999</cx:pt>
          <cx:pt idx="123">1.1299999999999999</cx:pt>
          <cx:pt idx="124">1.04</cx:pt>
          <cx:pt idx="125">0.97999999999999998</cx:pt>
          <cx:pt idx="126">0.73999999999999999</cx:pt>
          <cx:pt idx="127">0.93999999999999995</cx:pt>
          <cx:pt idx="128">0.84999999999999998</cx:pt>
          <cx:pt idx="129">1</cx:pt>
          <cx:pt idx="130">0.88</cx:pt>
          <cx:pt idx="131">1.1399999999999999</cx:pt>
          <cx:pt idx="132">1.52</cx:pt>
          <cx:pt idx="133">1</cx:pt>
          <cx:pt idx="134">0.67000000000000004</cx:pt>
          <cx:pt idx="135">1.3100000000000001</cx:pt>
          <cx:pt idx="136">0.94999999999999996</cx:pt>
          <cx:pt idx="137">1.46</cx:pt>
          <cx:pt idx="138">0.93000000000000005</cx:pt>
          <cx:pt idx="139">1.3200000000000001</cx:pt>
          <cx:pt idx="140">1.3700000000000001</cx:pt>
          <cx:pt idx="141">1.3300000000000001</cx:pt>
          <cx:pt idx="142">1.1000000000000001</cx:pt>
          <cx:pt idx="143">0.70999999999999996</cx:pt>
          <cx:pt idx="144">1.0600000000000001</cx:pt>
          <cx:pt idx="145">0.72999999999999998</cx:pt>
          <cx:pt idx="146">1.05</cx:pt>
          <cx:pt idx="147">1.01</cx:pt>
          <cx:pt idx="148">1.29</cx:pt>
          <cx:pt idx="149">1.25</cx:pt>
          <cx:pt idx="150">1.46</cx:pt>
          <cx:pt idx="151">0.69999999999999996</cx:pt>
          <cx:pt idx="152">0.87</cx:pt>
          <cx:pt idx="153">1.1100000000000001</cx:pt>
          <cx:pt idx="154">0.93000000000000005</cx:pt>
          <cx:pt idx="155">0.59999999999999998</cx:pt>
          <cx:pt idx="156">0.93999999999999995</cx:pt>
          <cx:pt idx="157">1.3</cx:pt>
          <cx:pt idx="158">0.93000000000000005</cx:pt>
          <cx:pt idx="159">0.96999999999999997</cx:pt>
          <cx:pt idx="160">1.52</cx:pt>
          <cx:pt idx="161">1.21</cx:pt>
          <cx:pt idx="162">1.24</cx:pt>
          <cx:pt idx="163">1.48</cx:pt>
          <cx:pt idx="164">0.57999999999999996</cx:pt>
          <cx:pt idx="165">1.26</cx:pt>
          <cx:pt idx="166">0.76000000000000001</cx:pt>
          <cx:pt idx="167">1.26</cx:pt>
          <cx:pt idx="168">1.1799999999999999</cx:pt>
          <cx:pt idx="169">1.1299999999999999</cx:pt>
          <cx:pt idx="170">1.0800000000000001</cx:pt>
          <cx:pt idx="171">0.65000000000000002</cx:pt>
          <cx:pt idx="172">1.1299999999999999</cx:pt>
          <cx:pt idx="173">0.85999999999999999</cx:pt>
          <cx:pt idx="174">1.1100000000000001</cx:pt>
          <cx:pt idx="175">0.83999999999999997</cx:pt>
          <cx:pt idx="176">1</cx:pt>
          <cx:pt idx="177">1.3600000000000001</cx:pt>
          <cx:pt idx="178">1.21</cx:pt>
          <cx:pt idx="179">0.73999999999999999</cx:pt>
          <cx:pt idx="180">1.49</cx:pt>
          <cx:pt idx="181">0.82999999999999996</cx:pt>
          <cx:pt idx="182">1.0900000000000001</cx:pt>
          <cx:pt idx="183">0.90000000000000002</cx:pt>
          <cx:pt idx="184">1.1899999999999999</cx:pt>
          <cx:pt idx="185">1.3999999999999999</cx:pt>
          <cx:pt idx="186">0.94999999999999996</cx:pt>
          <cx:pt idx="187">0.69999999999999996</cx:pt>
          <cx:pt idx="188">0.65000000000000002</cx:pt>
          <cx:pt idx="189">0.68999999999999995</cx:pt>
          <cx:pt idx="190">0.65000000000000002</cx:pt>
          <cx:pt idx="191">0.77000000000000002</cx:pt>
          <cx:pt idx="192">0.65000000000000002</cx:pt>
          <cx:pt idx="193">0.81000000000000005</cx:pt>
          <cx:pt idx="194">1.1399999999999999</cx:pt>
          <cx:pt idx="195">1.2</cx:pt>
          <cx:pt idx="196">0.55000000000000004</cx:pt>
          <cx:pt idx="197">0.83999999999999997</cx:pt>
          <cx:pt idx="198">0.73999999999999999</cx:pt>
          <cx:pt idx="199">0.54000000000000004</cx:pt>
          <cx:pt idx="200">0.53000000000000003</cx:pt>
          <cx:pt idx="201">0.91000000000000003</cx:pt>
          <cx:pt idx="202">0.87</cx:pt>
          <cx:pt idx="203">0.68000000000000005</cx:pt>
          <cx:pt idx="204">0.60999999999999999</cx:pt>
          <cx:pt idx="205">1.24</cx:pt>
          <cx:pt idx="206">1.1299999999999999</cx:pt>
          <cx:pt idx="207">0.84999999999999998</cx:pt>
          <cx:pt idx="208">1.28</cx:pt>
          <cx:pt idx="209">0.46000000000000002</cx:pt>
          <cx:pt idx="210">1.02</cx:pt>
          <cx:pt idx="211">0.68000000000000005</cx:pt>
          <cx:pt idx="212">0.96999999999999997</cx:pt>
          <cx:pt idx="213">1</cx:pt>
          <cx:pt idx="214">0.96999999999999997</cx:pt>
          <cx:pt idx="215">0.97999999999999998</cx:pt>
          <cx:pt idx="216">0.63</cx:pt>
          <cx:pt idx="217">0.83999999999999997</cx:pt>
          <cx:pt idx="218">0.76000000000000001</cx:pt>
          <cx:pt idx="219">0.81000000000000005</cx:pt>
          <cx:pt idx="220">0.76000000000000001</cx:pt>
          <cx:pt idx="221">0.88</cx:pt>
          <cx:pt idx="222">1.49</cx:pt>
          <cx:pt idx="223">0.79000000000000004</cx:pt>
          <cx:pt idx="224">0.52000000000000002</cx:pt>
          <cx:pt idx="225">1.4199999999999999</cx:pt>
          <cx:pt idx="226">0.79000000000000004</cx:pt>
          <cx:pt idx="227">1.24</cx:pt>
          <cx:pt idx="228">0.97999999999999998</cx:pt>
          <cx:pt idx="229">1.1200000000000001</cx:pt>
          <cx:pt idx="230">1.5600000000000001</cx:pt>
          <cx:pt idx="231">1.25</cx:pt>
          <cx:pt idx="232">1.05</cx:pt>
          <cx:pt idx="233">0.65000000000000002</cx:pt>
          <cx:pt idx="234">0.78000000000000003</cx:pt>
          <cx:pt idx="235">0.69999999999999996</cx:pt>
          <cx:pt idx="236">0.95999999999999996</cx:pt>
          <cx:pt idx="237">0.73999999999999999</cx:pt>
          <cx:pt idx="238">1.1299999999999999</cx:pt>
          <cx:pt idx="239">1.1299999999999999</cx:pt>
          <cx:pt idx="240">1.1399999999999999</cx:pt>
          <cx:pt idx="241">0.57999999999999996</cx:pt>
          <cx:pt idx="242">0.77000000000000002</cx:pt>
          <cx:pt idx="243">0.90000000000000002</cx:pt>
          <cx:pt idx="244">0.71999999999999997</cx:pt>
          <cx:pt idx="245">0.64000000000000001</cx:pt>
          <cx:pt idx="246">0.75</cx:pt>
          <cx:pt idx="247">0.96999999999999997</cx:pt>
          <cx:pt idx="248">0.66000000000000003</cx:pt>
          <cx:pt idx="249">0.90000000000000002</cx:pt>
          <cx:pt idx="250">1.1899999999999999</cx:pt>
          <cx:pt idx="251">1.1299999999999999</cx:pt>
          <cx:pt idx="252">0.94999999999999996</cx:pt>
          <cx:pt idx="253">1.1899999999999999</cx:pt>
          <cx:pt idx="254">0.54000000000000004</cx:pt>
          <cx:pt idx="255">1.28</cx:pt>
          <cx:pt idx="256">0.77000000000000002</cx:pt>
          <cx:pt idx="257">1.1799999999999999</cx:pt>
          <cx:pt idx="258">1.1299999999999999</cx:pt>
          <cx:pt idx="259">1.03</cx:pt>
          <cx:pt idx="260">1.0800000000000001</cx:pt>
          <cx:pt idx="261">0.69999999999999996</cx:pt>
          <cx:pt idx="262">1.1399999999999999</cx:pt>
          <cx:pt idx="263">0.77000000000000002</cx:pt>
          <cx:pt idx="264">0.98999999999999999</cx:pt>
          <cx:pt idx="265">0.77000000000000002</cx:pt>
          <cx:pt idx="266">0.98999999999999999</cx:pt>
          <cx:pt idx="267">1.5</cx:pt>
          <cx:pt idx="268">0.94999999999999996</cx:pt>
          <cx:pt idx="269">0.65000000000000002</cx:pt>
          <cx:pt idx="270">1.6699999999999999</cx:pt>
          <cx:pt idx="271">0.85999999999999999</cx:pt>
          <cx:pt idx="272">1.3799999999999999</cx:pt>
          <cx:pt idx="273">0.93999999999999995</cx:pt>
          <cx:pt idx="274">1.3100000000000001</cx:pt>
          <cx:pt idx="275">1.6799999999999999</cx:pt>
          <cx:pt idx="276">1.3300000000000001</cx:pt>
          <cx:pt idx="277">1.27</cx:pt>
          <cx:pt idx="278">0.69999999999999996</cx:pt>
          <cx:pt idx="279">1.0700000000000001</cx:pt>
          <cx:pt idx="280">0.76000000000000001</cx:pt>
          <cx:pt idx="281">1.0700000000000001</cx:pt>
          <cx:pt idx="282">1.0700000000000001</cx:pt>
          <cx:pt idx="283">1.4199999999999999</cx:pt>
          <cx:pt idx="284">1.28</cx:pt>
          <cx:pt idx="285">1.3</cx:pt>
          <cx:pt idx="286">0.67000000000000004</cx:pt>
          <cx:pt idx="287">0.93999999999999995</cx:pt>
          <cx:pt idx="288">1.23</cx:pt>
          <cx:pt idx="289">0.93000000000000005</cx:pt>
          <cx:pt idx="290">0.79000000000000004</cx:pt>
          <cx:pt idx="291">0.93999999999999995</cx:pt>
          <cx:pt idx="292">1.3500000000000001</cx:pt>
          <cx:pt idx="293">0.81999999999999995</cx:pt>
          <cx:pt idx="294">1.1100000000000001</cx:pt>
          <cx:pt idx="295">1.28</cx:pt>
          <cx:pt idx="296">1.3700000000000001</cx:pt>
          <cx:pt idx="297">1.26</cx:pt>
          <cx:pt idx="298">1.3700000000000001</cx:pt>
          <cx:pt idx="299">0.67000000000000004</cx:pt>
          <cx:pt idx="300">1.3300000000000001</cx:pt>
          <cx:pt idx="301">0.76000000000000001</cx:pt>
          <cx:pt idx="302">1.27</cx:pt>
          <cx:pt idx="303">1.1799999999999999</cx:pt>
          <cx:pt idx="304">1.1200000000000001</cx:pt>
          <cx:pt idx="305">1.2</cx:pt>
          <cx:pt idx="306">0.96999999999999997</cx:pt>
          <cx:pt idx="307">1.1699999999999999</cx:pt>
          <cx:pt idx="308">0.87</cx:pt>
          <cx:pt idx="309">1.1399999999999999</cx:pt>
          <cx:pt idx="310">0.84999999999999998</cx:pt>
          <cx:pt idx="311">1.0900000000000001</cx:pt>
          <cx:pt idx="312">1.71</cx:pt>
          <cx:pt idx="313">1.29</cx:pt>
          <cx:pt idx="314">0.80000000000000004</cx:pt>
          <cx:pt idx="315">1.3999999999999999</cx:pt>
          <cx:pt idx="316">0.84999999999999998</cx:pt>
          <cx:pt idx="317">1.48</cx:pt>
          <cx:pt idx="318">0.91000000000000003</cx:pt>
          <cx:pt idx="319">1.24</cx:pt>
          <cx:pt idx="320">1.6899999999999999</cx:pt>
          <cx:pt idx="321">1.26</cx:pt>
          <cx:pt idx="322">1.6100000000000001</cx:pt>
          <cx:pt idx="323">0.78000000000000003</cx:pt>
          <cx:pt idx="324">1.04</cx:pt>
          <cx:pt idx="325">0.72999999999999998</cx:pt>
          <cx:pt idx="326">1.1499999999999999</cx:pt>
          <cx:pt idx="327">0.82999999999999996</cx:pt>
          <cx:pt idx="328">1.02</cx:pt>
          <cx:pt idx="329">1.29</cx:pt>
          <cx:pt idx="330">1.5900000000000001</cx:pt>
          <cx:pt idx="331">0.53000000000000003</cx:pt>
          <cx:pt idx="332">1.02</cx:pt>
          <cx:pt idx="333">1.1599999999999999</cx:pt>
          <cx:pt idx="334">0.89000000000000001</cx:pt>
          <cx:pt idx="335">0.81999999999999995</cx:pt>
          <cx:pt idx="336">0.94999999999999996</cx:pt>
          <cx:pt idx="337">1.26</cx:pt>
          <cx:pt idx="338">0.88</cx:pt>
          <cx:pt idx="339">0.97999999999999998</cx:pt>
          <cx:pt idx="340">1.55</cx:pt>
          <cx:pt idx="341">1.25</cx:pt>
          <cx:pt idx="342">1.25</cx:pt>
          <cx:pt idx="343">1.49</cx:pt>
          <cx:pt idx="344">0.65000000000000002</cx:pt>
          <cx:pt idx="345">1.3300000000000001</cx:pt>
          <cx:pt idx="346">0.69999999999999996</cx:pt>
          <cx:pt idx="347">1.21</cx:pt>
          <cx:pt idx="348">1.1299999999999999</cx:pt>
          <cx:pt idx="349">1.1299999999999999</cx:pt>
          <cx:pt idx="350">1.0800000000000001</cx:pt>
          <cx:pt idx="351">0.88</cx:pt>
          <cx:pt idx="352">1.1799999999999999</cx:pt>
          <cx:pt idx="353">0.80000000000000004</cx:pt>
          <cx:pt idx="354">1.0600000000000001</cx:pt>
          <cx:pt idx="355">0.75</cx:pt>
          <cx:pt idx="356">1.29</cx:pt>
          <cx:pt idx="357">1.5700000000000001</cx:pt>
          <cx:pt idx="358">1.23</cx:pt>
          <cx:pt idx="359">0.79000000000000004</cx:pt>
          <cx:pt idx="360">1.1799999999999999</cx:pt>
          <cx:pt idx="361">1.0800000000000001</cx:pt>
          <cx:pt idx="362">1.3300000000000001</cx:pt>
          <cx:pt idx="363">1.1100000000000001</cx:pt>
          <cx:pt idx="364">1.3</cx:pt>
          <cx:pt idx="365">1.6799999999999999</cx:pt>
          <cx:pt idx="366">1.4099999999999999</cx:pt>
          <cx:pt idx="367">1.6200000000000001</cx:pt>
          <cx:pt idx="368">0.78000000000000003</cx:pt>
          <cx:pt idx="369">1.1399999999999999</cx:pt>
          <cx:pt idx="370">0.93000000000000005</cx:pt>
          <cx:pt idx="371">1.3200000000000001</cx:pt>
          <cx:pt idx="372">0.96999999999999997</cx:pt>
          <cx:pt idx="373">1.5</cx:pt>
          <cx:pt idx="374">1.1899999999999999</cx:pt>
          <cx:pt idx="375">1.25</cx:pt>
          <cx:pt idx="376">0.73999999999999999</cx:pt>
          <cx:pt idx="377">1.3500000000000001</cx:pt>
          <cx:pt idx="378">1.5600000000000001</cx:pt>
          <cx:pt idx="379">0.95999999999999996</cx:pt>
          <cx:pt idx="380">0.98999999999999999</cx:pt>
          <cx:pt idx="381">0.98999999999999999</cx:pt>
          <cx:pt idx="382">1.6699999999999999</cx:pt>
          <cx:pt idx="383">0.59999999999999998</cx:pt>
          <cx:pt idx="384">1.1299999999999999</cx:pt>
          <cx:pt idx="385">1.3899999999999999</cx:pt>
          <cx:pt idx="386">1.3799999999999999</cx:pt>
          <cx:pt idx="387">1.55</cx:pt>
          <cx:pt idx="388">1.48</cx:pt>
          <cx:pt idx="389">0.67000000000000004</cx:pt>
          <cx:pt idx="390">1.02</cx:pt>
          <cx:pt idx="391">0.89000000000000001</cx:pt>
          <cx:pt idx="392">1.3200000000000001</cx:pt>
          <cx:pt idx="393">1.3100000000000001</cx:pt>
          <cx:pt idx="394">1.1499999999999999</cx:pt>
          <cx:pt idx="395">1.3200000000000001</cx:pt>
          <cx:pt idx="396">1.04</cx:pt>
          <cx:pt idx="397">1.5900000000000001</cx:pt>
          <cx:pt idx="398">0.93999999999999995</cx:pt>
          <cx:pt idx="399">1.3100000000000001</cx:pt>
          <cx:pt idx="400">0.84999999999999998</cx:pt>
          <cx:pt idx="401">1.3799999999999999</cx:pt>
          <cx:pt idx="402">1.4199999999999999</cx:pt>
          <cx:pt idx="403">1.5900000000000001</cx:pt>
          <cx:pt idx="404">0.83999999999999997</cx:pt>
          <cx:pt idx="405">1.54</cx:pt>
          <cx:pt idx="406">1.21</cx:pt>
          <cx:pt idx="407">1.6000000000000001</cx:pt>
          <cx:pt idx="408">0.97999999999999998</cx:pt>
          <cx:pt idx="409">1.55</cx:pt>
          <cx:pt idx="410">1.48</cx:pt>
          <cx:pt idx="411">1.55</cx:pt>
          <cx:pt idx="412">1.6599999999999999</cx:pt>
          <cx:pt idx="413">0.90000000000000002</cx:pt>
          <cx:pt idx="414">1.29</cx:pt>
          <cx:pt idx="415">0.90000000000000002</cx:pt>
          <cx:pt idx="416">1.3200000000000001</cx:pt>
          <cx:pt idx="417">1.4399999999999999</cx:pt>
          <cx:pt idx="418">1.73</cx:pt>
          <cx:pt idx="419">1.4199999999999999</cx:pt>
          <cx:pt idx="420">1.6499999999999999</cx:pt>
          <cx:pt idx="421">0.90000000000000002</cx:pt>
          <cx:pt idx="422">1.3500000000000001</cx:pt>
          <cx:pt idx="423">1.55</cx:pt>
          <cx:pt idx="424">0.98999999999999999</cx:pt>
          <cx:pt idx="425">1.1200000000000001</cx:pt>
          <cx:pt idx="426">1.1799999999999999</cx:pt>
          <cx:pt idx="427">1.7</cx:pt>
          <cx:pt idx="428">0.75</cx:pt>
          <cx:pt idx="429">1.3200000000000001</cx:pt>
          <cx:pt idx="430">1.76</cx:pt>
          <cx:pt idx="431">1.4099999999999999</cx:pt>
          <cx:pt idx="432">1.52</cx:pt>
          <cx:pt idx="433">1.74</cx:pt>
          <cx:pt idx="434">0.65000000000000002</cx:pt>
          <cx:pt idx="435">1.3400000000000001</cx:pt>
          <cx:pt idx="436">0.83999999999999997</cx:pt>
          <cx:pt idx="437">1.4199999999999999</cx:pt>
          <cx:pt idx="438">1.3500000000000001</cx:pt>
          <cx:pt idx="439">1.26</cx:pt>
          <cx:pt idx="440">1.6100000000000001</cx:pt>
          <cx:pt idx="441">1.24</cx:pt>
          <cx:pt idx="442">1.8</cx:pt>
          <cx:pt idx="443">0.91000000000000003</cx:pt>
          <cx:pt idx="444">1.3999999999999999</cx:pt>
          <cx:pt idx="445">0.82999999999999996</cx:pt>
          <cx:pt idx="446">1.3600000000000001</cx:pt>
          <cx:pt idx="447">1.53</cx:pt>
          <cx:pt idx="448">1.5700000000000001</cx:pt>
          <cx:pt idx="449">0.85999999999999999</cx:pt>
          <cx:pt idx="450">1.6000000000000001</cx:pt>
          <cx:pt idx="451">1.25</cx:pt>
          <cx:pt idx="452">1.5800000000000001</cx:pt>
          <cx:pt idx="453">1.1499999999999999</cx:pt>
          <cx:pt idx="454">1.54</cx:pt>
          <cx:pt idx="455">1.54</cx:pt>
          <cx:pt idx="456">1.47</cx:pt>
          <cx:pt idx="457">1.6399999999999999</cx:pt>
          <cx:pt idx="458">0.94999999999999996</cx:pt>
          <cx:pt idx="459">1.3</cx:pt>
          <cx:pt idx="460">0.93999999999999995</cx:pt>
          <cx:pt idx="461">1.3200000000000001</cx:pt>
          <cx:pt idx="462">1.48</cx:pt>
          <cx:pt idx="463">1.73</cx:pt>
          <cx:pt idx="464">1.3999999999999999</cx:pt>
          <cx:pt idx="465">1.6599999999999999</cx:pt>
          <cx:pt idx="466">0.84999999999999998</cx:pt>
          <cx:pt idx="467">1.25</cx:pt>
          <cx:pt idx="468">1.5600000000000001</cx:pt>
          <cx:pt idx="469">1.02</cx:pt>
          <cx:pt idx="470">1.1100000000000001</cx:pt>
          <cx:pt idx="471">1.29</cx:pt>
          <cx:pt idx="472">1.6200000000000001</cx:pt>
          <cx:pt idx="473">0.95999999999999996</cx:pt>
          <cx:pt idx="474">1.3200000000000001</cx:pt>
          <cx:pt idx="475">1.7</cx:pt>
          <cx:pt idx="476">1.4299999999999999</cx:pt>
          <cx:pt idx="477">1.53</cx:pt>
          <cx:pt idx="478">1.6599999999999999</cx:pt>
          <cx:pt idx="479">0.68000000000000005</cx:pt>
          <cx:pt idx="480">1.3400000000000001</cx:pt>
          <cx:pt idx="481">1.1100000000000001</cx:pt>
          <cx:pt idx="482">1.3899999999999999</cx:pt>
          <cx:pt idx="483">1.29</cx:pt>
          <cx:pt idx="484">1.23</cx:pt>
          <cx:pt idx="485">1.5900000000000001</cx:pt>
          <cx:pt idx="486">1.25</cx:pt>
          <cx:pt idx="487">1.79</cx:pt>
          <cx:pt idx="488">1.1399999999999999</cx:pt>
          <cx:pt idx="489">1.3700000000000001</cx:pt>
          <cx:pt idx="490">0.92000000000000004</cx:pt>
          <cx:pt idx="491">1.1799999999999999</cx:pt>
          <cx:pt idx="492">1.5900000000000001</cx:pt>
          <cx:pt idx="493">1.5800000000000001</cx:pt>
          <cx:pt idx="494">0.83999999999999997</cx:pt>
          <cx:pt idx="495">1.1599999999999999</cx:pt>
          <cx:pt idx="496">1.3200000000000001</cx:pt>
          <cx:pt idx="497">1.6000000000000001</cx:pt>
          <cx:pt idx="498">1.1599999999999999</cx:pt>
          <cx:pt idx="499">1.51</cx:pt>
          <cx:pt idx="500">1.53</cx:pt>
          <cx:pt idx="501">1.48</cx:pt>
          <cx:pt idx="502">1.6399999999999999</cx:pt>
          <cx:pt idx="503">1.1599999999999999</cx:pt>
          <cx:pt idx="504">1.26</cx:pt>
          <cx:pt idx="505">0.91000000000000003</cx:pt>
          <cx:pt idx="506">1.4199999999999999</cx:pt>
          <cx:pt idx="507">1.48</cx:pt>
          <cx:pt idx="508">1.71</cx:pt>
          <cx:pt idx="509">1.3799999999999999</cx:pt>
          <cx:pt idx="510">1.5800000000000001</cx:pt>
          <cx:pt idx="511">0.82999999999999996</cx:pt>
          <cx:pt idx="512">1.27</cx:pt>
          <cx:pt idx="513">1.6200000000000001</cx:pt>
          <cx:pt idx="514">1.02</cx:pt>
          <cx:pt idx="515">1.1200000000000001</cx:pt>
          <cx:pt idx="516">1.1100000000000001</cx:pt>
          <cx:pt idx="517">1.71</cx:pt>
          <cx:pt idx="518">0.91000000000000003</cx:pt>
          <cx:pt idx="519">1.3799999999999999</cx:pt>
          <cx:pt idx="520">1.72</cx:pt>
          <cx:pt idx="521">1.3799999999999999</cx:pt>
          <cx:pt idx="522">1.6200000000000001</cx:pt>
          <cx:pt idx="523">1.6599999999999999</cx:pt>
          <cx:pt idx="524">0.56999999999999995</cx:pt>
          <cx:pt idx="525">1.3400000000000001</cx:pt>
          <cx:pt idx="526">1.1200000000000001</cx:pt>
          <cx:pt idx="527">1.4099999999999999</cx:pt>
          <cx:pt idx="528">1.26</cx:pt>
          <cx:pt idx="529">1.21</cx:pt>
          <cx:pt idx="530">1.5700000000000001</cx:pt>
          <cx:pt idx="531">1.28</cx:pt>
          <cx:pt idx="532">1.79</cx:pt>
          <cx:pt idx="533">1.1599999999999999</cx:pt>
          <cx:pt idx="534">1.4099999999999999</cx:pt>
          <cx:pt idx="535">1.0900000000000001</cx:pt>
          <cx:pt idx="536">1.3300000000000001</cx:pt>
          <cx:pt idx="537">1.3700000000000001</cx:pt>
          <cx:pt idx="538">1.6699999999999999</cx:pt>
          <cx:pt idx="539">0.83999999999999997</cx:pt>
          <cx:pt idx="540">1.6200000000000001</cx:pt>
          <cx:pt idx="541">1.26</cx:pt>
          <cx:pt idx="542">1.5</cx:pt>
          <cx:pt idx="543">1.2</cx:pt>
          <cx:pt idx="544">1.5600000000000001</cx:pt>
          <cx:pt idx="545">1.54</cx:pt>
          <cx:pt idx="546">1.48</cx:pt>
          <cx:pt idx="547">1.6499999999999999</cx:pt>
          <cx:pt idx="548">1.01</cx:pt>
          <cx:pt idx="549">1.23</cx:pt>
          <cx:pt idx="550">0.82999999999999996</cx:pt>
          <cx:pt idx="551">1.3300000000000001</cx:pt>
          <cx:pt idx="552">1.48</cx:pt>
          <cx:pt idx="553">1.73</cx:pt>
          <cx:pt idx="554">1.46</cx:pt>
          <cx:pt idx="555">1.71</cx:pt>
          <cx:pt idx="556">0.69999999999999996</cx:pt>
          <cx:pt idx="557">1.26</cx:pt>
          <cx:pt idx="558">1.6399999999999999</cx:pt>
          <cx:pt idx="559">1.04</cx:pt>
          <cx:pt idx="560">0.97999999999999998</cx:pt>
          <cx:pt idx="561">1.1499999999999999</cx:pt>
          <cx:pt idx="562">1.71</cx:pt>
          <cx:pt idx="563">0.94999999999999996</cx:pt>
          <cx:pt idx="564">1.3700000000000001</cx:pt>
          <cx:pt idx="565">1.74</cx:pt>
          <cx:pt idx="566">1.45</cx:pt>
          <cx:pt idx="567">1.5900000000000001</cx:pt>
          <cx:pt idx="568">1.6799999999999999</cx:pt>
          <cx:pt idx="569">0.67000000000000004</cx:pt>
          <cx:pt idx="570">1.3700000000000001</cx:pt>
          <cx:pt idx="571">1.1200000000000001</cx:pt>
          <cx:pt idx="572">1.3899999999999999</cx:pt>
          <cx:pt idx="573">1.1899999999999999</cx:pt>
          <cx:pt idx="574">1.1499999999999999</cx:pt>
          <cx:pt idx="575">1.5800000000000001</cx:pt>
          <cx:pt idx="576">1.22</cx:pt>
          <cx:pt idx="577">1.79</cx:pt>
          <cx:pt idx="578">1.1799999999999999</cx:pt>
          <cx:pt idx="579">1.3799999999999999</cx:pt>
          <cx:pt idx="580">1.1200000000000001</cx:pt>
          <cx:pt idx="581">1.3300000000000001</cx:pt>
          <cx:pt idx="582">1.6000000000000001</cx:pt>
          <cx:pt idx="583">1.6299999999999999</cx:pt>
          <cx:pt idx="584">0.85999999999999999</cx:pt>
          <cx:pt idx="585">1.54</cx:pt>
          <cx:pt idx="586">1.23</cx:pt>
          <cx:pt idx="587">1.6399999999999999</cx:pt>
          <cx:pt idx="588">1.21</cx:pt>
          <cx:pt idx="589">1.53</cx:pt>
          <cx:pt idx="590">1.5600000000000001</cx:pt>
          <cx:pt idx="591">1.54</cx:pt>
          <cx:pt idx="592">1.6499999999999999</cx:pt>
          <cx:pt idx="593">1.1699999999999999</cx:pt>
          <cx:pt idx="594">1.0700000000000001</cx:pt>
          <cx:pt idx="595">0.90000000000000002</cx:pt>
          <cx:pt idx="596">1.3100000000000001</cx:pt>
          <cx:pt idx="597">1.51</cx:pt>
          <cx:pt idx="598">1.73</cx:pt>
          <cx:pt idx="599">1.48</cx:pt>
          <cx:pt idx="600">1.74</cx:pt>
          <cx:pt idx="601">0.81000000000000005</cx:pt>
          <cx:pt idx="602">1.3</cx:pt>
          <cx:pt idx="603">1.5</cx:pt>
          <cx:pt idx="604">1.04</cx:pt>
          <cx:pt idx="605">1.01</cx:pt>
          <cx:pt idx="606">1.2</cx:pt>
          <cx:pt idx="607">1.54</cx:pt>
          <cx:pt idx="608">1.03</cx:pt>
          <cx:pt idx="609">1.3400000000000001</cx:pt>
          <cx:pt idx="610">1.75</cx:pt>
          <cx:pt idx="611">1.3300000000000001</cx:pt>
          <cx:pt idx="612">1.49</cx:pt>
          <cx:pt idx="613">1.7</cx:pt>
          <cx:pt idx="614">0.65000000000000002</cx:pt>
          <cx:pt idx="615">1.3600000000000001</cx:pt>
          <cx:pt idx="616">1.0800000000000001</cx:pt>
          <cx:pt idx="617">1.45</cx:pt>
          <cx:pt idx="618">1.22</cx:pt>
          <cx:pt idx="619">1.26</cx:pt>
          <cx:pt idx="620">1.3600000000000001</cx:pt>
          <cx:pt idx="621">1.22</cx:pt>
          <cx:pt idx="622">1.22</cx:pt>
          <cx:pt idx="623">0.95999999999999996</cx:pt>
          <cx:pt idx="624">1.3799999999999999</cx:pt>
          <cx:pt idx="625">0.93000000000000005</cx:pt>
          <cx:pt idx="626">1.27</cx:pt>
          <cx:pt idx="627">1.6100000000000001</cx:pt>
          <cx:pt idx="628">1.5</cx:pt>
          <cx:pt idx="629">0.90000000000000002</cx:pt>
          <cx:pt idx="630">1.6200000000000001</cx:pt>
          <cx:pt idx="631">1.1499999999999999</cx:pt>
          <cx:pt idx="632">1.7</cx:pt>
          <cx:pt idx="633">1.1499999999999999</cx:pt>
          <cx:pt idx="634">1.6100000000000001</cx:pt>
          <cx:pt idx="635">1.54</cx:pt>
          <cx:pt idx="636">1.5600000000000001</cx:pt>
          <cx:pt idx="637">1.6499999999999999</cx:pt>
          <cx:pt idx="638">1.0600000000000001</cx:pt>
          <cx:pt idx="639">0.98999999999999999</cx:pt>
          <cx:pt idx="640">0.87</cx:pt>
          <cx:pt idx="641">1.23</cx:pt>
          <cx:pt idx="642">1.45</cx:pt>
          <cx:pt idx="643">1.6699999999999999</cx:pt>
          <cx:pt idx="644">1.5600000000000001</cx:pt>
          <cx:pt idx="645">1.8</cx:pt>
          <cx:pt idx="646">0.76000000000000001</cx:pt>
          <cx:pt idx="647">1.1399999999999999</cx:pt>
          <cx:pt idx="648">1.46</cx:pt>
          <cx:pt idx="649">0.93000000000000005</cx:pt>
          <cx:pt idx="650">1.1799999999999999</cx:pt>
          <cx:pt idx="651">1.22</cx:pt>
          <cx:pt idx="652">1.5</cx:pt>
          <cx:pt idx="653">1.0900000000000001</cx:pt>
          <cx:pt idx="654">1.27</cx:pt>
          <cx:pt idx="655">1.76</cx:pt>
          <cx:pt idx="656">1.46</cx:pt>
          <cx:pt idx="657">1.47</cx:pt>
          <cx:pt idx="658">1.74</cx:pt>
          <cx:pt idx="659">0.72999999999999998</cx:pt>
          <cx:pt idx="660">1.3300000000000001</cx:pt>
          <cx:pt idx="661">0.97999999999999998</cx:pt>
          <cx:pt idx="662">1.4399999999999999</cx:pt>
          <cx:pt idx="663">1.28</cx:pt>
          <cx:pt idx="664">1.2</cx:pt>
          <cx:pt idx="665">1.5800000000000001</cx:pt>
          <cx:pt idx="666">1.29</cx:pt>
          <cx:pt idx="667">1.6899999999999999</cx:pt>
          <cx:pt idx="668">1.0900000000000001</cx:pt>
          <cx:pt idx="669">1.3700000000000001</cx:pt>
          <cx:pt idx="670">1.0900000000000001</cx:pt>
          <cx:pt idx="671">1.52</cx:pt>
          <cx:pt idx="672">1.6000000000000001</cx:pt>
          <cx:pt idx="673">1.48</cx:pt>
          <cx:pt idx="674">0.81999999999999995</cx:pt>
          <cx:pt idx="675">1.3400000000000001</cx:pt>
          <cx:pt idx="676">1.21</cx:pt>
          <cx:pt idx="677">1.6699999999999999</cx:pt>
          <cx:pt idx="678">1.1399999999999999</cx:pt>
          <cx:pt idx="679">1.6299999999999999</cx:pt>
          <cx:pt idx="680">1.55</cx:pt>
          <cx:pt idx="681">1.5</cx:pt>
          <cx:pt idx="682">1.6299999999999999</cx:pt>
          <cx:pt idx="683">1.1299999999999999</cx:pt>
          <cx:pt idx="684">1.26</cx:pt>
          <cx:pt idx="685">0.84999999999999998</cx:pt>
          <cx:pt idx="686">1.1499999999999999</cx:pt>
          <cx:pt idx="687">1.46</cx:pt>
          <cx:pt idx="688">1.6699999999999999</cx:pt>
          <cx:pt idx="689">1.49</cx:pt>
          <cx:pt idx="690">1.76</cx:pt>
          <cx:pt idx="691">0.68000000000000005</cx:pt>
          <cx:pt idx="692">1.0600000000000001</cx:pt>
          <cx:pt idx="693">1.47</cx:pt>
          <cx:pt idx="694">0.83999999999999997</cx:pt>
          <cx:pt idx="695">1.04</cx:pt>
          <cx:pt idx="696">1.1699999999999999</cx:pt>
          <cx:pt idx="697">1.51</cx:pt>
          <cx:pt idx="698">1.1000000000000001</cx:pt>
          <cx:pt idx="699">1.3500000000000001</cx:pt>
          <cx:pt idx="700">1.6799999999999999</cx:pt>
          <cx:pt idx="701">1.3799999999999999</cx:pt>
          <cx:pt idx="702">1.4399999999999999</cx:pt>
          <cx:pt idx="703">1.6599999999999999</cx:pt>
          <cx:pt idx="704">0.69999999999999996</cx:pt>
          <cx:pt idx="705">1.3400000000000001</cx:pt>
          <cx:pt idx="706">0.91000000000000003</cx:pt>
          <cx:pt idx="707">1.3999999999999999</cx:pt>
          <cx:pt idx="708">1.25</cx:pt>
          <cx:pt idx="709">1.24</cx:pt>
          <cx:pt idx="710">1.6000000000000001</cx:pt>
          <cx:pt idx="711">1.1799999999999999</cx:pt>
          <cx:pt idx="712">1.8300000000000001</cx:pt>
          <cx:pt idx="713">1.1100000000000001</cx:pt>
          <cx:pt idx="714">1.3600000000000001</cx:pt>
          <cx:pt idx="715">1.02</cx:pt>
          <cx:pt idx="716">1.51</cx:pt>
          <cx:pt idx="717">1.5</cx:pt>
          <cx:pt idx="718">1.46</cx:pt>
          <cx:pt idx="719">0.75</cx:pt>
          <cx:pt idx="720">1.1299999999999999</cx:pt>
          <cx:pt idx="721">1.1699999999999999</cx:pt>
          <cx:pt idx="722">1.6899999999999999</cx:pt>
          <cx:pt idx="723">1.03</cx:pt>
          <cx:pt idx="724">1.6100000000000001</cx:pt>
          <cx:pt idx="725">1.54</cx:pt>
          <cx:pt idx="726">1.53</cx:pt>
          <cx:pt idx="727">1.6200000000000001</cx:pt>
          <cx:pt idx="728">1.1000000000000001</cx:pt>
          <cx:pt idx="729">1.1799999999999999</cx:pt>
          <cx:pt idx="730">0.90000000000000002</cx:pt>
          <cx:pt idx="731">1.3300000000000001</cx:pt>
          <cx:pt idx="732">1.48</cx:pt>
          <cx:pt idx="733">1.8300000000000001</cx:pt>
          <cx:pt idx="734">1.48</cx:pt>
          <cx:pt idx="735">1.6599999999999999</cx:pt>
          <cx:pt idx="736">0.71999999999999997</cx:pt>
          <cx:pt idx="737">1.1799999999999999</cx:pt>
          <cx:pt idx="738">1.26</cx:pt>
          <cx:pt idx="739">0.94999999999999996</cx:pt>
          <cx:pt idx="740">0.98999999999999999</cx:pt>
          <cx:pt idx="741">1.26</cx:pt>
          <cx:pt idx="742">1.26</cx:pt>
          <cx:pt idx="743">0.98999999999999999</cx:pt>
          <cx:pt idx="744">1.3200000000000001</cx:pt>
          <cx:pt idx="745">1.8400000000000001</cx:pt>
          <cx:pt idx="746">1.3899999999999999</cx:pt>
          <cx:pt idx="747">1.24</cx:pt>
          <cx:pt idx="748">1.78</cx:pt>
          <cx:pt idx="749">0.75</cx:pt>
          <cx:pt idx="750">1.05</cx:pt>
          <cx:pt idx="751">0.83999999999999997</cx:pt>
          <cx:pt idx="752">1.4399999999999999</cx:pt>
          <cx:pt idx="753">1.1799999999999999</cx:pt>
          <cx:pt idx="754">1.22</cx:pt>
          <cx:pt idx="755">1.6200000000000001</cx:pt>
          <cx:pt idx="756">1.1799999999999999</cx:pt>
          <cx:pt idx="757">1.9299999999999999</cx:pt>
          <cx:pt idx="758">0.92000000000000004</cx:pt>
          <cx:pt idx="759">1.3400000000000001</cx:pt>
          <cx:pt idx="760">1.02</cx:pt>
          <cx:pt idx="761">1.3700000000000001</cx:pt>
          <cx:pt idx="762">1.3600000000000001</cx:pt>
          <cx:pt idx="763">1.25</cx:pt>
          <cx:pt idx="764">0.81000000000000005</cx:pt>
          <cx:pt idx="765">1.47</cx:pt>
          <cx:pt idx="766">1.1000000000000001</cx:pt>
          <cx:pt idx="767">1.3700000000000001</cx:pt>
          <cx:pt idx="768">1.0900000000000001</cx:pt>
          <cx:pt idx="769">1.49</cx:pt>
          <cx:pt idx="770">1.71</cx:pt>
          <cx:pt idx="771">1.3600000000000001</cx:pt>
          <cx:pt idx="772">1.51</cx:pt>
          <cx:pt idx="773">0.59999999999999998</cx:pt>
          <cx:pt idx="774">0.93000000000000005</cx:pt>
          <cx:pt idx="775">0.89000000000000001</cx:pt>
          <cx:pt idx="776">1.1299999999999999</cx:pt>
          <cx:pt idx="777">0.98999999999999999</cx:pt>
          <cx:pt idx="778">1.46</cx:pt>
          <cx:pt idx="779">1.51</cx:pt>
          <cx:pt idx="780">1.6100000000000001</cx:pt>
          <cx:pt idx="781">0.73999999999999999</cx:pt>
          <cx:pt idx="782">0.93000000000000005</cx:pt>
          <cx:pt idx="783">1.1299999999999999</cx:pt>
          <cx:pt idx="784">0.93999999999999995</cx:pt>
          <cx:pt idx="785">0.87</cx:pt>
          <cx:pt idx="786">1.0600000000000001</cx:pt>
          <cx:pt idx="787">1.1699999999999999</cx:pt>
          <cx:pt idx="788">0.83999999999999997</cx:pt>
          <cx:pt idx="789">1.02</cx:pt>
          <cx:pt idx="790">1.6499999999999999</cx:pt>
          <cx:pt idx="791">1.23</cx:pt>
          <cx:pt idx="792">1.1699999999999999</cx:pt>
          <cx:pt idx="793">1.6599999999999999</cx:pt>
          <cx:pt idx="794">0.65000000000000002</cx:pt>
          <cx:pt idx="795">1.03</cx:pt>
          <cx:pt idx="796">0.91000000000000003</cx:pt>
          <cx:pt idx="797">1.3300000000000001</cx:pt>
          <cx:pt idx="798">1.1200000000000001</cx:pt>
          <cx:pt idx="799">1.02</cx:pt>
          <cx:pt idx="800">1.3999999999999999</cx:pt>
          <cx:pt idx="801">1.05</cx:pt>
          <cx:pt idx="802">1.4199999999999999</cx:pt>
          <cx:pt idx="803">1</cx:pt>
          <cx:pt idx="804">1.1899999999999999</cx:pt>
          <cx:pt idx="805">1</cx:pt>
          <cx:pt idx="806">1.3700000000000001</cx:pt>
          <cx:pt idx="807">1.6299999999999999</cx:pt>
          <cx:pt idx="808">1.1499999999999999</cx:pt>
          <cx:pt idx="809">0.81999999999999995</cx:pt>
          <cx:pt idx="810">1.77</cx:pt>
          <cx:pt idx="811">1.1799999999999999</cx:pt>
          <cx:pt idx="812">1.5900000000000001</cx:pt>
          <cx:pt idx="813">1.2</cx:pt>
          <cx:pt idx="814">1.6200000000000001</cx:pt>
          <cx:pt idx="815">1.55</cx:pt>
          <cx:pt idx="816">1.4099999999999999</cx:pt>
          <cx:pt idx="817">1.6000000000000001</cx:pt>
          <cx:pt idx="818">0.76000000000000001</cx:pt>
          <cx:pt idx="819">0.98999999999999999</cx:pt>
          <cx:pt idx="820">0.94999999999999996</cx:pt>
          <cx:pt idx="821">1.23</cx:pt>
          <cx:pt idx="822">1.03</cx:pt>
          <cx:pt idx="823">1.8700000000000001</cx:pt>
          <cx:pt idx="824">1.54</cx:pt>
          <cx:pt idx="825">1.76</cx:pt>
          <cx:pt idx="826">0.79000000000000004</cx:pt>
          <cx:pt idx="827">0.84999999999999998</cx:pt>
          <cx:pt idx="828">1.47</cx:pt>
          <cx:pt idx="829">0.97999999999999998</cx:pt>
          <cx:pt idx="830">0.93999999999999995</cx:pt>
          <cx:pt idx="831">1.27</cx:pt>
          <cx:pt idx="832">1.5</cx:pt>
          <cx:pt idx="833">1.02</cx:pt>
          <cx:pt idx="834">1.3500000000000001</cx:pt>
          <cx:pt idx="835">1.75</cx:pt>
          <cx:pt idx="836">1.53</cx:pt>
          <cx:pt idx="837">1.4199999999999999</cx:pt>
          <cx:pt idx="838">1.75</cx:pt>
          <cx:pt idx="839">0.68999999999999995</cx:pt>
          <cx:pt idx="840">1.3300000000000001</cx:pt>
          <cx:pt idx="841">0.94999999999999996</cx:pt>
          <cx:pt idx="842">1.3300000000000001</cx:pt>
          <cx:pt idx="843">1.1299999999999999</cx:pt>
          <cx:pt idx="844">0.98999999999999999</cx:pt>
          <cx:pt idx="845">1.5600000000000001</cx:pt>
          <cx:pt idx="846">1.0800000000000001</cx:pt>
          <cx:pt idx="847">1.77</cx:pt>
          <cx:pt idx="848">1.0900000000000001</cx:pt>
          <cx:pt idx="849">1.3400000000000001</cx:pt>
          <cx:pt idx="850">1.0800000000000001</cx:pt>
          <cx:pt idx="851">1.3</cx:pt>
          <cx:pt idx="852">1.6599999999999999</cx:pt>
          <cx:pt idx="853">1.4299999999999999</cx:pt>
          <cx:pt idx="854">0.83999999999999997</cx:pt>
          <cx:pt idx="855">1.3799999999999999</cx:pt>
          <cx:pt idx="856">1.2</cx:pt>
          <cx:pt idx="857">1.6699999999999999</cx:pt>
          <cx:pt idx="858">1.29</cx:pt>
          <cx:pt idx="859">1.6899999999999999</cx:pt>
          <cx:pt idx="860">1.71</cx:pt>
          <cx:pt idx="861">1.5</cx:pt>
          <cx:pt idx="862">1.6399999999999999</cx:pt>
          <cx:pt idx="863">1</cx:pt>
          <cx:pt idx="864">1.1599999999999999</cx:pt>
          <cx:pt idx="865">0.91000000000000003</cx:pt>
          <cx:pt idx="866">1.23</cx:pt>
          <cx:pt idx="867">1.3200000000000001</cx:pt>
          <cx:pt idx="868">1.8799999999999999</cx:pt>
          <cx:pt idx="869">1.51</cx:pt>
          <cx:pt idx="870">1.8</cx:pt>
          <cx:pt idx="871">0.82999999999999996</cx:pt>
          <cx:pt idx="872">1.0900000000000001</cx:pt>
          <cx:pt idx="873">1.4399999999999999</cx:pt>
          <cx:pt idx="874">1.02</cx:pt>
          <cx:pt idx="875">1.1399999999999999</cx:pt>
          <cx:pt idx="876">1.1000000000000001</cx:pt>
          <cx:pt idx="877">1.49</cx:pt>
          <cx:pt idx="878">0.98999999999999999</cx:pt>
          <cx:pt idx="879">1.3600000000000001</cx:pt>
          <cx:pt idx="880">1.8</cx:pt>
          <cx:pt idx="881">1.54</cx:pt>
          <cx:pt idx="882">1.4099999999999999</cx:pt>
          <cx:pt idx="883">1.75</cx:pt>
          <cx:pt idx="884">0.73999999999999999</cx:pt>
          <cx:pt idx="885">1.02</cx:pt>
          <cx:pt idx="886">1.01</cx:pt>
          <cx:pt idx="887">1.3899999999999999</cx:pt>
          <cx:pt idx="888">1.1699999999999999</cx:pt>
          <cx:pt idx="889">1.01</cx:pt>
          <cx:pt idx="890">1.6399999999999999</cx:pt>
          <cx:pt idx="891">1.27</cx:pt>
          <cx:pt idx="892">1.8600000000000001</cx:pt>
          <cx:pt idx="893">1.25</cx:pt>
          <cx:pt idx="894">1.3799999999999999</cx:pt>
          <cx:pt idx="895">1.1399999999999999</cx:pt>
          <cx:pt idx="896">1.1699999999999999</cx:pt>
          <cx:pt idx="897">1.6000000000000001</cx:pt>
          <cx:pt idx="898">1.4399999999999999</cx:pt>
          <cx:pt idx="899">0.89000000000000001</cx:pt>
          <cx:pt idx="900">1.1299999999999999</cx:pt>
          <cx:pt idx="901">0.97999999999999998</cx:pt>
          <cx:pt idx="902">1.5</cx:pt>
          <cx:pt idx="903">1.3</cx:pt>
          <cx:pt idx="904">1.28</cx:pt>
          <cx:pt idx="905">1.28</cx:pt>
          <cx:pt idx="906">1.3600000000000001</cx:pt>
          <cx:pt idx="907">1.5</cx:pt>
          <cx:pt idx="908">0.91000000000000003</cx:pt>
          <cx:pt idx="909">0.83999999999999997</cx:pt>
          <cx:pt idx="910">0.92000000000000004</cx:pt>
          <cx:pt idx="911">1.01</cx:pt>
          <cx:pt idx="912">0.92000000000000004</cx:pt>
          <cx:pt idx="913">1.3500000000000001</cx:pt>
          <cx:pt idx="914">1.3300000000000001</cx:pt>
          <cx:pt idx="915">1.52</cx:pt>
          <cx:pt idx="916">0.80000000000000004</cx:pt>
          <cx:pt idx="917">0.94999999999999996</cx:pt>
          <cx:pt idx="918">1.2</cx:pt>
          <cx:pt idx="919">1.05</cx:pt>
          <cx:pt idx="920">1.04</cx:pt>
          <cx:pt idx="921">1</cx:pt>
          <cx:pt idx="922">1.22</cx:pt>
          <cx:pt idx="923">0.84999999999999998</cx:pt>
          <cx:pt idx="924">1.1499999999999999</cx:pt>
          <cx:pt idx="925">1.6699999999999999</cx:pt>
          <cx:pt idx="926">1.1699999999999999</cx:pt>
          <cx:pt idx="927">1.1899999999999999</cx:pt>
          <cx:pt idx="928">1.5600000000000001</cx:pt>
          <cx:pt idx="929">0.89000000000000001</cx:pt>
          <cx:pt idx="930">1.3</cx:pt>
          <cx:pt idx="931">1.22</cx:pt>
          <cx:pt idx="932">1.3</cx:pt>
          <cx:pt idx="933">1.03</cx:pt>
          <cx:pt idx="934">0.93000000000000005</cx:pt>
          <cx:pt idx="935">1.3500000000000001</cx:pt>
          <cx:pt idx="936">1.1799999999999999</cx:pt>
          <cx:pt idx="937">1.46</cx:pt>
          <cx:pt idx="938">1.4299999999999999</cx:pt>
          <cx:pt idx="939">1.1899999999999999</cx:pt>
          <cx:pt idx="940">1.1799999999999999</cx:pt>
          <cx:pt idx="941">1.3400000000000001</cx:pt>
          <cx:pt idx="942">1.21</cx:pt>
          <cx:pt idx="943">1.2</cx:pt>
          <cx:pt idx="944">0.88</cx:pt>
          <cx:pt idx="945">1.4199999999999999</cx:pt>
          <cx:pt idx="946">1.1000000000000001</cx:pt>
          <cx:pt idx="947">1.49</cx:pt>
          <cx:pt idx="948">1.1499999999999999</cx:pt>
          <cx:pt idx="949">1.49</cx:pt>
          <cx:pt idx="950">1.3200000000000001</cx:pt>
          <cx:pt idx="951">1.3799999999999999</cx:pt>
          <cx:pt idx="952">1.6399999999999999</cx:pt>
          <cx:pt idx="953">1.1499999999999999</cx:pt>
          <cx:pt idx="954">1.0700000000000001</cx:pt>
          <cx:pt idx="955">0.93000000000000005</cx:pt>
          <cx:pt idx="956">1.1000000000000001</cx:pt>
          <cx:pt idx="957">1.1799999999999999</cx:pt>
          <cx:pt idx="958">1.6299999999999999</cx:pt>
          <cx:pt idx="959">1.25</cx:pt>
          <cx:pt idx="960">1.53</cx:pt>
          <cx:pt idx="961">0.94999999999999996</cx:pt>
          <cx:pt idx="962">1.2</cx:pt>
          <cx:pt idx="963">1.4099999999999999</cx:pt>
          <cx:pt idx="964">1.1599999999999999</cx:pt>
          <cx:pt idx="965">1.28</cx:pt>
          <cx:pt idx="966">1.1499999999999999</cx:pt>
          <cx:pt idx="967">1.46</cx:pt>
          <cx:pt idx="968">1.04</cx:pt>
          <cx:pt idx="969">1.1499999999999999</cx:pt>
          <cx:pt idx="970">1.6699999999999999</cx:pt>
          <cx:pt idx="971">1.4199999999999999</cx:pt>
          <cx:pt idx="972">1.3999999999999999</cx:pt>
          <cx:pt idx="973">1.5</cx:pt>
          <cx:pt idx="974">0.81000000000000005</cx:pt>
          <cx:pt idx="975">1.3</cx:pt>
          <cx:pt idx="976">1.0600000000000001</cx:pt>
          <cx:pt idx="977">1.29</cx:pt>
          <cx:pt idx="978">1.1899999999999999</cx:pt>
          <cx:pt idx="979">1.0900000000000001</cx:pt>
          <cx:pt idx="980">1.3100000000000001</cx:pt>
          <cx:pt idx="981">1.4099999999999999</cx:pt>
          <cx:pt idx="982">1.21</cx:pt>
          <cx:pt idx="983">1.26</cx:pt>
          <cx:pt idx="984">1.24</cx:pt>
          <cx:pt idx="985">1.2</cx:pt>
          <cx:pt idx="986">1.3600000000000001</cx:pt>
          <cx:pt idx="987">1.3100000000000001</cx:pt>
          <cx:pt idx="988">1.4099999999999999</cx:pt>
          <cx:pt idx="989">0.90000000000000002</cx:pt>
          <cx:pt idx="990">1.6899999999999999</cx:pt>
          <cx:pt idx="991">1.1000000000000001</cx:pt>
          <cx:pt idx="992">1.1799999999999999</cx:pt>
          <cx:pt idx="993">1.25</cx:pt>
          <cx:pt idx="994">1.1200000000000001</cx:pt>
          <cx:pt idx="995">1.29</cx:pt>
          <cx:pt idx="996">1.1100000000000001</cx:pt>
          <cx:pt idx="997">1.4199999999999999</cx:pt>
          <cx:pt idx="998">0.89000000000000001</cx:pt>
          <cx:pt idx="999">0.98999999999999999</cx:pt>
          <cx:pt idx="1000">0.84999999999999998</cx:pt>
          <cx:pt idx="1001">1.1599999999999999</cx:pt>
          <cx:pt idx="1002">0.95999999999999996</cx:pt>
          <cx:pt idx="1003">1.01</cx:pt>
          <cx:pt idx="1004">1.1399999999999999</cx:pt>
          <cx:pt idx="1005">1.1799999999999999</cx:pt>
          <cx:pt idx="1006">0.78000000000000003</cx:pt>
          <cx:pt idx="1007">1.03</cx:pt>
          <cx:pt idx="1008">1.1399999999999999</cx:pt>
          <cx:pt idx="1009">1.05</cx:pt>
          <cx:pt idx="1010">1.1499999999999999</cx:pt>
          <cx:pt idx="1011">1.0700000000000001</cx:pt>
          <cx:pt idx="1012">1.1899999999999999</cx:pt>
          <cx:pt idx="1013">1</cx:pt>
          <cx:pt idx="1014">1.04</cx:pt>
          <cx:pt idx="1015">1.27</cx:pt>
          <cx:pt idx="1016">1.3300000000000001</cx:pt>
          <cx:pt idx="1017">1.1599999999999999</cx:pt>
          <cx:pt idx="1018">1.3200000000000001</cx:pt>
          <cx:pt idx="1019">0.78000000000000003</cx:pt>
          <cx:pt idx="1020">1.01</cx:pt>
          <cx:pt idx="1021">1.1699999999999999</cx:pt>
          <cx:pt idx="1022">1.1200000000000001</cx:pt>
          <cx:pt idx="1023">1.1200000000000001</cx:pt>
          <cx:pt idx="1024">1.1100000000000001</cx:pt>
          <cx:pt idx="1025">1.1499999999999999</cx:pt>
          <cx:pt idx="1026">1.26</cx:pt>
          <cx:pt idx="1027">1.01</cx:pt>
          <cx:pt idx="1028">1.3100000000000001</cx:pt>
          <cx:pt idx="1029">1.1000000000000001</cx:pt>
          <cx:pt idx="1030">1.0700000000000001</cx:pt>
          <cx:pt idx="1031">1.05</cx:pt>
          <cx:pt idx="1032">1.45</cx:pt>
          <cx:pt idx="1033">1.1699999999999999</cx:pt>
          <cx:pt idx="1034">0.83999999999999997</cx:pt>
          <cx:pt idx="1035">1.5700000000000001</cx:pt>
          <cx:pt idx="1036">1.0800000000000001</cx:pt>
          <cx:pt idx="1037">1.1200000000000001</cx:pt>
          <cx:pt idx="1038">1.1200000000000001</cx:pt>
          <cx:pt idx="1039">1.22</cx:pt>
          <cx:pt idx="1040">1.27</cx:pt>
          <cx:pt idx="1041">1.3700000000000001</cx:pt>
          <cx:pt idx="1042">1.3600000000000001</cx:pt>
          <cx:pt idx="1043">0.92000000000000004</cx:pt>
          <cx:pt idx="1044">1.03</cx:pt>
          <cx:pt idx="1045">0.81999999999999995</cx:pt>
          <cx:pt idx="1046">1.1499999999999999</cx:pt>
          <cx:pt idx="1047">1.1399999999999999</cx:pt>
          <cx:pt idx="1048">1.55</cx:pt>
          <cx:pt idx="1049">1.1499999999999999</cx:pt>
          <cx:pt idx="1050">1.1799999999999999</cx:pt>
          <cx:pt idx="1051">0.70999999999999996</cx:pt>
          <cx:pt idx="1052">0.92000000000000004</cx:pt>
          <cx:pt idx="1053">1.3300000000000001</cx:pt>
          <cx:pt idx="1054">1.04</cx:pt>
          <cx:pt idx="1055">1.0800000000000001</cx:pt>
          <cx:pt idx="1056">1.1799999999999999</cx:pt>
          <cx:pt idx="1057">1.3999999999999999</cx:pt>
          <cx:pt idx="1058">1.0800000000000001</cx:pt>
          <cx:pt idx="1059">1.0800000000000001</cx:pt>
          <cx:pt idx="1060">1.2</cx:pt>
          <cx:pt idx="1061">1.4399999999999999</cx:pt>
          <cx:pt idx="1062">1.3500000000000001</cx:pt>
          <cx:pt idx="1063">1.23</cx:pt>
          <cx:pt idx="1064">0.68000000000000005</cx:pt>
          <cx:pt idx="1065">1.23</cx:pt>
          <cx:pt idx="1066">1.3400000000000001</cx:pt>
          <cx:pt idx="1067">1.3400000000000001</cx:pt>
          <cx:pt idx="1068">1.21</cx:pt>
          <cx:pt idx="1069">1.1399999999999999</cx:pt>
          <cx:pt idx="1070">1.3200000000000001</cx:pt>
          <cx:pt idx="1071">1.0700000000000001</cx:pt>
          <cx:pt idx="1072">1.3799999999999999</cx:pt>
          <cx:pt idx="1073">1.3400000000000001</cx:pt>
          <cx:pt idx="1074">1.22</cx:pt>
          <cx:pt idx="1075">1.1599999999999999</cx:pt>
          <cx:pt idx="1076">1.24</cx:pt>
          <cx:pt idx="1077">1.3400000000000001</cx:pt>
          <cx:pt idx="1078">1.3600000000000001</cx:pt>
          <cx:pt idx="1079">0.84999999999999998</cx:pt>
          <cx:pt idx="1080">1.03</cx:pt>
          <cx:pt idx="1081">0.85999999999999999</cx:pt>
          <cx:pt idx="1082">1.1200000000000001</cx:pt>
          <cx:pt idx="1083">1.0700000000000001</cx:pt>
          <cx:pt idx="1084">1.3899999999999999</cx:pt>
          <cx:pt idx="1085">1.3200000000000001</cx:pt>
          <cx:pt idx="1086">0.98999999999999999</cx:pt>
          <cx:pt idx="1087">0.88</cx:pt>
          <cx:pt idx="1088">0.76000000000000001</cx:pt>
          <cx:pt idx="1089">0.72999999999999998</cx:pt>
          <cx:pt idx="1090">0.67000000000000004</cx:pt>
          <cx:pt idx="1091">0.87</cx:pt>
          <cx:pt idx="1092">0.67000000000000004</cx:pt>
          <cx:pt idx="1093">0.88</cx:pt>
          <cx:pt idx="1094">1.1599999999999999</cx:pt>
          <cx:pt idx="1095">1.3799999999999999</cx:pt>
          <cx:pt idx="1096">0.56000000000000005</cx:pt>
          <cx:pt idx="1097">0.79000000000000004</cx:pt>
          <cx:pt idx="1098">0.95999999999999996</cx:pt>
          <cx:pt idx="1099">0.88</cx:pt>
          <cx:pt idx="1100">0.72999999999999998</cx:pt>
          <cx:pt idx="1101">0.83999999999999997</cx:pt>
          <cx:pt idx="1102">0.97999999999999998</cx:pt>
          <cx:pt idx="1103">0.80000000000000004</cx:pt>
          <cx:pt idx="1104">0.76000000000000001</cx:pt>
          <cx:pt idx="1105">1.28</cx:pt>
          <cx:pt idx="1106">1.0600000000000001</cx:pt>
          <cx:pt idx="1107">0.98999999999999999</cx:pt>
          <cx:pt idx="1108">1.1200000000000001</cx:pt>
          <cx:pt idx="1109">0.58999999999999997</cx:pt>
          <cx:pt idx="1110">0.97999999999999998</cx:pt>
          <cx:pt idx="1111">0.88</cx:pt>
          <cx:pt idx="1112">0.96999999999999997</cx:pt>
          <cx:pt idx="1113">0.85999999999999999</cx:pt>
          <cx:pt idx="1114">0.81999999999999995</cx:pt>
          <cx:pt idx="1115">0.85999999999999999</cx:pt>
          <cx:pt idx="1116">0.88</cx:pt>
          <cx:pt idx="1117">0.83999999999999997</cx:pt>
          <cx:pt idx="1118">1.04</cx:pt>
          <cx:pt idx="1119">0.95999999999999996</cx:pt>
          <cx:pt idx="1120">0.97999999999999998</cx:pt>
          <cx:pt idx="1121">0.90000000000000002</cx:pt>
          <cx:pt idx="1122">1.1499999999999999</cx:pt>
          <cx:pt idx="1123">0.97999999999999998</cx:pt>
          <cx:pt idx="1124">0.76000000000000001</cx:pt>
          <cx:pt idx="1125">1.45</cx:pt>
          <cx:pt idx="1126">0.87</cx:pt>
          <cx:pt idx="1127">1.4099999999999999</cx:pt>
          <cx:pt idx="1128">1.1399999999999999</cx:pt>
          <cx:pt idx="1129">1.3</cx:pt>
          <cx:pt idx="1130">1.27</cx:pt>
          <cx:pt idx="1131">1.1799999999999999</cx:pt>
          <cx:pt idx="1132">1.3899999999999999</cx:pt>
          <cx:pt idx="1133">0.80000000000000004</cx:pt>
          <cx:pt idx="1134">0.81999999999999995</cx:pt>
          <cx:pt idx="1135">0.71999999999999997</cx:pt>
          <cx:pt idx="1136">0.91000000000000003</cx:pt>
          <cx:pt idx="1137">0.92000000000000004</cx:pt>
          <cx:pt idx="1138">1.3999999999999999</cx:pt>
          <cx:pt idx="1139">1.0900000000000001</cx:pt>
          <cx:pt idx="1140">1.48</cx:pt>
          <cx:pt idx="1141">0.57999999999999996</cx:pt>
          <cx:pt idx="1142">0.81000000000000005</cx:pt>
          <cx:pt idx="1143">0.98999999999999999</cx:pt>
          <cx:pt idx="1144">0.90000000000000002</cx:pt>
          <cx:pt idx="1145">0.84999999999999998</cx:pt>
          <cx:pt idx="1146">0.87</cx:pt>
          <cx:pt idx="1147">1</cx:pt>
          <cx:pt idx="1148">0.80000000000000004</cx:pt>
          <cx:pt idx="1149">0.96999999999999997</cx:pt>
          <cx:pt idx="1150">1.27</cx:pt>
          <cx:pt idx="1151">1.1100000000000001</cx:pt>
          <cx:pt idx="1152">1</cx:pt>
          <cx:pt idx="1153">1.02</cx:pt>
          <cx:pt idx="1154">0.64000000000000001</cx:pt>
          <cx:pt idx="1155">1.22</cx:pt>
          <cx:pt idx="1156">1.25</cx:pt>
          <cx:pt idx="1157">1.1000000000000001</cx:pt>
          <cx:pt idx="1158">1.01</cx:pt>
          <cx:pt idx="1159">0.84999999999999998</cx:pt>
          <cx:pt idx="1160">1.0700000000000001</cx:pt>
          <cx:pt idx="1161">0.93000000000000005</cx:pt>
          <cx:pt idx="1162">1.3200000000000001</cx:pt>
          <cx:pt idx="1163">1.3999999999999999</cx:pt>
          <cx:pt idx="1164">1.05</cx:pt>
          <cx:pt idx="1165">1.1599999999999999</cx:pt>
          <cx:pt idx="1166">1.1499999999999999</cx:pt>
          <cx:pt idx="1167">1.3</cx:pt>
          <cx:pt idx="1168">1</cx:pt>
          <cx:pt idx="1169">0.75</cx:pt>
          <cx:pt idx="1170">1.4299999999999999</cx:pt>
          <cx:pt idx="1171">1.04</cx:pt>
          <cx:pt idx="1172">1.4199999999999999</cx:pt>
          <cx:pt idx="1173">1.25</cx:pt>
          <cx:pt idx="1174">1.51</cx:pt>
          <cx:pt idx="1175">1.28</cx:pt>
          <cx:pt idx="1176">1.3600000000000001</cx:pt>
          <cx:pt idx="1177">1.53</cx:pt>
          <cx:pt idx="1178">0.82999999999999996</cx:pt>
          <cx:pt idx="1179">1.02</cx:pt>
          <cx:pt idx="1180">0.77000000000000002</cx:pt>
          <cx:pt idx="1181">1.1599999999999999</cx:pt>
          <cx:pt idx="1182">1.1100000000000001</cx:pt>
          <cx:pt idx="1183">1.52</cx:pt>
          <cx:pt idx="1184">1.25</cx:pt>
          <cx:pt idx="1185">1.4199999999999999</cx:pt>
          <cx:pt idx="1186">0.68000000000000005</cx:pt>
          <cx:pt idx="1187">0.91000000000000003</cx:pt>
          <cx:pt idx="1188">1.3100000000000001</cx:pt>
          <cx:pt idx="1189">1.1299999999999999</cx:pt>
          <cx:pt idx="1190">1.0800000000000001</cx:pt>
          <cx:pt idx="1191">1.0600000000000001</cx:pt>
          <cx:pt idx="1192">1.3400000000000001</cx:pt>
          <cx:pt idx="1193">1.05</cx:pt>
          <cx:pt idx="1194">1.02</cx:pt>
          <cx:pt idx="1195">1.24</cx:pt>
          <cx:pt idx="1196">1.3500000000000001</cx:pt>
          <cx:pt idx="1197">1.3100000000000001</cx:pt>
          <cx:pt idx="1198">1.24</cx:pt>
          <cx:pt idx="1199">0.58999999999999997</cx:pt>
          <cx:pt idx="1200">1.21</cx:pt>
          <cx:pt idx="1201">1.0600000000000001</cx:pt>
          <cx:pt idx="1202">1.29</cx:pt>
          <cx:pt idx="1203">1.1799999999999999</cx:pt>
          <cx:pt idx="1204">1.0600000000000001</cx:pt>
          <cx:pt idx="1205">1.1899999999999999</cx:pt>
          <cx:pt idx="1206">1.23</cx:pt>
          <cx:pt idx="1207">1.0600000000000001</cx:pt>
          <cx:pt idx="1208">1.46</cx:pt>
          <cx:pt idx="1209">1.2</cx:pt>
          <cx:pt idx="1210">1.28</cx:pt>
          <cx:pt idx="1211">1.22</cx:pt>
          <cx:pt idx="1212">1.3</cx:pt>
          <cx:pt idx="1213">1.3300000000000001</cx:pt>
          <cx:pt idx="1214">0.89000000000000001</cx:pt>
          <cx:pt idx="1215">1.28</cx:pt>
          <cx:pt idx="1216">1.0600000000000001</cx:pt>
          <cx:pt idx="1217">1.3700000000000001</cx:pt>
          <cx:pt idx="1218">1.0900000000000001</cx:pt>
          <cx:pt idx="1219">1.4099999999999999</cx:pt>
          <cx:pt idx="1220">1.23</cx:pt>
          <cx:pt idx="1221">1.3400000000000001</cx:pt>
          <cx:pt idx="1222">1.51</cx:pt>
          <cx:pt idx="1223">1.03</cx:pt>
          <cx:pt idx="1224">1.03</cx:pt>
          <cx:pt idx="1225">0.73999999999999999</cx:pt>
          <cx:pt idx="1226">0.98999999999999999</cx:pt>
          <cx:pt idx="1227">1.0800000000000001</cx:pt>
          <cx:pt idx="1228">1.27</cx:pt>
          <cx:pt idx="1229">1.24</cx:pt>
          <cx:pt idx="1230">1.45</cx:pt>
          <cx:pt idx="1231">0.67000000000000004</cx:pt>
          <cx:pt idx="1232">1.0600000000000001</cx:pt>
          <cx:pt idx="1233">1.27</cx:pt>
          <cx:pt idx="1234">1.05</cx:pt>
          <cx:pt idx="1235">1</cx:pt>
          <cx:pt idx="1236">1.1299999999999999</cx:pt>
          <cx:pt idx="1237">1.3600000000000001</cx:pt>
          <cx:pt idx="1238">1.0800000000000001</cx:pt>
          <cx:pt idx="1239">0.97999999999999998</cx:pt>
          <cx:pt idx="1240">1.3</cx:pt>
          <cx:pt idx="1241">1.3799999999999999</cx:pt>
          <cx:pt idx="1242">1.3</cx:pt>
          <cx:pt idx="1243">1.26</cx:pt>
          <cx:pt idx="1244">0.71999999999999997</cx:pt>
          <cx:pt idx="1245">0.97999999999999998</cx:pt>
          <cx:pt idx="1246">1.01</cx:pt>
          <cx:pt idx="1247">1.28</cx:pt>
          <cx:pt idx="1248">1.1299999999999999</cx:pt>
          <cx:pt idx="1249">1.0600000000000001</cx:pt>
          <cx:pt idx="1250">0.98999999999999999</cx:pt>
          <cx:pt idx="1251">1.0700000000000001</cx:pt>
          <cx:pt idx="1252">1.1699999999999999</cx:pt>
          <cx:pt idx="1253">1.22</cx:pt>
          <cx:pt idx="1254">1.25</cx:pt>
          <cx:pt idx="1255">1.1599999999999999</cx:pt>
          <cx:pt idx="1256">1.29</cx:pt>
          <cx:pt idx="1257">1.24</cx:pt>
          <cx:pt idx="1258">1.3</cx:pt>
          <cx:pt idx="1259">0.88</cx:pt>
          <cx:pt idx="1260">1.0800000000000001</cx:pt>
          <cx:pt idx="1261">1.0800000000000001</cx:pt>
          <cx:pt idx="1262">1.25</cx:pt>
          <cx:pt idx="1263">1.22</cx:pt>
          <cx:pt idx="1264">1.1899999999999999</cx:pt>
          <cx:pt idx="1265">1.1899999999999999</cx:pt>
          <cx:pt idx="1266">1.3200000000000001</cx:pt>
          <cx:pt idx="1267">1.53</cx:pt>
          <cx:pt idx="1268">1.02</cx:pt>
          <cx:pt idx="1269">1.04</cx:pt>
          <cx:pt idx="1270">0.77000000000000002</cx:pt>
          <cx:pt idx="1271">1.01</cx:pt>
          <cx:pt idx="1272">1.1799999999999999</cx:pt>
          <cx:pt idx="1273">1.74</cx:pt>
          <cx:pt idx="1274">1.21</cx:pt>
          <cx:pt idx="1275">1.1699999999999999</cx:pt>
          <cx:pt idx="1276">0.70999999999999996</cx:pt>
          <cx:pt idx="1277">1.0900000000000001</cx:pt>
          <cx:pt idx="1278">1.1200000000000001</cx:pt>
          <cx:pt idx="1279">1.05</cx:pt>
          <cx:pt idx="1280">1.1000000000000001</cx:pt>
          <cx:pt idx="1281">1.1499999999999999</cx:pt>
          <cx:pt idx="1282">1.1399999999999999</cx:pt>
          <cx:pt idx="1283">1.03</cx:pt>
          <cx:pt idx="1284">1.03</cx:pt>
          <cx:pt idx="1285">1.23</cx:pt>
          <cx:pt idx="1286">1.3500000000000001</cx:pt>
          <cx:pt idx="1287">1.1299999999999999</cx:pt>
          <cx:pt idx="1288">1.3600000000000001</cx:pt>
          <cx:pt idx="1289">0.60999999999999999</cx:pt>
          <cx:pt idx="1290">1.23</cx:pt>
          <cx:pt idx="1291">1.1599999999999999</cx:pt>
          <cx:pt idx="1292">1.28</cx:pt>
          <cx:pt idx="1293">1.1399999999999999</cx:pt>
          <cx:pt idx="1294">1.0700000000000001</cx:pt>
          <cx:pt idx="1295">1.1799999999999999</cx:pt>
          <cx:pt idx="1296">1.24</cx:pt>
          <cx:pt idx="1297">1.1599999999999999</cx:pt>
          <cx:pt idx="1298">1.4299999999999999</cx:pt>
          <cx:pt idx="1299">1.1599999999999999</cx:pt>
          <cx:pt idx="1300">1.1899999999999999</cx:pt>
          <cx:pt idx="1301">1.3200000000000001</cx:pt>
          <cx:pt idx="1302">1.1000000000000001</cx:pt>
          <cx:pt idx="1303">1.1399999999999999</cx:pt>
          <cx:pt idx="1304">0.88</cx:pt>
          <cx:pt idx="1305">1.1200000000000001</cx:pt>
          <cx:pt idx="1306">0.95999999999999996</cx:pt>
          <cx:pt idx="1307">1.3600000000000001</cx:pt>
          <cx:pt idx="1308">1.26</cx:pt>
          <cx:pt idx="1309">1.3400000000000001</cx:pt>
          <cx:pt idx="1310">1.1599999999999999</cx:pt>
          <cx:pt idx="1311">1.27</cx:pt>
          <cx:pt idx="1312">1.54</cx:pt>
          <cx:pt idx="1313">1.01</cx:pt>
          <cx:pt idx="1314">1.05</cx:pt>
          <cx:pt idx="1315">0.87</cx:pt>
          <cx:pt idx="1316">1.1599999999999999</cx:pt>
          <cx:pt idx="1317">1.1399999999999999</cx:pt>
          <cx:pt idx="1318">1.4299999999999999</cx:pt>
          <cx:pt idx="1319">1.22</cx:pt>
          <cx:pt idx="1320">1.4199999999999999</cx:pt>
          <cx:pt idx="1321">0.82999999999999996</cx:pt>
          <cx:pt idx="1322">1</cx:pt>
          <cx:pt idx="1323">1.1599999999999999</cx:pt>
          <cx:pt idx="1324">1.1799999999999999</cx:pt>
          <cx:pt idx="1325">1.03</cx:pt>
          <cx:pt idx="1326">1.0800000000000001</cx:pt>
          <cx:pt idx="1327">1.1899999999999999</cx:pt>
          <cx:pt idx="1328">0.93999999999999995</cx:pt>
          <cx:pt idx="1329">1.05</cx:pt>
          <cx:pt idx="1330">1.3500000000000001</cx:pt>
          <cx:pt idx="1331">1.0800000000000001</cx:pt>
          <cx:pt idx="1332">1.1299999999999999</cx:pt>
          <cx:pt idx="1333">1.3200000000000001</cx:pt>
          <cx:pt idx="1334">0.57999999999999996</cx:pt>
          <cx:pt idx="1335">1.23</cx:pt>
          <cx:pt idx="1336">1.1100000000000001</cx:pt>
          <cx:pt idx="1337">1.2</cx:pt>
          <cx:pt idx="1338">1</cx:pt>
          <cx:pt idx="1339">0.93000000000000005</cx:pt>
          <cx:pt idx="1340">1.1799999999999999</cx:pt>
          <cx:pt idx="1341">1.1399999999999999</cx:pt>
          <cx:pt idx="1342">1.29</cx:pt>
          <cx:pt idx="1343">1.4199999999999999</cx:pt>
          <cx:pt idx="1344">1.1299999999999999</cx:pt>
          <cx:pt idx="1345">1.3</cx:pt>
          <cx:pt idx="1346">1.02</cx:pt>
          <cx:pt idx="1347">1.1200000000000001</cx:pt>
          <cx:pt idx="1348">1.1599999999999999</cx:pt>
          <cx:pt idx="1349">0.93999999999999995</cx:pt>
          <cx:pt idx="1350">1.3500000000000001</cx:pt>
          <cx:pt idx="1351">0.94999999999999996</cx:pt>
          <cx:pt idx="1352">1.1599999999999999</cx:pt>
          <cx:pt idx="1353">1.03</cx:pt>
          <cx:pt idx="1354">1.3799999999999999</cx:pt>
          <cx:pt idx="1355">1.1399999999999999</cx:pt>
          <cx:pt idx="1356">0.98999999999999999</cx:pt>
          <cx:pt idx="1357">1.4199999999999999</cx:pt>
          <cx:pt idx="1358">1.0700000000000001</cx:pt>
          <cx:pt idx="1359">1.01</cx:pt>
          <cx:pt idx="1360">0.87</cx:pt>
          <cx:pt idx="1361">1.02</cx:pt>
          <cx:pt idx="1362">1.0900000000000001</cx:pt>
          <cx:pt idx="1363">1.3999999999999999</cx:pt>
          <cx:pt idx="1364">1.1799999999999999</cx:pt>
          <cx:pt idx="1365">1.4299999999999999</cx:pt>
          <cx:pt idx="1366">0.79000000000000004</cx:pt>
          <cx:pt idx="1367">1.01</cx:pt>
          <cx:pt idx="1368">1.1200000000000001</cx:pt>
          <cx:pt idx="1369">1.1699999999999999</cx:pt>
          <cx:pt idx="1370">0.91000000000000003</cx:pt>
          <cx:pt idx="1371">1.02</cx:pt>
          <cx:pt idx="1372">1.1699999999999999</cx:pt>
          <cx:pt idx="1373">0.89000000000000001</cx:pt>
          <cx:pt idx="1374">1.02</cx:pt>
          <cx:pt idx="1375">1.4299999999999999</cx:pt>
          <cx:pt idx="1376">1.3999999999999999</cx:pt>
          <cx:pt idx="1377">1.1100000000000001</cx:pt>
          <cx:pt idx="1378">1.3300000000000001</cx:pt>
          <cx:pt idx="1379">0.70999999999999996</cx:pt>
          <cx:pt idx="1380">0.97999999999999998</cx:pt>
          <cx:pt idx="1381">1.04</cx:pt>
          <cx:pt idx="1382">0.92000000000000004</cx:pt>
          <cx:pt idx="1383">0.97999999999999998</cx:pt>
          <cx:pt idx="1384">0.96999999999999997</cx:pt>
          <cx:pt idx="1385">1.1399999999999999</cx:pt>
          <cx:pt idx="1386">0.92000000000000004</cx:pt>
          <cx:pt idx="1387">1.3799999999999999</cx:pt>
          <cx:pt idx="1388">1.21</cx:pt>
          <cx:pt idx="1389">1.0600000000000001</cx:pt>
          <cx:pt idx="1390">1.1699999999999999</cx:pt>
          <cx:pt idx="1391">1.0700000000000001</cx:pt>
          <cx:pt idx="1392">1.2</cx:pt>
          <cx:pt idx="1393">1.1299999999999999</cx:pt>
          <cx:pt idx="1394">0.88</cx:pt>
          <cx:pt idx="1395">1.5700000000000001</cx:pt>
          <cx:pt idx="1396">1.04</cx:pt>
          <cx:pt idx="1397">1.23</cx:pt>
          <cx:pt idx="1398">1.28</cx:pt>
          <cx:pt idx="1399">1.3899999999999999</cx:pt>
          <cx:pt idx="1400">1.21</cx:pt>
          <cx:pt idx="1401">1.3200000000000001</cx:pt>
          <cx:pt idx="1402">1.3600000000000001</cx:pt>
          <cx:pt idx="1403">1.0800000000000001</cx:pt>
          <cx:pt idx="1404">0.95999999999999996</cx:pt>
          <cx:pt idx="1405">0.72999999999999998</cx:pt>
          <cx:pt idx="1406">1.02</cx:pt>
          <cx:pt idx="1407">1.1499999999999999</cx:pt>
          <cx:pt idx="1408">1.47</cx:pt>
          <cx:pt idx="1409">1.21</cx:pt>
          <cx:pt idx="1410">1.4399999999999999</cx:pt>
          <cx:pt idx="1411">0.56000000000000005</cx:pt>
          <cx:pt idx="1412">1.05</cx:pt>
          <cx:pt idx="1413">1.3</cx:pt>
          <cx:pt idx="1414">1.01</cx:pt>
          <cx:pt idx="1415">1.02</cx:pt>
          <cx:pt idx="1416">1.04</cx:pt>
          <cx:pt idx="1417">1.3700000000000001</cx:pt>
          <cx:pt idx="1418">0.94999999999999996</cx:pt>
          <cx:pt idx="1419">1.04</cx:pt>
          <cx:pt idx="1420">1.3400000000000001</cx:pt>
          <cx:pt idx="1421">1.46</cx:pt>
          <cx:pt idx="1422">1.3200000000000001</cx:pt>
          <cx:pt idx="1423">1.3100000000000001</cx:pt>
          <cx:pt idx="1424">0.58999999999999997</cx:pt>
          <cx:pt idx="1425">1.28</cx:pt>
          <cx:pt idx="1426">1.0600000000000001</cx:pt>
          <cx:pt idx="1427">1.24</cx:pt>
          <cx:pt idx="1428">1.1000000000000001</cx:pt>
          <cx:pt idx="1429">0.98999999999999999</cx:pt>
          <cx:pt idx="1430">1.1299999999999999</cx:pt>
          <cx:pt idx="1431">1.1000000000000001</cx:pt>
          <cx:pt idx="1432">1.01</cx:pt>
          <cx:pt idx="1433">1.3999999999999999</cx:pt>
          <cx:pt idx="1434">1.1899999999999999</cx:pt>
          <cx:pt idx="1435">1.1499999999999999</cx:pt>
          <cx:pt idx="1436">1.25</cx:pt>
          <cx:pt idx="1437">1.3799999999999999</cx:pt>
          <cx:pt idx="1438">1.3300000000000001</cx:pt>
          <cx:pt idx="1439">0.83999999999999997</cx:pt>
          <cx:pt idx="1440">1.28</cx:pt>
          <cx:pt idx="1441">1.0600000000000001</cx:pt>
          <cx:pt idx="1442">1.3200000000000001</cx:pt>
          <cx:pt idx="1443">1.27</cx:pt>
          <cx:pt idx="1444">1.3600000000000001</cx:pt>
          <cx:pt idx="1445">1.1399999999999999</cx:pt>
          <cx:pt idx="1446">1.3200000000000001</cx:pt>
          <cx:pt idx="1447">1.3999999999999999</cx:pt>
          <cx:pt idx="1448">1.1399999999999999</cx:pt>
          <cx:pt idx="1449">0.96999999999999997</cx:pt>
          <cx:pt idx="1450">0.75</cx:pt>
          <cx:pt idx="1451">1.21</cx:pt>
          <cx:pt idx="1452">1.1699999999999999</cx:pt>
          <cx:pt idx="1453">1.6000000000000001</cx:pt>
          <cx:pt idx="1454">1.1499999999999999</cx:pt>
          <cx:pt idx="1455">1.3999999999999999</cx:pt>
          <cx:pt idx="1456">0.66000000000000003</cx:pt>
          <cx:pt idx="1457">1.0900000000000001</cx:pt>
          <cx:pt idx="1458">1.0700000000000001</cx:pt>
          <cx:pt idx="1459">1.05</cx:pt>
          <cx:pt idx="1460">1.1000000000000001</cx:pt>
          <cx:pt idx="1461">1.0700000000000001</cx:pt>
          <cx:pt idx="1462">1.3600000000000001</cx:pt>
          <cx:pt idx="1463">0.97999999999999998</cx:pt>
          <cx:pt idx="1464">1.05</cx:pt>
          <cx:pt idx="1465">1.3300000000000001</cx:pt>
          <cx:pt idx="1466">1.4099999999999999</cx:pt>
          <cx:pt idx="1467">1.2</cx:pt>
          <cx:pt idx="1468">1.25</cx:pt>
          <cx:pt idx="1469">0.75</cx:pt>
          <cx:pt idx="1470">1.25</cx:pt>
          <cx:pt idx="1471">1.23</cx:pt>
          <cx:pt idx="1472">1.27</cx:pt>
          <cx:pt idx="1473">1.1399999999999999</cx:pt>
          <cx:pt idx="1474">1.03</cx:pt>
          <cx:pt idx="1475">1.3500000000000001</cx:pt>
          <cx:pt idx="1476">1.21</cx:pt>
          <cx:pt idx="1477">1.4299999999999999</cx:pt>
          <cx:pt idx="1478">1.4199999999999999</cx:pt>
          <cx:pt idx="1479">1.1799999999999999</cx:pt>
          <cx:pt idx="1480">1.29</cx:pt>
          <cx:pt idx="1481">1.23</cx:pt>
          <cx:pt idx="1482">1.1599999999999999</cx:pt>
          <cx:pt idx="1483">1.29</cx:pt>
          <cx:pt idx="1484">0.85999999999999999</cx:pt>
          <cx:pt idx="1485">1.04</cx:pt>
          <cx:pt idx="1486">0.91000000000000003</cx:pt>
          <cx:pt idx="1487">1.28</cx:pt>
          <cx:pt idx="1488">1.04</cx:pt>
          <cx:pt idx="1489">1.3300000000000001</cx:pt>
          <cx:pt idx="1490">1.1399999999999999</cx:pt>
          <cx:pt idx="1491">1.3400000000000001</cx:pt>
          <cx:pt idx="1492">1.3899999999999999</cx:pt>
          <cx:pt idx="1493">0.93999999999999995</cx:pt>
          <cx:pt idx="1494">1.03</cx:pt>
          <cx:pt idx="1495">0.87</cx:pt>
          <cx:pt idx="1496">0.97999999999999998</cx:pt>
          <cx:pt idx="1497">1.1299999999999999</cx:pt>
          <cx:pt idx="1498">1.47</cx:pt>
          <cx:pt idx="1499">1.1399999999999999</cx:pt>
          <cx:pt idx="1500">1.3799999999999999</cx:pt>
          <cx:pt idx="1501">0.81999999999999995</cx:pt>
          <cx:pt idx="1502">1.1000000000000001</cx:pt>
          <cx:pt idx="1503">1.1000000000000001</cx:pt>
          <cx:pt idx="1504">1.04</cx:pt>
          <cx:pt idx="1505">0.96999999999999997</cx:pt>
          <cx:pt idx="1506">0.90000000000000002</cx:pt>
          <cx:pt idx="1507">1.3899999999999999</cx:pt>
          <cx:pt idx="1508">0.88</cx:pt>
          <cx:pt idx="1509">1.0600000000000001</cx:pt>
          <cx:pt idx="1510">1.3600000000000001</cx:pt>
          <cx:pt idx="1511">1.0900000000000001</cx:pt>
          <cx:pt idx="1512">1.22</cx:pt>
          <cx:pt idx="1513">1.29</cx:pt>
          <cx:pt idx="1514">0.72999999999999998</cx:pt>
          <cx:pt idx="1515">1.25</cx:pt>
          <cx:pt idx="1516">0.81000000000000005</cx:pt>
          <cx:pt idx="1517">1.23</cx:pt>
          <cx:pt idx="1518">0.98999999999999999</cx:pt>
          <cx:pt idx="1519">0.90000000000000002</cx:pt>
          <cx:pt idx="1520">0.90000000000000002</cx:pt>
          <cx:pt idx="1521">1.0600000000000001</cx:pt>
          <cx:pt idx="1522">0.87</cx:pt>
          <cx:pt idx="1523">1.1200000000000001</cx:pt>
          <cx:pt idx="1524">1.1100000000000001</cx:pt>
          <cx:pt idx="1525">1.0800000000000001</cx:pt>
          <cx:pt idx="1526">1.29</cx:pt>
          <cx:pt idx="1527">1.0900000000000001</cx:pt>
          <cx:pt idx="1528">1.3100000000000001</cx:pt>
          <cx:pt idx="1529">0.82999999999999996</cx:pt>
          <cx:pt idx="1530">1.4399999999999999</cx:pt>
          <cx:pt idx="1531">0.91000000000000003</cx:pt>
          <cx:pt idx="1532">1.3</cx:pt>
          <cx:pt idx="1533">1.1200000000000001</cx:pt>
          <cx:pt idx="1534">1.3100000000000001</cx:pt>
          <cx:pt idx="1535">1.1499999999999999</cx:pt>
          <cx:pt idx="1536">1.25</cx:pt>
          <cx:pt idx="1537">1.4099999999999999</cx:pt>
          <cx:pt idx="1538">0.96999999999999997</cx:pt>
          <cx:pt idx="1539">0.87</cx:pt>
          <cx:pt idx="1540">0.84999999999999998</cx:pt>
          <cx:pt idx="1541">1.01</cx:pt>
          <cx:pt idx="1542">0.96999999999999997</cx:pt>
          <cx:pt idx="1543">1.53</cx:pt>
          <cx:pt idx="1544">1.1200000000000001</cx:pt>
          <cx:pt idx="1545">1.27</cx:pt>
          <cx:pt idx="1546">0.56000000000000005</cx:pt>
          <cx:pt idx="1547">1.01</cx:pt>
          <cx:pt idx="1548">1.0700000000000001</cx:pt>
          <cx:pt idx="1549">1.01</cx:pt>
          <cx:pt idx="1550">1.01</cx:pt>
          <cx:pt idx="1551">0.94999999999999996</cx:pt>
          <cx:pt idx="1552">1.1000000000000001</cx:pt>
          <cx:pt idx="1553">0.91000000000000003</cx:pt>
          <cx:pt idx="1554">0.94999999999999996</cx:pt>
          <cx:pt idx="1555">1.22</cx:pt>
          <cx:pt idx="1556">1.1899999999999999</cx:pt>
          <cx:pt idx="1557">1.0900000000000001</cx:pt>
          <cx:pt idx="1558">1.21</cx:pt>
          <cx:pt idx="1559">0.73999999999999999</cx:pt>
          <cx:pt idx="1560">1.27</cx:pt>
          <cx:pt idx="1561">1.04</cx:pt>
          <cx:pt idx="1562">1.1899999999999999</cx:pt>
          <cx:pt idx="1563">1.01</cx:pt>
          <cx:pt idx="1564">0.95999999999999996</cx:pt>
          <cx:pt idx="1565">1.1399999999999999</cx:pt>
          <cx:pt idx="1566">1.1799999999999999</cx:pt>
          <cx:pt idx="1567">1.1299999999999999</cx:pt>
          <cx:pt idx="1568">1.28</cx:pt>
          <cx:pt idx="1569">1.05</cx:pt>
          <cx:pt idx="1570">1.1599999999999999</cx:pt>
          <cx:pt idx="1571">1.22</cx:pt>
          <cx:pt idx="1572">1.28</cx:pt>
          <cx:pt idx="1573">1.0900000000000001</cx:pt>
          <cx:pt idx="1574">0.82999999999999996</cx:pt>
          <cx:pt idx="1575">1.3</cx:pt>
          <cx:pt idx="1576">0.97999999999999998</cx:pt>
          <cx:pt idx="1577">1.45</cx:pt>
          <cx:pt idx="1578">1.1899999999999999</cx:pt>
          <cx:pt idx="1579">1.3</cx:pt>
          <cx:pt idx="1580">1.1599999999999999</cx:pt>
          <cx:pt idx="1581">1.3100000000000001</cx:pt>
          <cx:pt idx="1582">1.4399999999999999</cx:pt>
          <cx:pt idx="1583">0.87</cx:pt>
          <cx:pt idx="1584">0.84999999999999998</cx:pt>
          <cx:pt idx="1585">0.79000000000000004</cx:pt>
          <cx:pt idx="1586">1.1299999999999999</cx:pt>
          <cx:pt idx="1587">0.93000000000000005</cx:pt>
          <cx:pt idx="1588">1.3200000000000001</cx:pt>
          <cx:pt idx="1589">1.1000000000000001</cx:pt>
          <cx:pt idx="1590">1.27</cx:pt>
          <cx:pt idx="1591">0.5</cx:pt>
          <cx:pt idx="1592">0.95999999999999996</cx:pt>
          <cx:pt idx="1593">1.1399999999999999</cx:pt>
          <cx:pt idx="1594">0.98999999999999999</cx:pt>
          <cx:pt idx="1595">1.0800000000000001</cx:pt>
          <cx:pt idx="1596">1.0800000000000001</cx:pt>
          <cx:pt idx="1597">1.3799999999999999</cx:pt>
          <cx:pt idx="1598">0.98999999999999999</cx:pt>
          <cx:pt idx="1599">1</cx:pt>
          <cx:pt idx="1600">1.3200000000000001</cx:pt>
          <cx:pt idx="1601">1.1599999999999999</cx:pt>
          <cx:pt idx="1602">1.22</cx:pt>
          <cx:pt idx="1603">1.26</cx:pt>
          <cx:pt idx="1604">0.77000000000000002</cx:pt>
          <cx:pt idx="1605">1.29</cx:pt>
          <cx:pt idx="1606">1.04</cx:pt>
          <cx:pt idx="1607">1.25</cx:pt>
          <cx:pt idx="1608">1.1899999999999999</cx:pt>
          <cx:pt idx="1609">1.0700000000000001</cx:pt>
          <cx:pt idx="1610">1.1499999999999999</cx:pt>
          <cx:pt idx="1611">1.1299999999999999</cx:pt>
          <cx:pt idx="1612">0.96999999999999997</cx:pt>
          <cx:pt idx="1613">1.23</cx:pt>
          <cx:pt idx="1614">1.1299999999999999</cx:pt>
          <cx:pt idx="1615">1.1100000000000001</cx:pt>
          <cx:pt idx="1616">1.3100000000000001</cx:pt>
          <cx:pt idx="1617">1.1899999999999999</cx:pt>
          <cx:pt idx="1618">1.3400000000000001</cx:pt>
          <cx:pt idx="1619">0.81000000000000005</cx:pt>
          <cx:pt idx="1620">0.94999999999999996</cx:pt>
          <cx:pt idx="1621">0.97999999999999998</cx:pt>
          <cx:pt idx="1622">1.1100000000000001</cx:pt>
          <cx:pt idx="1623">1.1899999999999999</cx:pt>
          <cx:pt idx="1624">1.0800000000000001</cx:pt>
          <cx:pt idx="1625">1.1599999999999999</cx:pt>
          <cx:pt idx="1626">1.26</cx:pt>
          <cx:pt idx="1627">1.45</cx:pt>
          <cx:pt idx="1628">0.89000000000000001</cx:pt>
          <cx:pt idx="1629">1.01</cx:pt>
          <cx:pt idx="1630">0.84999999999999998</cx:pt>
          <cx:pt idx="1631">1.1399999999999999</cx:pt>
          <cx:pt idx="1632">1.1399999999999999</cx:pt>
          <cx:pt idx="1633">1.5</cx:pt>
          <cx:pt idx="1634">1.0900000000000001</cx:pt>
          <cx:pt idx="1635">1.1000000000000001</cx:pt>
          <cx:pt idx="1636">0.78000000000000003</cx:pt>
          <cx:pt idx="1637">1.1799999999999999</cx:pt>
          <cx:pt idx="1638">1.0800000000000001</cx:pt>
          <cx:pt idx="1639">1.0900000000000001</cx:pt>
          <cx:pt idx="1640">1.0600000000000001</cx:pt>
          <cx:pt idx="1641">1.0900000000000001</cx:pt>
          <cx:pt idx="1642">1.1100000000000001</cx:pt>
          <cx:pt idx="1643">1</cx:pt>
          <cx:pt idx="1644">0.96999999999999997</cx:pt>
          <cx:pt idx="1645">1.1299999999999999</cx:pt>
          <cx:pt idx="1646">1.05</cx:pt>
          <cx:pt idx="1647">1.0800000000000001</cx:pt>
          <cx:pt idx="1648">1.1299999999999999</cx:pt>
          <cx:pt idx="1649">0.70999999999999996</cx:pt>
          <cx:pt idx="1650">0.98999999999999999</cx:pt>
          <cx:pt idx="1651">1.1599999999999999</cx:pt>
          <cx:pt idx="1652">1.23</cx:pt>
          <cx:pt idx="1653">1.1799999999999999</cx:pt>
          <cx:pt idx="1654">1.0800000000000001</cx:pt>
          <cx:pt idx="1655">1.3400000000000001</cx:pt>
          <cx:pt idx="1656">1.0600000000000001</cx:pt>
          <cx:pt idx="1657">1.4399999999999999</cx:pt>
          <cx:pt idx="1658">1.4299999999999999</cx:pt>
          <cx:pt idx="1659">1.0900000000000001</cx:pt>
          <cx:pt idx="1660">1.27</cx:pt>
          <cx:pt idx="1661">1.23</cx:pt>
          <cx:pt idx="1662">1.05</cx:pt>
          <cx:pt idx="1663">1.1000000000000001</cx:pt>
          <cx:pt idx="1664">0.83999999999999997</cx:pt>
          <cx:pt idx="1665">1.0900000000000001</cx:pt>
          <cx:pt idx="1666">0.82999999999999996</cx:pt>
          <cx:pt idx="1667">1.04</cx:pt>
          <cx:pt idx="1668">1.01</cx:pt>
          <cx:pt idx="1669">1.0700000000000001</cx:pt>
          <cx:pt idx="1670">1.1200000000000001</cx:pt>
          <cx:pt idx="1671">0.93000000000000005</cx:pt>
          <cx:pt idx="1672">1.03</cx:pt>
          <cx:pt idx="1673">0.72999999999999998</cx:pt>
          <cx:pt idx="1674">0.73999999999999999</cx:pt>
          <cx:pt idx="1675">0.68999999999999995</cx:pt>
          <cx:pt idx="1676">0.93999999999999995</cx:pt>
          <cx:pt idx="1677">0.79000000000000004</cx:pt>
          <cx:pt idx="1678">1.03</cx:pt>
          <cx:pt idx="1679">1.0800000000000001</cx:pt>
          <cx:pt idx="1680">1.0700000000000001</cx:pt>
          <cx:pt idx="1681">0.62</cx:pt>
          <cx:pt idx="1682">0.83999999999999997</cx:pt>
          <cx:pt idx="1683">0.93999999999999995</cx:pt>
          <cx:pt idx="1684">1.03</cx:pt>
          <cx:pt idx="1685">0.83999999999999997</cx:pt>
          <cx:pt idx="1686">0.84999999999999998</cx:pt>
          <cx:pt idx="1687">0.95999999999999996</cx:pt>
          <cx:pt idx="1688">0.78000000000000003</cx:pt>
          <cx:pt idx="1689">0.93000000000000005</cx:pt>
          <cx:pt idx="1690">1.1799999999999999</cx:pt>
          <cx:pt idx="1691">0.94999999999999996</cx:pt>
          <cx:pt idx="1692">0.94999999999999996</cx:pt>
          <cx:pt idx="1693">1.1899999999999999</cx:pt>
          <cx:pt idx="1694">0.68000000000000005</cx:pt>
          <cx:pt idx="1695">0.96999999999999997</cx:pt>
          <cx:pt idx="1696">0.91000000000000003</cx:pt>
          <cx:pt idx="1697">0.91000000000000003</cx:pt>
          <cx:pt idx="1698">0.81000000000000005</cx:pt>
          <cx:pt idx="1699">0.78000000000000003</cx:pt>
          <cx:pt idx="1700">0.89000000000000001</cx:pt>
          <cx:pt idx="1701">0.82999999999999996</cx:pt>
          <cx:pt idx="1702">0.87</cx:pt>
          <cx:pt idx="1703">1.1399999999999999</cx:pt>
          <cx:pt idx="1704">0.92000000000000004</cx:pt>
          <cx:pt idx="1705">1.0900000000000001</cx:pt>
          <cx:pt idx="1706">1.04</cx:pt>
          <cx:pt idx="1707">1.0900000000000001</cx:pt>
          <cx:pt idx="1708">0.94999999999999996</cx:pt>
          <cx:pt idx="1709">0.79000000000000004</cx:pt>
          <cx:pt idx="1710">1.26</cx:pt>
          <cx:pt idx="1711">0.88</cx:pt>
          <cx:pt idx="1712">1.21</cx:pt>
          <cx:pt idx="1713">1.1200000000000001</cx:pt>
          <cx:pt idx="1714">1.0900000000000001</cx:pt>
          <cx:pt idx="1715">1.1299999999999999</cx:pt>
          <cx:pt idx="1716">1.23</cx:pt>
          <cx:pt idx="1717">1.21</cx:pt>
          <cx:pt idx="1718">0.83999999999999997</cx:pt>
          <cx:pt idx="1719">0.81000000000000005</cx:pt>
          <cx:pt idx="1720">0.75</cx:pt>
          <cx:pt idx="1721">0.93000000000000005</cx:pt>
          <cx:pt idx="1722">0.95999999999999996</cx:pt>
          <cx:pt idx="1723">1.4399999999999999</cx:pt>
          <cx:pt idx="1724">1.0600000000000001</cx:pt>
          <cx:pt idx="1725">1.1200000000000001</cx:pt>
          <cx:pt idx="1726">0.54000000000000004</cx:pt>
          <cx:pt idx="1727">0.95999999999999996</cx:pt>
          <cx:pt idx="1728">1.1499999999999999</cx:pt>
          <cx:pt idx="1729">1.03</cx:pt>
          <cx:pt idx="1730">0.92000000000000004</cx:pt>
          <cx:pt idx="1731">0.92000000000000004</cx:pt>
          <cx:pt idx="1732">1.3700000000000001</cx:pt>
          <cx:pt idx="1733">0.88</cx:pt>
          <cx:pt idx="1734">1.0900000000000001</cx:pt>
          <cx:pt idx="1735">1.1599999999999999</cx:pt>
          <cx:pt idx="1736">1.03</cx:pt>
          <cx:pt idx="1737">1.23</cx:pt>
          <cx:pt idx="1738">1.1899999999999999</cx:pt>
          <cx:pt idx="1739">0.71999999999999997</cx:pt>
          <cx:pt idx="1740">0.98999999999999999</cx:pt>
          <cx:pt idx="1741">1.1100000000000001</cx:pt>
          <cx:pt idx="1742">1.1299999999999999</cx:pt>
          <cx:pt idx="1743">0.95999999999999996</cx:pt>
          <cx:pt idx="1744">0.90000000000000002</cx:pt>
          <cx:pt idx="1745">1.24</cx:pt>
          <cx:pt idx="1746">1.01</cx:pt>
          <cx:pt idx="1747">1.28</cx:pt>
          <cx:pt idx="1748">1.29</cx:pt>
          <cx:pt idx="1749">1.0600000000000001</cx:pt>
          <cx:pt idx="1750">1.23</cx:pt>
          <cx:pt idx="1751">1.1599999999999999</cx:pt>
          <cx:pt idx="1752">1.1599999999999999</cx:pt>
          <cx:pt idx="1753">1.3100000000000001</cx:pt>
          <cx:pt idx="1754">0.76000000000000001</cx:pt>
          <cx:pt idx="1755">1.3899999999999999</cx:pt>
          <cx:pt idx="1756">0.97999999999999998</cx:pt>
          <cx:pt idx="1757">1.4199999999999999</cx:pt>
          <cx:pt idx="1758">1.05</cx:pt>
          <cx:pt idx="1759">1.23</cx:pt>
          <cx:pt idx="1760">1.1699999999999999</cx:pt>
          <cx:pt idx="1761">1.1499999999999999</cx:pt>
          <cx:pt idx="1762">1.24</cx:pt>
          <cx:pt idx="1763">1.05</cx:pt>
          <cx:pt idx="1764">1</cx:pt>
          <cx:pt idx="1765">0.75</cx:pt>
          <cx:pt idx="1766">1.02</cx:pt>
          <cx:pt idx="1767">1.1399999999999999</cx:pt>
          <cx:pt idx="1768">1.4099999999999999</cx:pt>
          <cx:pt idx="1769">1.1299999999999999</cx:pt>
          <cx:pt idx="1770">1.29</cx:pt>
          <cx:pt idx="1771">0.51000000000000001</cx:pt>
          <cx:pt idx="1772">1.1100000000000001</cx:pt>
          <cx:pt idx="1773">1.0900000000000001</cx:pt>
          <cx:pt idx="1774">1.1200000000000001</cx:pt>
          <cx:pt idx="1775">1.04</cx:pt>
          <cx:pt idx="1776">1.0700000000000001</cx:pt>
          <cx:pt idx="1777">1.1000000000000001</cx:pt>
          <cx:pt idx="1778">0.94999999999999996</cx:pt>
          <cx:pt idx="1779">0.94999999999999996</cx:pt>
          <cx:pt idx="1780">1.3100000000000001</cx:pt>
          <cx:pt idx="1781">1.0700000000000001</cx:pt>
          <cx:pt idx="1782">1.0900000000000001</cx:pt>
          <cx:pt idx="1783">1.27</cx:pt>
          <cx:pt idx="1784">0.76000000000000001</cx:pt>
          <cx:pt idx="1785">1.27</cx:pt>
          <cx:pt idx="1786">0.88</cx:pt>
          <cx:pt idx="1787">1.1200000000000001</cx:pt>
          <cx:pt idx="1788">0.87</cx:pt>
          <cx:pt idx="1789">0.94999999999999996</cx:pt>
          <cx:pt idx="1790">1.3200000000000001</cx:pt>
          <cx:pt idx="1791">0.98999999999999999</cx:pt>
          <cx:pt idx="1792">1.4299999999999999</cx:pt>
          <cx:pt idx="1793">1.04</cx:pt>
          <cx:pt idx="1794">1.03</cx:pt>
          <cx:pt idx="1795">0.91000000000000003</cx:pt>
          <cx:pt idx="1796">1.1899999999999999</cx:pt>
          <cx:pt idx="1797">1.25</cx:pt>
          <cx:pt idx="1798">1.0900000000000001</cx:pt>
          <cx:pt idx="1799">0.81999999999999995</cx:pt>
          <cx:pt idx="1800">1.0700000000000001</cx:pt>
          <cx:pt idx="1801">0.92000000000000004</cx:pt>
          <cx:pt idx="1802">1.3100000000000001</cx:pt>
          <cx:pt idx="1803">1.23</cx:pt>
          <cx:pt idx="1804">1.3400000000000001</cx:pt>
          <cx:pt idx="1805">1.1899999999999999</cx:pt>
          <cx:pt idx="1806">1.1000000000000001</cx:pt>
          <cx:pt idx="1807">1.3100000000000001</cx:pt>
          <cx:pt idx="1808">0.81000000000000005</cx:pt>
          <cx:pt idx="1809">0.87</cx:pt>
          <cx:pt idx="1810">0.68000000000000005</cx:pt>
          <cx:pt idx="1811">1.04</cx:pt>
          <cx:pt idx="1812">0.93000000000000005</cx:pt>
          <cx:pt idx="1813">1.21</cx:pt>
          <cx:pt idx="1814">1.02</cx:pt>
          <cx:pt idx="1815">1.3999999999999999</cx:pt>
          <cx:pt idx="1816">0.62</cx:pt>
          <cx:pt idx="1817">0.85999999999999999</cx:pt>
          <cx:pt idx="1818">1.1299999999999999</cx:pt>
          <cx:pt idx="1819">1.03</cx:pt>
          <cx:pt idx="1820">0.87</cx:pt>
          <cx:pt idx="1821">0.97999999999999998</cx:pt>
          <cx:pt idx="1822">1.1399999999999999</cx:pt>
          <cx:pt idx="1823">0.93999999999999995</cx:pt>
          <cx:pt idx="1824">1.1399999999999999</cx:pt>
          <cx:pt idx="1825">1.3899999999999999</cx:pt>
          <cx:pt idx="1826">1.21</cx:pt>
          <cx:pt idx="1827">1.1000000000000001</cx:pt>
          <cx:pt idx="1828">1.1799999999999999</cx:pt>
          <cx:pt idx="1829">0.77000000000000002</cx:pt>
          <cx:pt idx="1830">1.25</cx:pt>
          <cx:pt idx="1831">1.1100000000000001</cx:pt>
          <cx:pt idx="1832">1.0600000000000001</cx:pt>
          <cx:pt idx="1833">0.91000000000000003</cx:pt>
          <cx:pt idx="1834">0.91000000000000003</cx:pt>
          <cx:pt idx="1835">1.29</cx:pt>
          <cx:pt idx="1836">0.92000000000000004</cx:pt>
          <cx:pt idx="1837">1.53</cx:pt>
          <cx:pt idx="1838">1.3700000000000001</cx:pt>
          <cx:pt idx="1839">1.03</cx:pt>
          <cx:pt idx="1840">1.21</cx:pt>
          <cx:pt idx="1841">1.1299999999999999</cx:pt>
          <cx:pt idx="1842">1.1100000000000001</cx:pt>
          <cx:pt idx="1843">1.1200000000000001</cx:pt>
          <cx:pt idx="1844">0.89000000000000001</cx:pt>
          <cx:pt idx="1845">1.0900000000000001</cx:pt>
          <cx:pt idx="1846">0.91000000000000003</cx:pt>
          <cx:pt idx="1847">1.3400000000000001</cx:pt>
          <cx:pt idx="1848">1.04</cx:pt>
          <cx:pt idx="1849">1.3899999999999999</cx:pt>
          <cx:pt idx="1850">1.1899999999999999</cx:pt>
          <cx:pt idx="1851">1.0800000000000001</cx:pt>
          <cx:pt idx="1852">0.95999999999999996</cx:pt>
          <cx:pt idx="1853">0.85999999999999999</cx:pt>
          <cx:pt idx="1854">0.84999999999999998</cx:pt>
          <cx:pt idx="1855">0.70999999999999996</cx:pt>
          <cx:pt idx="1856">1.0800000000000001</cx:pt>
          <cx:pt idx="1857">0.93000000000000005</cx:pt>
          <cx:pt idx="1858">1.53</cx:pt>
          <cx:pt idx="1859">0.96999999999999997</cx:pt>
          <cx:pt idx="1860">1.3200000000000001</cx:pt>
          <cx:pt idx="1861">0.72999999999999998</cx:pt>
          <cx:pt idx="1862">0.83999999999999997</cx:pt>
          <cx:pt idx="1863">0.97999999999999998</cx:pt>
          <cx:pt idx="1864">1</cx:pt>
          <cx:pt idx="1865">0.88</cx:pt>
          <cx:pt idx="1866">0.96999999999999997</cx:pt>
          <cx:pt idx="1867">0.95999999999999996</cx:pt>
          <cx:pt idx="1868">0.93000000000000005</cx:pt>
          <cx:pt idx="1869">0.97999999999999998</cx:pt>
          <cx:pt idx="1870">1.1499999999999999</cx:pt>
          <cx:pt idx="1871">1.26</cx:pt>
          <cx:pt idx="1872">0.93999999999999995</cx:pt>
          <cx:pt idx="1873">1.01</cx:pt>
          <cx:pt idx="1874">0.62</cx:pt>
          <cx:pt idx="1875">1.2</cx:pt>
          <cx:pt idx="1876">1.1000000000000001</cx:pt>
          <cx:pt idx="1877">1.05</cx:pt>
          <cx:pt idx="1878">0.89000000000000001</cx:pt>
          <cx:pt idx="1879">0.85999999999999999</cx:pt>
          <cx:pt idx="1880">1.03</cx:pt>
          <cx:pt idx="1881">0.82999999999999996</cx:pt>
          <cx:pt idx="1882">1.1899999999999999</cx:pt>
          <cx:pt idx="1883">1.3700000000000001</cx:pt>
          <cx:pt idx="1884">1</cx:pt>
          <cx:pt idx="1885">1.1899999999999999</cx:pt>
          <cx:pt idx="1886">1.1599999999999999</cx:pt>
          <cx:pt idx="1887">1.1200000000000001</cx:pt>
          <cx:pt idx="1888">0.95999999999999996</cx:pt>
          <cx:pt idx="1889">0.85999999999999999</cx:pt>
          <cx:pt idx="1890">1.1699999999999999</cx:pt>
          <cx:pt idx="1891">0.91000000000000003</cx:pt>
          <cx:pt idx="1892">1.27</cx:pt>
          <cx:pt idx="1893">1.1799999999999999</cx:pt>
          <cx:pt idx="1894">1.29</cx:pt>
          <cx:pt idx="1895">1.1399999999999999</cx:pt>
          <cx:pt idx="1896">0.88</cx:pt>
          <cx:pt idx="1897">1.24</cx:pt>
          <cx:pt idx="1898">0.68000000000000005</cx:pt>
          <cx:pt idx="1899">0.84999999999999998</cx:pt>
          <cx:pt idx="1900">0.72999999999999998</cx:pt>
          <cx:pt idx="1901">1.0700000000000001</cx:pt>
          <cx:pt idx="1902">0.89000000000000001</cx:pt>
          <cx:pt idx="1903">0.97999999999999998</cx:pt>
          <cx:pt idx="1904">1.05</cx:pt>
          <cx:pt idx="1905">1.3600000000000001</cx:pt>
          <cx:pt idx="1906">0.73999999999999999</cx:pt>
          <cx:pt idx="1907">0.82999999999999996</cx:pt>
          <cx:pt idx="1908">1.0800000000000001</cx:pt>
          <cx:pt idx="1909">0.95999999999999996</cx:pt>
          <cx:pt idx="1910">0.94999999999999996</cx:pt>
          <cx:pt idx="1911">0.96999999999999997</cx:pt>
          <cx:pt idx="1912">1.0900000000000001</cx:pt>
          <cx:pt idx="1913">0.93999999999999995</cx:pt>
          <cx:pt idx="1914">1.04</cx:pt>
          <cx:pt idx="1915">1.27</cx:pt>
          <cx:pt idx="1916">1.05</cx:pt>
          <cx:pt idx="1917">1.04</cx:pt>
          <cx:pt idx="1918">1.1000000000000001</cx:pt>
          <cx:pt idx="1919">0.71999999999999997</cx:pt>
          <cx:pt idx="1920">0.93999999999999995</cx:pt>
          <cx:pt idx="1921">0.98999999999999999</cx:pt>
          <cx:pt idx="1922">0.90000000000000002</cx:pt>
          <cx:pt idx="1923">0.89000000000000001</cx:pt>
          <cx:pt idx="1924">0.92000000000000004</cx:pt>
          <cx:pt idx="1925">1.21</cx:pt>
          <cx:pt idx="1926">1.04</cx:pt>
          <cx:pt idx="1927">1.22</cx:pt>
          <cx:pt idx="1928">1.3500000000000001</cx:pt>
          <cx:pt idx="1929">0.96999999999999997</cx:pt>
          <cx:pt idx="1930">1.2</cx:pt>
          <cx:pt idx="1931">1.2</cx:pt>
          <cx:pt idx="1932">1.1399999999999999</cx:pt>
          <cx:pt idx="1933">1.0700000000000001</cx:pt>
          <cx:pt idx="1934">0.79000000000000004</cx:pt>
          <cx:pt idx="1935">1.25</cx:pt>
          <cx:pt idx="1936">0.93999999999999995</cx:pt>
          <cx:pt idx="1937">1.1899999999999999</cx:pt>
          <cx:pt idx="1938">1.22</cx:pt>
          <cx:pt idx="1939">1.3300000000000001</cx:pt>
          <cx:pt idx="1940">1.1399999999999999</cx:pt>
          <cx:pt idx="1941">1.0600000000000001</cx:pt>
          <cx:pt idx="1942">1.3799999999999999</cx:pt>
          <cx:pt idx="1943">0.89000000000000001</cx:pt>
          <cx:pt idx="1944">1</cx:pt>
          <cx:pt idx="1945">0.70999999999999996</cx:pt>
          <cx:pt idx="1946">1.1399999999999999</cx:pt>
          <cx:pt idx="1947">1.26</cx:pt>
          <cx:pt idx="1948">1.3700000000000001</cx:pt>
          <cx:pt idx="1949">1.0800000000000001</cx:pt>
          <cx:pt idx="1950">1.3999999999999999</cx:pt>
          <cx:pt idx="1951">0.69999999999999996</cx:pt>
          <cx:pt idx="1952">1.02</cx:pt>
          <cx:pt idx="1953">0.94999999999999996</cx:pt>
          <cx:pt idx="1954">1.04</cx:pt>
          <cx:pt idx="1955">1.0600000000000001</cx:pt>
          <cx:pt idx="1956">1.1000000000000001</cx:pt>
          <cx:pt idx="1957">0.94999999999999996</cx:pt>
          <cx:pt idx="1958">0.97999999999999998</cx:pt>
          <cx:pt idx="1959">0.93000000000000005</cx:pt>
          <cx:pt idx="1960">1.3200000000000001</cx:pt>
          <cx:pt idx="1961">1.24</cx:pt>
          <cx:pt idx="1962">0.93000000000000005</cx:pt>
          <cx:pt idx="1963">1.21</cx:pt>
          <cx:pt idx="1964">0.75</cx:pt>
          <cx:pt idx="1965">1.1799999999999999</cx:pt>
          <cx:pt idx="1966">1.21</cx:pt>
          <cx:pt idx="1967">1.04</cx:pt>
          <cx:pt idx="1968">1.02</cx:pt>
          <cx:pt idx="1969">0.97999999999999998</cx:pt>
          <cx:pt idx="1970">1.1000000000000001</cx:pt>
          <cx:pt idx="1971">1.1399999999999999</cx:pt>
          <cx:pt idx="1972">1.45</cx:pt>
          <cx:pt idx="1973">1.29</cx:pt>
          <cx:pt idx="1974">1.02</cx:pt>
          <cx:pt idx="1975">1.1399999999999999</cx:pt>
          <cx:pt idx="1976">1.1499999999999999</cx:pt>
          <cx:pt idx="1977">1.1599999999999999</cx:pt>
          <cx:pt idx="1978">0.93999999999999995</cx:pt>
          <cx:pt idx="1979">0.87</cx:pt>
          <cx:pt idx="1980">0.97999999999999998</cx:pt>
          <cx:pt idx="1981">0.85999999999999999</cx:pt>
          <cx:pt idx="1982">1.1599999999999999</cx:pt>
          <cx:pt idx="1983">1.05</cx:pt>
          <cx:pt idx="1984">1.1399999999999999</cx:pt>
          <cx:pt idx="1985">1.1599999999999999</cx:pt>
          <cx:pt idx="1986">0.84999999999999998</cx:pt>
          <cx:pt idx="1987">0.77000000000000002</cx:pt>
          <cx:pt idx="1988">0.80000000000000004</cx:pt>
          <cx:pt idx="1989">0.76000000000000001</cx:pt>
          <cx:pt idx="1990">0.66000000000000003</cx:pt>
          <cx:pt idx="1991">0.91000000000000003</cx:pt>
          <cx:pt idx="1992">0.78000000000000003</cx:pt>
          <cx:pt idx="1993">0.91000000000000003</cx:pt>
          <cx:pt idx="1994">1.0600000000000001</cx:pt>
          <cx:pt idx="1995">1.1499999999999999</cx:pt>
          <cx:pt idx="1996">0.65000000000000002</cx:pt>
          <cx:pt idx="1997">0.77000000000000002</cx:pt>
          <cx:pt idx="1998">0.89000000000000001</cx:pt>
          <cx:pt idx="1999">0.81000000000000005</cx:pt>
          <cx:pt idx="2000">0.67000000000000004</cx:pt>
          <cx:pt idx="2001">0.82999999999999996</cx:pt>
          <cx:pt idx="2002">0.92000000000000004</cx:pt>
          <cx:pt idx="2003">0.89000000000000001</cx:pt>
          <cx:pt idx="2004">0.75</cx:pt>
          <cx:pt idx="2005">1.24</cx:pt>
          <cx:pt idx="2006">0.93000000000000005</cx:pt>
          <cx:pt idx="2007">0.90000000000000002</cx:pt>
          <cx:pt idx="2008">1.1699999999999999</cx:pt>
          <cx:pt idx="2009">0.60999999999999999</cx:pt>
          <cx:pt idx="2010">0.94999999999999996</cx:pt>
          <cx:pt idx="2011">1.1000000000000001</cx:pt>
          <cx:pt idx="2012">0.81000000000000005</cx:pt>
          <cx:pt idx="2013">0.76000000000000001</cx:pt>
          <cx:pt idx="2014">0.77000000000000002</cx:pt>
          <cx:pt idx="2015">0.85999999999999999</cx:pt>
          <cx:pt idx="2016">0.76000000000000001</cx:pt>
          <cx:pt idx="2017">0.90000000000000002</cx:pt>
          <cx:pt idx="2018">1.1100000000000001</cx:pt>
          <cx:pt idx="2019">0.89000000000000001</cx:pt>
          <cx:pt idx="2020">1</cx:pt>
          <cx:pt idx="2021">0.85999999999999999</cx:pt>
          <cx:pt idx="2022">1.0600000000000001</cx:pt>
          <cx:pt idx="2023">0.89000000000000001</cx:pt>
          <cx:pt idx="2024">0.70999999999999996</cx:pt>
          <cx:pt idx="2025">1.02</cx:pt>
          <cx:pt idx="2026">0.82999999999999996</cx:pt>
          <cx:pt idx="2027">1.1499999999999999</cx:pt>
          <cx:pt idx="2028">1.04</cx:pt>
          <cx:pt idx="2029">1.03</cx:pt>
          <cx:pt idx="2030">1.1399999999999999</cx:pt>
          <cx:pt idx="2031">1.05</cx:pt>
          <cx:pt idx="2032">0.93999999999999995</cx:pt>
          <cx:pt idx="2033">0.83999999999999997</cx:pt>
          <cx:pt idx="2034">0.81000000000000005</cx:pt>
          <cx:pt idx="2035">0.68000000000000005</cx:pt>
          <cx:pt idx="2036">0.91000000000000003</cx:pt>
          <cx:pt idx="2037">0.90000000000000002</cx:pt>
          <cx:pt idx="2038">1.3100000000000001</cx:pt>
          <cx:pt idx="2039">0.92000000000000004</cx:pt>
          <cx:pt idx="2040">1.23</cx:pt>
          <cx:pt idx="2041">0.65000000000000002</cx:pt>
          <cx:pt idx="2042">0.81999999999999995</cx:pt>
          <cx:pt idx="2043">0.90000000000000002</cx:pt>
          <cx:pt idx="2044">0.88</cx:pt>
          <cx:pt idx="2045">0.84999999999999998</cx:pt>
          <cx:pt idx="2046">0.84999999999999998</cx:pt>
          <cx:pt idx="2047">0.89000000000000001</cx:pt>
          <cx:pt idx="2048">0.87</cx:pt>
          <cx:pt idx="2049">0.66000000000000003</cx:pt>
          <cx:pt idx="2050">1.1599999999999999</cx:pt>
          <cx:pt idx="2051">0.98999999999999999</cx:pt>
          <cx:pt idx="2052">0.89000000000000001</cx:pt>
          <cx:pt idx="2053">0.97999999999999998</cx:pt>
          <cx:pt idx="2054">0.68999999999999995</cx:pt>
          <cx:pt idx="2055">1.1399999999999999</cx:pt>
          <cx:pt idx="2056">1.04</cx:pt>
          <cx:pt idx="2057">1</cx:pt>
          <cx:pt idx="2058">0.84999999999999998</cx:pt>
          <cx:pt idx="2059">0.81000000000000005</cx:pt>
          <cx:pt idx="2060">1.1699999999999999</cx:pt>
          <cx:pt idx="2061">0.91000000000000003</cx:pt>
          <cx:pt idx="2062">1.3300000000000001</cx:pt>
          <cx:pt idx="2063">1.22</cx:pt>
          <cx:pt idx="2064">0.93999999999999995</cx:pt>
          <cx:pt idx="2065">1.1200000000000001</cx:pt>
          <cx:pt idx="2066">1.02</cx:pt>
          <cx:pt idx="2067">1.1000000000000001</cx:pt>
          <cx:pt idx="2068">0.88</cx:pt>
          <cx:pt idx="2069">0.73999999999999999</cx:pt>
          <cx:pt idx="2070">1.24</cx:pt>
          <cx:pt idx="2071">0.89000000000000001</cx:pt>
          <cx:pt idx="2072">1.25</cx:pt>
          <cx:pt idx="2073">1.0900000000000001</cx:pt>
          <cx:pt idx="2074">1.22</cx:pt>
          <cx:pt idx="2075">1.1499999999999999</cx:pt>
          <cx:pt idx="2076">1.1000000000000001</cx:pt>
          <cx:pt idx="2077">1.04</cx:pt>
          <cx:pt idx="2078">0.90000000000000002</cx:pt>
          <cx:pt idx="2079">0.93999999999999995</cx:pt>
          <cx:pt idx="2080">0.69999999999999996</cx:pt>
          <cx:pt idx="2081">1.1100000000000001</cx:pt>
          <cx:pt idx="2082">1.02</cx:pt>
          <cx:pt idx="2083">0.98999999999999999</cx:pt>
          <cx:pt idx="2084">1.0600000000000001</cx:pt>
          <cx:pt idx="2085">1.26</cx:pt>
          <cx:pt idx="2086">0.69999999999999996</cx:pt>
          <cx:pt idx="2087">0.90000000000000002</cx:pt>
          <cx:pt idx="2088">0.94999999999999996</cx:pt>
          <cx:pt idx="2089">0.88</cx:pt>
          <cx:pt idx="2090">0.96999999999999997</cx:pt>
          <cx:pt idx="2091">0.84999999999999998</cx:pt>
          <cx:pt idx="2092">0.93000000000000005</cx:pt>
          <cx:pt idx="2093">0.88</cx:pt>
          <cx:pt idx="2094">0.91000000000000003</cx:pt>
          <cx:pt idx="2095">1.21</cx:pt>
          <cx:pt idx="2096">1.24</cx:pt>
          <cx:pt idx="2097">0.92000000000000004</cx:pt>
          <cx:pt idx="2098">1.1599999999999999</cx:pt>
          <cx:pt idx="2099">0.64000000000000001</cx:pt>
          <cx:pt idx="2100">1.1899999999999999</cx:pt>
          <cx:pt idx="2101">1.0600000000000001</cx:pt>
          <cx:pt idx="2102">1.04</cx:pt>
          <cx:pt idx="2103">0.87</cx:pt>
          <cx:pt idx="2104">0.82999999999999996</cx:pt>
          <cx:pt idx="2105">1.0900000000000001</cx:pt>
          <cx:pt idx="2106">1.03</cx:pt>
          <cx:pt idx="2107">1.1399999999999999</cx:pt>
          <cx:pt idx="2108">1.45</cx:pt>
          <cx:pt idx="2109">0.96999999999999997</cx:pt>
          <cx:pt idx="2110">1.3</cx:pt>
          <cx:pt idx="2111">1.1000000000000001</cx:pt>
          <cx:pt idx="2112">1.1899999999999999</cx:pt>
          <cx:pt idx="2113">0.93000000000000005</cx:pt>
          <cx:pt idx="2114">0.75</cx:pt>
          <cx:pt idx="2115">1.0800000000000001</cx:pt>
          <cx:pt idx="2116">0.93000000000000005</cx:pt>
          <cx:pt idx="2117">1.1799999999999999</cx:pt>
          <cx:pt idx="2118">1.1499999999999999</cx:pt>
          <cx:pt idx="2119">1.24</cx:pt>
          <cx:pt idx="2120">1.1499999999999999</cx:pt>
          <cx:pt idx="2121">1.1100000000000001</cx:pt>
          <cx:pt idx="2122">1.1899999999999999</cx:pt>
          <cx:pt idx="2123">0.69999999999999996</cx:pt>
          <cx:pt idx="2124">1</cx:pt>
          <cx:pt idx="2125">0.69999999999999996</cx:pt>
          <cx:pt idx="2126">1.1799999999999999</cx:pt>
          <cx:pt idx="2127">1.25</cx:pt>
          <cx:pt idx="2128">1.29</cx:pt>
          <cx:pt idx="2129">1.0600000000000001</cx:pt>
          <cx:pt idx="2130">1.27</cx:pt>
          <cx:pt idx="2131">0.66000000000000003</cx:pt>
          <cx:pt idx="2132">0.97999999999999998</cx:pt>
          <cx:pt idx="2133">1.0600000000000001</cx:pt>
          <cx:pt idx="2134">0.90000000000000002</cx:pt>
          <cx:pt idx="2135">0.84999999999999998</cx:pt>
          <cx:pt idx="2136">0.87</cx:pt>
          <cx:pt idx="2137">1.0600000000000001</cx:pt>
          <cx:pt idx="2138">0.88</cx:pt>
          <cx:pt idx="2139">0.94999999999999996</cx:pt>
          <cx:pt idx="2140">1.26</cx:pt>
          <cx:pt idx="2141">1.24</cx:pt>
          <cx:pt idx="2142">1.04</cx:pt>
          <cx:pt idx="2143">1.1799999999999999</cx:pt>
          <cx:pt idx="2144">0.73999999999999999</cx:pt>
          <cx:pt idx="2145">0.93999999999999995</cx:pt>
          <cx:pt idx="2146">1.0900000000000001</cx:pt>
          <cx:pt idx="2147">1.05</cx:pt>
          <cx:pt idx="2148">0.91000000000000003</cx:pt>
          <cx:pt idx="2149">0.88</cx:pt>
          <cx:pt idx="2150">1.1599999999999999</cx:pt>
          <cx:pt idx="2151">0.78000000000000003</cx:pt>
          <cx:pt idx="2152">1.3899999999999999</cx:pt>
          <cx:pt idx="2153">1.1899999999999999</cx:pt>
          <cx:pt idx="2154">1.04</cx:pt>
          <cx:pt idx="2155">1.0900000000000001</cx:pt>
          <cx:pt idx="2156">1.1599999999999999</cx:pt>
          <cx:pt idx="2157">1.1100000000000001</cx:pt>
          <cx:pt idx="2158">1.0600000000000001</cx:pt>
          <cx:pt idx="2159">0.79000000000000004</cx:pt>
          <cx:pt idx="2160">1.3</cx:pt>
          <cx:pt idx="2161">0.94999999999999996</cx:pt>
          <cx:pt idx="2162">1.3400000000000001</cx:pt>
          <cx:pt idx="2163">1.1599999999999999</cx:pt>
          <cx:pt idx="2164">1.27</cx:pt>
          <cx:pt idx="2165">1.1599999999999999</cx:pt>
          <cx:pt idx="2166">1.04</cx:pt>
          <cx:pt idx="2167">1.1599999999999999</cx:pt>
          <cx:pt idx="2168">0.72999999999999998</cx:pt>
          <cx:pt idx="2169">0.82999999999999996</cx:pt>
          <cx:pt idx="2170">0.71999999999999997</cx:pt>
          <cx:pt idx="2171">0.97999999999999998</cx:pt>
          <cx:pt idx="2172">0.98999999999999999</cx:pt>
          <cx:pt idx="2173">1.4099999999999999</cx:pt>
          <cx:pt idx="2174">1.0700000000000001</cx:pt>
          <cx:pt idx="2175">1.3</cx:pt>
          <cx:pt idx="2176">0.71999999999999997</cx:pt>
          <cx:pt idx="2177">0.84999999999999998</cx:pt>
          <cx:pt idx="2178">0.95999999999999996</cx:pt>
          <cx:pt idx="2179">0.90000000000000002</cx:pt>
          <cx:pt idx="2180">1.01</cx:pt>
          <cx:pt idx="2181">1.05</cx:pt>
          <cx:pt idx="2182">0.93999999999999995</cx:pt>
          <cx:pt idx="2183">0.91000000000000003</cx:pt>
          <cx:pt idx="2184">0.95999999999999996</cx:pt>
          <cx:pt idx="2185">1.25</cx:pt>
          <cx:pt idx="2186">1.28</cx:pt>
          <cx:pt idx="2187">0.94999999999999996</cx:pt>
          <cx:pt idx="2188">1.2</cx:pt>
          <cx:pt idx="2189">0.73999999999999999</cx:pt>
          <cx:pt idx="2190">1.1599999999999999</cx:pt>
          <cx:pt idx="2191">1.1000000000000001</cx:pt>
          <cx:pt idx="2192">1</cx:pt>
          <cx:pt idx="2193">0.97999999999999998</cx:pt>
          <cx:pt idx="2194">0.95999999999999996</cx:pt>
          <cx:pt idx="2195">1.26</cx:pt>
          <cx:pt idx="2196">1.1000000000000001</cx:pt>
          <cx:pt idx="2197">1.3899999999999999</cx:pt>
          <cx:pt idx="2198">1.3200000000000001</cx:pt>
          <cx:pt idx="2199">1.01</cx:pt>
          <cx:pt idx="2200">1.1799999999999999</cx:pt>
          <cx:pt idx="2201">1.1399999999999999</cx:pt>
          <cx:pt idx="2202">1.2</cx:pt>
          <cx:pt idx="2203">0.93999999999999995</cx:pt>
          <cx:pt idx="2204">0.75</cx:pt>
          <cx:pt idx="2205">0.95999999999999996</cx:pt>
          <cx:pt idx="2206">0.92000000000000004</cx:pt>
          <cx:pt idx="2207">1.24</cx:pt>
          <cx:pt idx="2208">1.1699999999999999</cx:pt>
          <cx:pt idx="2209">1.22</cx:pt>
          <cx:pt idx="2210">1.1200000000000001</cx:pt>
          <cx:pt idx="2211">1.0900000000000001</cx:pt>
          <cx:pt idx="2212">1.1100000000000001</cx:pt>
          <cx:pt idx="2213">0.64000000000000001</cx:pt>
          <cx:pt idx="2214">0.87</cx:pt>
          <cx:pt idx="2215">0.62</cx:pt>
          <cx:pt idx="2216">0.97999999999999998</cx:pt>
          <cx:pt idx="2217">0.97999999999999998</cx:pt>
          <cx:pt idx="2218">1.3400000000000001</cx:pt>
          <cx:pt idx="2219">1.05</cx:pt>
          <cx:pt idx="2220">1.29</cx:pt>
          <cx:pt idx="2221">0.56000000000000005</cx:pt>
          <cx:pt idx="2222">0.85999999999999999</cx:pt>
          <cx:pt idx="2223">1.0900000000000001</cx:pt>
          <cx:pt idx="2224">0.91000000000000003</cx:pt>
          <cx:pt idx="2225">1</cx:pt>
          <cx:pt idx="2226">0.93999999999999995</cx:pt>
          <cx:pt idx="2227">1.1000000000000001</cx:pt>
          <cx:pt idx="2228">0.83999999999999997</cx:pt>
          <cx:pt idx="2229">0.98999999999999999</cx:pt>
          <cx:pt idx="2230">1.23</cx:pt>
          <cx:pt idx="2231">0.94999999999999996</cx:pt>
          <cx:pt idx="2232">1.0600000000000001</cx:pt>
          <cx:pt idx="2233">1.1799999999999999</cx:pt>
          <cx:pt idx="2234">0.71999999999999997</cx:pt>
          <cx:pt idx="2235">1.1699999999999999</cx:pt>
          <cx:pt idx="2236">1.1399999999999999</cx:pt>
          <cx:pt idx="2237">1.03</cx:pt>
          <cx:pt idx="2238">0.88</cx:pt>
          <cx:pt idx="2239">0.89000000000000001</cx:pt>
          <cx:pt idx="2240">1.26</cx:pt>
          <cx:pt idx="2241">1.0900000000000001</cx:pt>
          <cx:pt idx="2242">1.3500000000000001</cx:pt>
          <cx:pt idx="2243">1.3799999999999999</cx:pt>
          <cx:pt idx="2244">1.03</cx:pt>
          <cx:pt idx="2245">1.26</cx:pt>
          <cx:pt idx="2246">1.0600000000000001</cx:pt>
          <cx:pt idx="2247">1.0600000000000001</cx:pt>
          <cx:pt idx="2248">1.0600000000000001</cx:pt>
          <cx:pt idx="2249">0.85999999999999999</cx:pt>
          <cx:pt idx="2250">1.3200000000000001</cx:pt>
          <cx:pt idx="2251">0.91000000000000003</cx:pt>
          <cx:pt idx="2252">1.2</cx:pt>
          <cx:pt idx="2253">1.1100000000000001</cx:pt>
          <cx:pt idx="2254">1.3</cx:pt>
          <cx:pt idx="2255">1.1100000000000001</cx:pt>
          <cx:pt idx="2256">0.85999999999999999</cx:pt>
          <cx:pt idx="2257">1.0900000000000001</cx:pt>
          <cx:pt idx="2258">0.79000000000000004</cx:pt>
          <cx:pt idx="2259">0.94999999999999996</cx:pt>
          <cx:pt idx="2260">0.62</cx:pt>
          <cx:pt idx="2261">0.96999999999999997</cx:pt>
          <cx:pt idx="2262">0.93999999999999995</cx:pt>
          <cx:pt idx="2263">0.95999999999999996</cx:pt>
          <cx:pt idx="2264">1.0600000000000001</cx:pt>
          <cx:pt idx="2265">1.3300000000000001</cx:pt>
          <cx:pt idx="2266">0.54000000000000004</cx:pt>
          <cx:pt idx="2267">0.88</cx:pt>
          <cx:pt idx="2268">0.93999999999999995</cx:pt>
          <cx:pt idx="2269">1.03</cx:pt>
          <cx:pt idx="2270">0.91000000000000003</cx:pt>
          <cx:pt idx="2271">0.93000000000000005</cx:pt>
          <cx:pt idx="2272">0.93999999999999995</cx:pt>
          <cx:pt idx="2273">0.84999999999999998</cx:pt>
          <cx:pt idx="2274">0.89000000000000001</cx:pt>
          <cx:pt idx="2275">1.24</cx:pt>
          <cx:pt idx="2276">1.28</cx:pt>
          <cx:pt idx="2277">0.93000000000000005</cx:pt>
          <cx:pt idx="2278">1.1899999999999999</cx:pt>
          <cx:pt idx="2279">0.76000000000000001</cx:pt>
          <cx:pt idx="2280">1.1299999999999999</cx:pt>
          <cx:pt idx="2281">1.0600000000000001</cx:pt>
          <cx:pt idx="2282">0.85999999999999999</cx:pt>
          <cx:pt idx="2283">0.77000000000000002</cx:pt>
          <cx:pt idx="2284">0.84999999999999998</cx:pt>
          <cx:pt idx="2285">1.22</cx:pt>
          <cx:pt idx="2286">0.89000000000000001</cx:pt>
          <cx:pt idx="2287">1.28</cx:pt>
          <cx:pt idx="2288">1.2</cx:pt>
          <cx:pt idx="2289">0.93999999999999995</cx:pt>
          <cx:pt idx="2290">1.0900000000000001</cx:pt>
          <cx:pt idx="2291">1</cx:pt>
          <cx:pt idx="2292">1.1799999999999999</cx:pt>
          <cx:pt idx="2293">0.92000000000000004</cx:pt>
          <cx:pt idx="2294">0.81000000000000005</cx:pt>
          <cx:pt idx="2295">1.3999999999999999</cx:pt>
          <cx:pt idx="2296">0.98999999999999999</cx:pt>
          <cx:pt idx="2297">1.27</cx:pt>
          <cx:pt idx="2298">1.1399999999999999</cx:pt>
          <cx:pt idx="2299">1.3200000000000001</cx:pt>
          <cx:pt idx="2300">1.0800000000000001</cx:pt>
          <cx:pt idx="2301">1.0600000000000001</cx:pt>
          <cx:pt idx="2302">1.1399999999999999</cx:pt>
          <cx:pt idx="2303">0.80000000000000004</cx:pt>
          <cx:pt idx="2304">0.84999999999999998</cx:pt>
          <cx:pt idx="2305">0.68999999999999995</cx:pt>
          <cx:pt idx="2306">0.93000000000000005</cx:pt>
          <cx:pt idx="2307">0.93000000000000005</cx:pt>
          <cx:pt idx="2308">1.4399999999999999</cx:pt>
          <cx:pt idx="2309">1.04</cx:pt>
          <cx:pt idx="2310">1.3999999999999999</cx:pt>
          <cx:pt idx="2311">0.68999999999999995</cx:pt>
          <cx:pt idx="2312">0.84999999999999998</cx:pt>
          <cx:pt idx="2313">1.0800000000000001</cx:pt>
          <cx:pt idx="2314">0.94999999999999996</cx:pt>
          <cx:pt idx="2315">1</cx:pt>
          <cx:pt idx="2316">1.04</cx:pt>
          <cx:pt idx="2317">1.0700000000000001</cx:pt>
          <cx:pt idx="2318">0.89000000000000001</cx:pt>
          <cx:pt idx="2319">0.93000000000000005</cx:pt>
          <cx:pt idx="2320">1.27</cx:pt>
          <cx:pt idx="2321">1.1899999999999999</cx:pt>
          <cx:pt idx="2322">1.05</cx:pt>
          <cx:pt idx="2323">1.1599999999999999</cx:pt>
          <cx:pt idx="2324">0.70999999999999996</cx:pt>
          <cx:pt idx="2325">0.91000000000000003</cx:pt>
          <cx:pt idx="2326">1</cx:pt>
          <cx:pt idx="2327">1</cx:pt>
          <cx:pt idx="2328">1</cx:pt>
          <cx:pt idx="2329">0.93999999999999995</cx:pt>
          <cx:pt idx="2330">1.1000000000000001</cx:pt>
          <cx:pt idx="2331">1.0800000000000001</cx:pt>
          <cx:pt idx="2332">1.1000000000000001</cx:pt>
          <cx:pt idx="2333">1.22</cx:pt>
          <cx:pt idx="2334">1.0700000000000001</cx:pt>
          <cx:pt idx="2335">1.1200000000000001</cx:pt>
          <cx:pt idx="2336">1.0700000000000001</cx:pt>
          <cx:pt idx="2337">1.21</cx:pt>
          <cx:pt idx="2338">1.05</cx:pt>
          <cx:pt idx="2339">0.81000000000000005</cx:pt>
          <cx:pt idx="2340">1.25</cx:pt>
          <cx:pt idx="2341">0.95999999999999996</cx:pt>
          <cx:pt idx="2342">1.1799999999999999</cx:pt>
          <cx:pt idx="2343">1.23</cx:pt>
          <cx:pt idx="2344">1.3899999999999999</cx:pt>
          <cx:pt idx="2345">1.0900000000000001</cx:pt>
          <cx:pt idx="2346">1.0700000000000001</cx:pt>
          <cx:pt idx="2347">1.1200000000000001</cx:pt>
          <cx:pt idx="2348">0.82999999999999996</cx:pt>
          <cx:pt idx="2349">0.89000000000000001</cx:pt>
          <cx:pt idx="2350">0.68000000000000005</cx:pt>
          <cx:pt idx="2351">1.1599999999999999</cx:pt>
          <cx:pt idx="2352">1</cx:pt>
          <cx:pt idx="2353">1.5</cx:pt>
          <cx:pt idx="2354">1.04</cx:pt>
          <cx:pt idx="2355">1.3899999999999999</cx:pt>
          <cx:pt idx="2356">0.69999999999999996</cx:pt>
          <cx:pt idx="2357">0.90000000000000002</cx:pt>
          <cx:pt idx="2358">0.95999999999999996</cx:pt>
          <cx:pt idx="2359">0.81999999999999995</cx:pt>
          <cx:pt idx="2360">1.0600000000000001</cx:pt>
          <cx:pt idx="2361">1.05</cx:pt>
          <cx:pt idx="2362">0.93000000000000005</cx:pt>
          <cx:pt idx="2363">0.89000000000000001</cx:pt>
          <cx:pt idx="2364">0.90000000000000002</cx:pt>
          <cx:pt idx="2365">1.28</cx:pt>
          <cx:pt idx="2366">1.27</cx:pt>
          <cx:pt idx="2367">0.92000000000000004</cx:pt>
          <cx:pt idx="2368">1.1799999999999999</cx:pt>
          <cx:pt idx="2369">0.67000000000000004</cx:pt>
          <cx:pt idx="2370">0.91000000000000003</cx:pt>
          <cx:pt idx="2371">1.1599999999999999</cx:pt>
          <cx:pt idx="2372">1.03</cx:pt>
          <cx:pt idx="2373">1</cx:pt>
          <cx:pt idx="2374">0.96999999999999997</cx:pt>
          <cx:pt idx="2375">1.1599999999999999</cx:pt>
          <cx:pt idx="2376">1.1100000000000001</cx:pt>
          <cx:pt idx="2377">1.3799999999999999</cx:pt>
          <cx:pt idx="2378">1.3799999999999999</cx:pt>
          <cx:pt idx="2379">1.02</cx:pt>
          <cx:pt idx="2380">1.24</cx:pt>
          <cx:pt idx="2381">1</cx:pt>
          <cx:pt idx="2382">1.1399999999999999</cx:pt>
          <cx:pt idx="2383">0.93000000000000005</cx:pt>
          <cx:pt idx="2384">0.80000000000000004</cx:pt>
          <cx:pt idx="2385">1.21</cx:pt>
          <cx:pt idx="2386">0.94999999999999996</cx:pt>
          <cx:pt idx="2387">1.28</cx:pt>
          <cx:pt idx="2388">1.1299999999999999</cx:pt>
          <cx:pt idx="2389">1.25</cx:pt>
          <cx:pt idx="2390">1.1000000000000001</cx:pt>
          <cx:pt idx="2391">0.84999999999999998</cx:pt>
          <cx:pt idx="2392">1.1000000000000001</cx:pt>
          <cx:pt idx="2393">0.96999999999999997</cx:pt>
          <cx:pt idx="2394">0.94999999999999996</cx:pt>
          <cx:pt idx="2395">0.72999999999999998</cx:pt>
          <cx:pt idx="2396">0.95999999999999996</cx:pt>
          <cx:pt idx="2397">0.96999999999999997</cx:pt>
          <cx:pt idx="2398">0.97999999999999998</cx:pt>
          <cx:pt idx="2399">1.0800000000000001</cx:pt>
          <cx:pt idx="2400">1.4399999999999999</cx:pt>
          <cx:pt idx="2401">0.73999999999999999</cx:pt>
          <cx:pt idx="2402">0.92000000000000004</cx:pt>
          <cx:pt idx="2403">1.05</cx:pt>
          <cx:pt idx="2404">0.81999999999999995</cx:pt>
          <cx:pt idx="2405">0.94999999999999996</cx:pt>
          <cx:pt idx="2406">0.89000000000000001</cx:pt>
          <cx:pt idx="2407">1.0800000000000001</cx:pt>
          <cx:pt idx="2408">0.81999999999999995</cx:pt>
          <cx:pt idx="2409">0.82999999999999996</cx:pt>
          <cx:pt idx="2410">1.3700000000000001</cx:pt>
          <cx:pt idx="2411">1</cx:pt>
          <cx:pt idx="2412">1.04</cx:pt>
          <cx:pt idx="2413">1.1699999999999999</cx:pt>
          <cx:pt idx="2414">0.72999999999999998</cx:pt>
          <cx:pt idx="2415">0.91000000000000003</cx:pt>
          <cx:pt idx="2416">1.01</cx:pt>
          <cx:pt idx="2417">0.80000000000000004</cx:pt>
          <cx:pt idx="2418">0.80000000000000004</cx:pt>
          <cx:pt idx="2419">0.85999999999999999</cx:pt>
          <cx:pt idx="2420">0.92000000000000004</cx:pt>
          <cx:pt idx="2421">1.01</cx:pt>
          <cx:pt idx="2422">0.96999999999999997</cx:pt>
          <cx:pt idx="2423">1.2</cx:pt>
          <cx:pt idx="2424">0.96999999999999997</cx:pt>
          <cx:pt idx="2425">1.0800000000000001</cx:pt>
          <cx:pt idx="2426">1.1499999999999999</cx:pt>
          <cx:pt idx="2427">1.1799999999999999</cx:pt>
          <cx:pt idx="2428">1.04</cx:pt>
          <cx:pt idx="2429">0.81999999999999995</cx:pt>
          <cx:pt idx="2430">1.3899999999999999</cx:pt>
          <cx:pt idx="2431">1.02</cx:pt>
          <cx:pt idx="2432">1.25</cx:pt>
          <cx:pt idx="2433">1.29</cx:pt>
          <cx:pt idx="2434">1.0800000000000001</cx:pt>
          <cx:pt idx="2435">1.3</cx:pt>
          <cx:pt idx="2436">1.3200000000000001</cx:pt>
          <cx:pt idx="2437">1.52</cx:pt>
          <cx:pt idx="2438">0.88</cx:pt>
          <cx:pt idx="2439">0.84999999999999998</cx:pt>
          <cx:pt idx="2440">0.82999999999999996</cx:pt>
          <cx:pt idx="2441">0.88</cx:pt>
          <cx:pt idx="2442">0.92000000000000004</cx:pt>
          <cx:pt idx="2443">1.47</cx:pt>
          <cx:pt idx="2444">1.26</cx:pt>
          <cx:pt idx="2445">1.05</cx:pt>
          <cx:pt idx="2446">0.83999999999999997</cx:pt>
          <cx:pt idx="2447">0.88</cx:pt>
          <cx:pt idx="2448">1.3200000000000001</cx:pt>
          <cx:pt idx="2449">0.97999999999999998</cx:pt>
          <cx:pt idx="2450">0.87</cx:pt>
          <cx:pt idx="2451">0.95999999999999996</cx:pt>
          <cx:pt idx="2452">1.3600000000000001</cx:pt>
          <cx:pt idx="2453">0.83999999999999997</cx:pt>
          <cx:pt idx="2454">1.03</cx:pt>
          <cx:pt idx="2455">1.1399999999999999</cx:pt>
          <cx:pt idx="2456">1.3200000000000001</cx:pt>
          <cx:pt idx="2457">1.25</cx:pt>
          <cx:pt idx="2458">1.4399999999999999</cx:pt>
          <cx:pt idx="2459">0.92000000000000004</cx:pt>
          <cx:pt idx="2460">1.2</cx:pt>
          <cx:pt idx="2461">1.1299999999999999</cx:pt>
          <cx:pt idx="2462">1.28</cx:pt>
          <cx:pt idx="2463">1.0800000000000001</cx:pt>
          <cx:pt idx="2464">1.04</cx:pt>
          <cx:pt idx="2465">1.3400000000000001</cx:pt>
          <cx:pt idx="2466">0.77000000000000002</cx:pt>
          <cx:pt idx="2467">1.26</cx:pt>
          <cx:pt idx="2468">1.24</cx:pt>
          <cx:pt idx="2469">1.23</cx:pt>
          <cx:pt idx="2470">1.1399999999999999</cx:pt>
          <cx:pt idx="2471">1.1200000000000001</cx:pt>
          <cx:pt idx="2472">1.3400000000000001</cx:pt>
          <cx:pt idx="2473">1.3</cx:pt>
          <cx:pt idx="2474">1.01</cx:pt>
          <cx:pt idx="2475">1.3999999999999999</cx:pt>
          <cx:pt idx="2476">1.1899999999999999</cx:pt>
          <cx:pt idx="2477">1.51</cx:pt>
          <cx:pt idx="2478">1.6200000000000001</cx:pt>
          <cx:pt idx="2479">1.6100000000000001</cx:pt>
          <cx:pt idx="2480">1.53</cx:pt>
          <cx:pt idx="2481">1.3700000000000001</cx:pt>
          <cx:pt idx="2482">1.75</cx:pt>
          <cx:pt idx="2483">0.97999999999999998</cx:pt>
          <cx:pt idx="2484">0.94999999999999996</cx:pt>
          <cx:pt idx="2485">0.94999999999999996</cx:pt>
          <cx:pt idx="2486">1.1100000000000001</cx:pt>
          <cx:pt idx="2487">1.0700000000000001</cx:pt>
          <cx:pt idx="2488">1.5900000000000001</cx:pt>
          <cx:pt idx="2489">1.29</cx:pt>
          <cx:pt idx="2490">1.5600000000000001</cx:pt>
          <cx:pt idx="2491">0.92000000000000004</cx:pt>
          <cx:pt idx="2492">1.05</cx:pt>
          <cx:pt idx="2493">1.4099999999999999</cx:pt>
          <cx:pt idx="2494">1.0600000000000001</cx:pt>
          <cx:pt idx="2495">1.29</cx:pt>
          <cx:pt idx="2496">1.29</cx:pt>
          <cx:pt idx="2497">1.3899999999999999</cx:pt>
          <cx:pt idx="2498">1.0700000000000001</cx:pt>
          <cx:pt idx="2499">1.23</cx:pt>
          <cx:pt idx="2500">1.6100000000000001</cx:pt>
          <cx:pt idx="2501">1.3500000000000001</cx:pt>
          <cx:pt idx="2502">1.3200000000000001</cx:pt>
          <cx:pt idx="2503">1.53</cx:pt>
          <cx:pt idx="2504">0.96999999999999997</cx:pt>
          <cx:pt idx="2505">1.25</cx:pt>
          <cx:pt idx="2506">1.6499999999999999</cx:pt>
          <cx:pt idx="2507">1.3700000000000001</cx:pt>
          <cx:pt idx="2508">1.3200000000000001</cx:pt>
          <cx:pt idx="2509">1.25</cx:pt>
          <cx:pt idx="2510">1.6799999999999999</cx:pt>
          <cx:pt idx="2511">1.3</cx:pt>
          <cx:pt idx="2512">1.71</cx:pt>
          <cx:pt idx="2513">1.7</cx:pt>
          <cx:pt idx="2514">1.3700000000000001</cx:pt>
          <cx:pt idx="2515">1.6100000000000001</cx:pt>
          <cx:pt idx="2516">1.27</cx:pt>
          <cx:pt idx="2517">1.49</cx:pt>
          <cx:pt idx="2518">1.3600000000000001</cx:pt>
          <cx:pt idx="2519">1.0800000000000001</cx:pt>
          <cx:pt idx="2520">1.47</cx:pt>
          <cx:pt idx="2521">1.26</cx:pt>
          <cx:pt idx="2522">1.51</cx:pt>
          <cx:pt idx="2523">1.6599999999999999</cx:pt>
          <cx:pt idx="2524">1.6699999999999999</cx:pt>
          <cx:pt idx="2525">1.55</cx:pt>
          <cx:pt idx="2526">1.4199999999999999</cx:pt>
          <cx:pt idx="2527">1.74</cx:pt>
          <cx:pt idx="2528">1.1499999999999999</cx:pt>
          <cx:pt idx="2529">1.28</cx:pt>
          <cx:pt idx="2530">1.04</cx:pt>
          <cx:pt idx="2531">1.22</cx:pt>
          <cx:pt idx="2532">1.4399999999999999</cx:pt>
          <cx:pt idx="2533">1.6499999999999999</cx:pt>
          <cx:pt idx="2534">1.3600000000000001</cx:pt>
          <cx:pt idx="2535">1.6100000000000001</cx:pt>
          <cx:pt idx="2536">1.03</cx:pt>
          <cx:pt idx="2537">1.28</cx:pt>
          <cx:pt idx="2538">1.4399999999999999</cx:pt>
          <cx:pt idx="2539">1.3300000000000001</cx:pt>
          <cx:pt idx="2540">1.46</cx:pt>
          <cx:pt idx="2541">1.48</cx:pt>
          <cx:pt idx="2542">1.4099999999999999</cx:pt>
          <cx:pt idx="2543">1.22</cx:pt>
          <cx:pt idx="2544">1.27</cx:pt>
          <cx:pt idx="2545">1.49</cx:pt>
          <cx:pt idx="2546">1.3899999999999999</cx:pt>
          <cx:pt idx="2547">1.3300000000000001</cx:pt>
          <cx:pt idx="2548">1.5900000000000001</cx:pt>
          <cx:pt idx="2549">1.1699999999999999</cx:pt>
          <cx:pt idx="2550">1.27</cx:pt>
          <cx:pt idx="2551">1.6899999999999999</cx:pt>
          <cx:pt idx="2552">1.3700000000000001</cx:pt>
          <cx:pt idx="2553">1.3899999999999999</cx:pt>
          <cx:pt idx="2554">1.3899999999999999</cx:pt>
          <cx:pt idx="2555">1.78</cx:pt>
          <cx:pt idx="2556">1.54</cx:pt>
          <cx:pt idx="2557">1.8100000000000001</cx:pt>
          <cx:pt idx="2558">1.8200000000000001</cx:pt>
          <cx:pt idx="2559">1.3700000000000001</cx:pt>
          <cx:pt idx="2560">1.6499999999999999</cx:pt>
          <cx:pt idx="2561">1.3100000000000001</cx:pt>
          <cx:pt idx="2562">1.52</cx:pt>
          <cx:pt idx="2563">1.3600000000000001</cx:pt>
          <cx:pt idx="2564">1.1599999999999999</cx:pt>
          <cx:pt idx="2565">1.1499999999999999</cx:pt>
          <cx:pt idx="2566">1.1499999999999999</cx:pt>
          <cx:pt idx="2567">1.3</cx:pt>
          <cx:pt idx="2568">1.3300000000000001</cx:pt>
          <cx:pt idx="2569">1.5</cx:pt>
          <cx:pt idx="2570">1.4399999999999999</cx:pt>
          <cx:pt idx="2571">1.1599999999999999</cx:pt>
          <cx:pt idx="2572">1.48</cx:pt>
          <cx:pt idx="2573">1.26</cx:pt>
          <cx:pt idx="2574">1.04</cx:pt>
          <cx:pt idx="2575">0.93999999999999995</cx:pt>
          <cx:pt idx="2576">1.1699999999999999</cx:pt>
          <cx:pt idx="2577">1.1899999999999999</cx:pt>
          <cx:pt idx="2578">1.5</cx:pt>
          <cx:pt idx="2579">1.3799999999999999</cx:pt>
          <cx:pt idx="2580">1.3799999999999999</cx:pt>
          <cx:pt idx="2581">0.83999999999999997</cx:pt>
          <cx:pt idx="2582">1.0900000000000001</cx:pt>
          <cx:pt idx="2583">1.4299999999999999</cx:pt>
          <cx:pt idx="2584">1.21</cx:pt>
          <cx:pt idx="2585">1.27</cx:pt>
          <cx:pt idx="2586">1.2</cx:pt>
          <cx:pt idx="2587">1.4199999999999999</cx:pt>
          <cx:pt idx="2588">1.05</cx:pt>
          <cx:pt idx="2589">1.1399999999999999</cx:pt>
          <cx:pt idx="2590">1.5600000000000001</cx:pt>
          <cx:pt idx="2591">1.1100000000000001</cx:pt>
          <cx:pt idx="2592">1.3500000000000001</cx:pt>
          <cx:pt idx="2593">1.5800000000000001</cx:pt>
          <cx:pt idx="2594">0.94999999999999996</cx:pt>
          <cx:pt idx="2595">0.98999999999999999</cx:pt>
          <cx:pt idx="2596">1.27</cx:pt>
          <cx:pt idx="2597">1.1200000000000001</cx:pt>
          <cx:pt idx="2598">1.1499999999999999</cx:pt>
          <cx:pt idx="2599">1.1399999999999999</cx:pt>
          <cx:pt idx="2600">1.3200000000000001</cx:pt>
          <cx:pt idx="2601">1.3999999999999999</cx:pt>
          <cx:pt idx="2602">1.3500000000000001</cx:pt>
          <cx:pt idx="2603">1.51</cx:pt>
          <cx:pt idx="2604">1.26</cx:pt>
          <cx:pt idx="2605">1.4099999999999999</cx:pt>
          <cx:pt idx="2606">1.02</cx:pt>
          <cx:pt idx="2607">1.3899999999999999</cx:pt>
          <cx:pt idx="2608">1.3100000000000001</cx:pt>
          <cx:pt idx="2609">1.1000000000000001</cx:pt>
          <cx:pt idx="2610">1.4199999999999999</cx:pt>
          <cx:pt idx="2611">1.1399999999999999</cx:pt>
          <cx:pt idx="2612">1.29</cx:pt>
          <cx:pt idx="2613">1.51</cx:pt>
          <cx:pt idx="2614">1.52</cx:pt>
          <cx:pt idx="2615">1.29</cx:pt>
          <cx:pt idx="2616">1.3799999999999999</cx:pt>
          <cx:pt idx="2617">1.55</cx:pt>
          <cx:pt idx="2618">1.23</cx:pt>
          <cx:pt idx="2619">1.04</cx:pt>
          <cx:pt idx="2620">0.90000000000000002</cx:pt>
          <cx:pt idx="2621">1.1499999999999999</cx:pt>
          <cx:pt idx="2622">1.2</cx:pt>
          <cx:pt idx="2623">1.6100000000000001</cx:pt>
          <cx:pt idx="2624">1.3200000000000001</cx:pt>
          <cx:pt idx="2625">1.5600000000000001</cx:pt>
          <cx:pt idx="2626">0.82999999999999996</cx:pt>
          <cx:pt idx="2627">1.1000000000000001</cx:pt>
          <cx:pt idx="2628">1.3600000000000001</cx:pt>
          <cx:pt idx="2629">1.22</cx:pt>
          <cx:pt idx="2630">1.26</cx:pt>
          <cx:pt idx="2631">1.1899999999999999</cx:pt>
          <cx:pt idx="2632">1.3799999999999999</cx:pt>
          <cx:pt idx="2633">1.02</cx:pt>
          <cx:pt idx="2634">1.05</cx:pt>
          <cx:pt idx="2635">1.5900000000000001</cx:pt>
          <cx:pt idx="2636">1.3899999999999999</cx:pt>
          <cx:pt idx="2637">1.28</cx:pt>
          <cx:pt idx="2638">1.48</cx:pt>
          <cx:pt idx="2639">0.98999999999999999</cx:pt>
          <cx:pt idx="2640">1.1399999999999999</cx:pt>
          <cx:pt idx="2641">1.53</cx:pt>
          <cx:pt idx="2642">1.3200000000000001</cx:pt>
          <cx:pt idx="2643">1.03</cx:pt>
          <cx:pt idx="2644">0.85999999999999999</cx:pt>
          <cx:pt idx="2645">1.54</cx:pt>
          <cx:pt idx="2646">1.3899999999999999</cx:pt>
          <cx:pt idx="2647">1.77</cx:pt>
          <cx:pt idx="2648">1.6899999999999999</cx:pt>
          <cx:pt idx="2649">1.3</cx:pt>
          <cx:pt idx="2650">1.53</cx:pt>
          <cx:pt idx="2651">1.1699999999999999</cx:pt>
          <cx:pt idx="2652">1.3600000000000001</cx:pt>
          <cx:pt idx="2653">1.23</cx:pt>
          <cx:pt idx="2654">1.0700000000000001</cx:pt>
          <cx:pt idx="2655">1.1100000000000001</cx:pt>
          <cx:pt idx="2656">1.2</cx:pt>
          <cx:pt idx="2657">1.49</cx:pt>
          <cx:pt idx="2658">1.46</cx:pt>
          <cx:pt idx="2659">1.5</cx:pt>
          <cx:pt idx="2660">1.28</cx:pt>
          <cx:pt idx="2661">1.1200000000000001</cx:pt>
          <cx:pt idx="2662">1.5600000000000001</cx:pt>
          <cx:pt idx="2663">1.3799999999999999</cx:pt>
          <cx:pt idx="2664">1.27</cx:pt>
          <cx:pt idx="2665">0.93000000000000005</cx:pt>
          <cx:pt idx="2666">1.26</cx:pt>
          <cx:pt idx="2667">1.3899999999999999</cx:pt>
          <cx:pt idx="2668">1.53</cx:pt>
          <cx:pt idx="2669">1.26</cx:pt>
          <cx:pt idx="2670">1.46</cx:pt>
          <cx:pt idx="2671">0.93999999999999995</cx:pt>
          <cx:pt idx="2672">1.28</cx:pt>
          <cx:pt idx="2673">1.3500000000000001</cx:pt>
          <cx:pt idx="2674">1.25</cx:pt>
          <cx:pt idx="2675">1.4199999999999999</cx:pt>
          <cx:pt idx="2676">1.4099999999999999</cx:pt>
          <cx:pt idx="2677">1.4099999999999999</cx:pt>
          <cx:pt idx="2678">1.1100000000000001</cx:pt>
          <cx:pt idx="2679">1.0600000000000001</cx:pt>
          <cx:pt idx="2680">1.5800000000000001</cx:pt>
          <cx:pt idx="2681">1.4199999999999999</cx:pt>
          <cx:pt idx="2682">1.3700000000000001</cx:pt>
          <cx:pt idx="2683">1.4199999999999999</cx:pt>
          <cx:pt idx="2684">1.02</cx:pt>
          <cx:pt idx="2685">1.27</cx:pt>
          <cx:pt idx="2686">1.6599999999999999</cx:pt>
          <cx:pt idx="2687">1.02</cx:pt>
          <cx:pt idx="2688">1.04</cx:pt>
          <cx:pt idx="2689">0.97999999999999998</cx:pt>
          <cx:pt idx="2690">1.46</cx:pt>
          <cx:pt idx="2691">1.51</cx:pt>
          <cx:pt idx="2692">1.6699999999999999</cx:pt>
          <cx:pt idx="2693">1.78</cx:pt>
          <cx:pt idx="2694">1.26</cx:pt>
          <cx:pt idx="2695">1.5900000000000001</cx:pt>
          <cx:pt idx="2696">1.3100000000000001</cx:pt>
          <cx:pt idx="2697">1.21</cx:pt>
          <cx:pt idx="2698">1.27</cx:pt>
          <cx:pt idx="2699">1.1599999999999999</cx:pt>
          <cx:pt idx="2700">0.92000000000000004</cx:pt>
          <cx:pt idx="2701">0.89000000000000001</cx:pt>
          <cx:pt idx="2702">1.1299999999999999</cx:pt>
          <cx:pt idx="2703">1.0900000000000001</cx:pt>
          <cx:pt idx="2704">1.1799999999999999</cx:pt>
          <cx:pt idx="2705">1.1499999999999999</cx:pt>
          <cx:pt idx="2706">1.04</cx:pt>
          <cx:pt idx="2707">1.0800000000000001</cx:pt>
          <cx:pt idx="2708">0.72999999999999998</cx:pt>
          <cx:pt idx="2709">0.72999999999999998</cx:pt>
          <cx:pt idx="2710">0.70999999999999996</cx:pt>
          <cx:pt idx="2711">0.94999999999999996</cx:pt>
          <cx:pt idx="2712">0.81999999999999995</cx:pt>
          <cx:pt idx="2713">1.1299999999999999</cx:pt>
          <cx:pt idx="2714">0.98999999999999999</cx:pt>
          <cx:pt idx="2715">1.3799999999999999</cx:pt>
          <cx:pt idx="2716">0.69999999999999996</cx:pt>
          <cx:pt idx="2717">0.76000000000000001</cx:pt>
          <cx:pt idx="2718">0.90000000000000002</cx:pt>
          <cx:pt idx="2719">0.92000000000000004</cx:pt>
          <cx:pt idx="2720">1.05</cx:pt>
          <cx:pt idx="2721">0.91000000000000003</cx:pt>
          <cx:pt idx="2722">0.90000000000000002</cx:pt>
          <cx:pt idx="2723">0.81999999999999995</cx:pt>
          <cx:pt idx="2724">0.85999999999999999</cx:pt>
          <cx:pt idx="2725">1.4099999999999999</cx:pt>
          <cx:pt idx="2726">0.82999999999999996</cx:pt>
          <cx:pt idx="2727">0.87</cx:pt>
          <cx:pt idx="2728">1.1699999999999999</cx:pt>
          <cx:pt idx="2729">0.75</cx:pt>
          <cx:pt idx="2730">1.2</cx:pt>
          <cx:pt idx="2731">0.96999999999999997</cx:pt>
          <cx:pt idx="2732">1.02</cx:pt>
          <cx:pt idx="2733">0.82999999999999996</cx:pt>
          <cx:pt idx="2734">0.80000000000000004</cx:pt>
          <cx:pt idx="2735">1.1399999999999999</cx:pt>
          <cx:pt idx="2736">1.1000000000000001</cx:pt>
          <cx:pt idx="2737">1.3400000000000001</cx:pt>
          <cx:pt idx="2738">1.24</cx:pt>
          <cx:pt idx="2739">0.93999999999999995</cx:pt>
          <cx:pt idx="2740">1.03</cx:pt>
          <cx:pt idx="2741">1.01</cx:pt>
          <cx:pt idx="2742">1.05</cx:pt>
          <cx:pt idx="2743">0.87</cx:pt>
          <cx:pt idx="2744">0.88</cx:pt>
          <cx:pt idx="2745">0.96999999999999997</cx:pt>
          <cx:pt idx="2746">0.88</cx:pt>
          <cx:pt idx="2747">1.26</cx:pt>
          <cx:pt idx="2748">1.02</cx:pt>
          <cx:pt idx="2749">1.27</cx:pt>
          <cx:pt idx="2750">1</cx:pt>
          <cx:pt idx="2751">1.1100000000000001</cx:pt>
          <cx:pt idx="2752">1.3600000000000001</cx:pt>
          <cx:pt idx="2753">0.73999999999999999</cx:pt>
          <cx:pt idx="2754">0.73999999999999999</cx:pt>
          <cx:pt idx="2755">0.71999999999999997</cx:pt>
          <cx:pt idx="2756">1.0700000000000001</cx:pt>
          <cx:pt idx="2757">0.80000000000000004</cx:pt>
          <cx:pt idx="2758">1.4299999999999999</cx:pt>
          <cx:pt idx="2759">0.97999999999999998</cx:pt>
          <cx:pt idx="2760">1.4099999999999999</cx:pt>
          <cx:pt idx="2761">0.69999999999999996</cx:pt>
          <cx:pt idx="2762">0.78000000000000003</cx:pt>
          <cx:pt idx="2763">0.91000000000000003</cx:pt>
          <cx:pt idx="2764">0.95999999999999996</cx:pt>
          <cx:pt idx="2765">1.0900000000000001</cx:pt>
          <cx:pt idx="2766">0.80000000000000004</cx:pt>
          <cx:pt idx="2767">0.90000000000000002</cx:pt>
          <cx:pt idx="2768">0.80000000000000004</cx:pt>
          <cx:pt idx="2769">0.81999999999999995</cx:pt>
          <cx:pt idx="2770">1.3500000000000001</cx:pt>
          <cx:pt idx="2771">1.1399999999999999</cx:pt>
          <cx:pt idx="2772">0.89000000000000001</cx:pt>
          <cx:pt idx="2773">1.1599999999999999</cx:pt>
          <cx:pt idx="2774">0.68000000000000005</cx:pt>
          <cx:pt idx="2775">0.95999999999999996</cx:pt>
          <cx:pt idx="2776">1.01</cx:pt>
          <cx:pt idx="2777">1.0700000000000001</cx:pt>
          <cx:pt idx="2778">0.89000000000000001</cx:pt>
          <cx:pt idx="2779">0.80000000000000004</cx:pt>
          <cx:pt idx="2780">1.2</cx:pt>
          <cx:pt idx="2781">1.05</cx:pt>
          <cx:pt idx="2782">1.1699999999999999</cx:pt>
          <cx:pt idx="2783">1.3</cx:pt>
          <cx:pt idx="2784">0.96999999999999997</cx:pt>
          <cx:pt idx="2785">1.1100000000000001</cx:pt>
          <cx:pt idx="2786">1.1299999999999999</cx:pt>
          <cx:pt idx="2787">0.98999999999999999</cx:pt>
          <cx:pt idx="2788">0.89000000000000001</cx:pt>
          <cx:pt idx="2789">0.82999999999999996</cx:pt>
          <cx:pt idx="2790">1.03</cx:pt>
          <cx:pt idx="2791">0.88</cx:pt>
          <cx:pt idx="2792">1.23</cx:pt>
          <cx:pt idx="2793">0.92000000000000004</cx:pt>
          <cx:pt idx="2794">1.23</cx:pt>
          <cx:pt idx="2795">1.01</cx:pt>
          <cx:pt idx="2796">0.94999999999999996</cx:pt>
          <cx:pt idx="2797">1.21</cx:pt>
          <cx:pt idx="2798">0.70999999999999996</cx:pt>
          <cx:pt idx="2799">0.69999999999999996</cx:pt>
          <cx:pt idx="2800">0.66000000000000003</cx:pt>
          <cx:pt idx="2801">0.83999999999999997</cx:pt>
          <cx:pt idx="2802">0.85999999999999999</cx:pt>
          <cx:pt idx="2803">1.1399999999999999</cx:pt>
          <cx:pt idx="2804">1.01</cx:pt>
          <cx:pt idx="2805">1.3899999999999999</cx:pt>
          <cx:pt idx="2806">0.68000000000000005</cx:pt>
          <cx:pt idx="2807">0.73999999999999999</cx:pt>
          <cx:pt idx="2808">0.90000000000000002</cx:pt>
          <cx:pt idx="2809">0.72999999999999998</cx:pt>
          <cx:pt idx="2810">0.93999999999999995</cx:pt>
          <cx:pt idx="2811">0.81999999999999995</cx:pt>
          <cx:pt idx="2812">0.92000000000000004</cx:pt>
          <cx:pt idx="2813">0.79000000000000004</cx:pt>
          <cx:pt idx="2814">0.87</cx:pt>
          <cx:pt idx="2815">1.3600000000000001</cx:pt>
          <cx:pt idx="2816">0.92000000000000004</cx:pt>
          <cx:pt idx="2817">0.88</cx:pt>
          <cx:pt idx="2818">1.1599999999999999</cx:pt>
          <cx:pt idx="2819">0.66000000000000003</cx:pt>
          <cx:pt idx="2820">0.96999999999999997</cx:pt>
          <cx:pt idx="2821">0.93999999999999995</cx:pt>
          <cx:pt idx="2822">0.94999999999999996</cx:pt>
          <cx:pt idx="2823">0.88</cx:pt>
          <cx:pt idx="2824">0.84999999999999998</cx:pt>
          <cx:pt idx="2825">1.1799999999999999</cx:pt>
          <cx:pt idx="2826">0.81000000000000005</cx:pt>
          <cx:pt idx="2827">1.5</cx:pt>
          <cx:pt idx="2828">1.1399999999999999</cx:pt>
          <cx:pt idx="2829">0.93000000000000005</cx:pt>
          <cx:pt idx="2830">0.95999999999999996</cx:pt>
          <cx:pt idx="2831">1.1699999999999999</cx:pt>
          <cx:pt idx="2832">1.03</cx:pt>
          <cx:pt idx="2833">0.87</cx:pt>
          <cx:pt idx="2834">0.79000000000000004</cx:pt>
          <cx:pt idx="2835">1.1100000000000001</cx:pt>
          <cx:pt idx="2836">0.93000000000000005</cx:pt>
          <cx:pt idx="2837">1.2</cx:pt>
          <cx:pt idx="2838">1.05</cx:pt>
          <cx:pt idx="2839">1.2</cx:pt>
          <cx:pt idx="2840">0.96999999999999997</cx:pt>
          <cx:pt idx="2841">1.1100000000000001</cx:pt>
          <cx:pt idx="2842">1.2</cx:pt>
          <cx:pt idx="2843">1.01</cx:pt>
          <cx:pt idx="2844">0.93999999999999995</cx:pt>
          <cx:pt idx="2845">0.65000000000000002</cx:pt>
          <cx:pt idx="2846">0.95999999999999996</cx:pt>
          <cx:pt idx="2847">0.91000000000000003</cx:pt>
          <cx:pt idx="2848">1.05</cx:pt>
          <cx:pt idx="2849">0.93000000000000005</cx:pt>
          <cx:pt idx="2850">1.3700000000000001</cx:pt>
          <cx:pt idx="2851">0.69999999999999996</cx:pt>
          <cx:pt idx="2852">0.90000000000000002</cx:pt>
          <cx:pt idx="2853">0.91000000000000003</cx:pt>
          <cx:pt idx="2854">1.05</cx:pt>
          <cx:pt idx="2855">1.1399999999999999</cx:pt>
          <cx:pt idx="2856">0.98999999999999999</cx:pt>
          <cx:pt idx="2857">0.91000000000000003</cx:pt>
          <cx:pt idx="2858">0.81999999999999995</cx:pt>
          <cx:pt idx="2859">0.82999999999999996</cx:pt>
          <cx:pt idx="2860">1.3</cx:pt>
          <cx:pt idx="2861">1.1100000000000001</cx:pt>
          <cx:pt idx="2862">0.89000000000000001</cx:pt>
          <cx:pt idx="2863">1.03</cx:pt>
          <cx:pt idx="2864">0.92000000000000004</cx:pt>
          <cx:pt idx="2865">1.26</cx:pt>
          <cx:pt idx="2866">1.1599999999999999</cx:pt>
          <cx:pt idx="2867">1.0600000000000001</cx:pt>
          <cx:pt idx="2868">0.94999999999999996</cx:pt>
          <cx:pt idx="2869">0.95999999999999996</cx:pt>
          <cx:pt idx="2870">1.3500000000000001</cx:pt>
          <cx:pt idx="2871">1.1299999999999999</cx:pt>
          <cx:pt idx="2872">1.53</cx:pt>
          <cx:pt idx="2873">1.29</cx:pt>
          <cx:pt idx="2874">0.97999999999999998</cx:pt>
          <cx:pt idx="2875">1.1000000000000001</cx:pt>
          <cx:pt idx="2876">1.1499999999999999</cx:pt>
          <cx:pt idx="2877">1.02</cx:pt>
          <cx:pt idx="2878">0.88</cx:pt>
          <cx:pt idx="2879">0.88</cx:pt>
          <cx:pt idx="2880">0.94999999999999996</cx:pt>
          <cx:pt idx="2881">0.88</cx:pt>
          <cx:pt idx="2882">1.1299999999999999</cx:pt>
          <cx:pt idx="2883">0.92000000000000004</cx:pt>
          <cx:pt idx="2884">1.1899999999999999</cx:pt>
          <cx:pt idx="2885">0.96999999999999997</cx:pt>
          <cx:pt idx="2886">0.81999999999999995</cx:pt>
          <cx:pt idx="2887">0.72999999999999998</cx:pt>
          <cx:pt idx="2888">0.75</cx:pt>
          <cx:pt idx="2889">0.66000000000000003</cx:pt>
          <cx:pt idx="2890">0.62</cx:pt>
          <cx:pt idx="2891">0.93000000000000005</cx:pt>
          <cx:pt idx="2892">0.68000000000000005</cx:pt>
          <cx:pt idx="2893">0.78000000000000003</cx:pt>
          <cx:pt idx="2894">1.01</cx:pt>
          <cx:pt idx="2895">1.22</cx:pt>
          <cx:pt idx="2896">0.63</cx:pt>
          <cx:pt idx="2897">0.68999999999999995</cx:pt>
          <cx:pt idx="2898">0.88</cx:pt>
          <cx:pt idx="2899">0.93999999999999995</cx:pt>
          <cx:pt idx="2900">0.79000000000000004</cx:pt>
          <cx:pt idx="2901">0.82999999999999996</cx:pt>
          <cx:pt idx="2902">0.90000000000000002</cx:pt>
          <cx:pt idx="2903">0.78000000000000003</cx:pt>
          <cx:pt idx="2904">0.59999999999999998</cx:pt>
          <cx:pt idx="2905">1.27</cx:pt>
          <cx:pt idx="2906">0.93000000000000005</cx:pt>
          <cx:pt idx="2907">0.88</cx:pt>
          <cx:pt idx="2908">1.1399999999999999</cx:pt>
          <cx:pt idx="2909">0.73999999999999999</cx:pt>
          <cx:pt idx="2910">0.95999999999999996</cx:pt>
          <cx:pt idx="2911">0.87</cx:pt>
          <cx:pt idx="2912">0.77000000000000002</cx:pt>
          <cx:pt idx="2913">0.73999999999999999</cx:pt>
          <cx:pt idx="2914">0.75</cx:pt>
          <cx:pt idx="2915">0.97999999999999998</cx:pt>
          <cx:pt idx="2916">0.77000000000000002</cx:pt>
          <cx:pt idx="2917">0.98999999999999999</cx:pt>
          <cx:pt idx="2918">1.1200000000000001</cx:pt>
          <cx:pt idx="2919">0.84999999999999998</cx:pt>
          <cx:pt idx="2920">0.97999999999999998</cx:pt>
          <cx:pt idx="2921">0.85999999999999999</cx:pt>
          <cx:pt idx="2922">0.94999999999999996</cx:pt>
          <cx:pt idx="2923">0.88</cx:pt>
          <cx:pt idx="2924">0.79000000000000004</cx:pt>
          <cx:pt idx="2925">1.1399999999999999</cx:pt>
          <cx:pt idx="2926">0.94999999999999996</cx:pt>
          <cx:pt idx="2927">1.0800000000000001</cx:pt>
          <cx:pt idx="2928">0.96999999999999997</cx:pt>
          <cx:pt idx="2929">1.24</cx:pt>
          <cx:pt idx="2930">1.01</cx:pt>
          <cx:pt idx="2931">1.03</cx:pt>
          <cx:pt idx="2932">0.97999999999999998</cx:pt>
          <cx:pt idx="2933">0.80000000000000004</cx:pt>
          <cx:pt idx="2934">0.75</cx:pt>
          <cx:pt idx="2935">0.68000000000000005</cx:pt>
          <cx:pt idx="2936">0.93999999999999995</cx:pt>
          <cx:pt idx="2937">0.88</cx:pt>
          <cx:pt idx="2938">1.3500000000000001</cx:pt>
          <cx:pt idx="2939">0.95999999999999996</cx:pt>
          <cx:pt idx="2940">1.4199999999999999</cx:pt>
          <cx:pt idx="2941">0.62</cx:pt>
          <cx:pt idx="2942">0.76000000000000001</cx:pt>
          <cx:pt idx="2943">1.01</cx:pt>
          <cx:pt idx="2944">0.88</cx:pt>
          <cx:pt idx="2945">1.04</cx:pt>
          <cx:pt idx="2946">0.93000000000000005</cx:pt>
          <cx:pt idx="2947">1.04</cx:pt>
          <cx:pt idx="2948">0.85999999999999999</cx:pt>
          <cx:pt idx="2949">0.85999999999999999</cx:pt>
          <cx:pt idx="2950">1.3</cx:pt>
          <cx:pt idx="2951">1.04</cx:pt>
          <cx:pt idx="2952">0.97999999999999998</cx:pt>
          <cx:pt idx="2953">1.03</cx:pt>
          <cx:pt idx="2954">0.76000000000000001</cx:pt>
          <cx:pt idx="2955">1.25</cx:pt>
          <cx:pt idx="2956">1.0600000000000001</cx:pt>
          <cx:pt idx="2957">1.01</cx:pt>
          <cx:pt idx="2958">0.89000000000000001</cx:pt>
          <cx:pt idx="2959">0.87</cx:pt>
          <cx:pt idx="2960">1.3200000000000001</cx:pt>
          <cx:pt idx="2961">1.03</cx:pt>
          <cx:pt idx="2962">1.3300000000000001</cx:pt>
          <cx:pt idx="2963">1.3100000000000001</cx:pt>
          <cx:pt idx="2964">0.98999999999999999</cx:pt>
          <cx:pt idx="2965">1.1200000000000001</cx:pt>
          <cx:pt idx="2966">1.04</cx:pt>
          <cx:pt idx="2967">1.0700000000000001</cx:pt>
          <cx:pt idx="2968">0.96999999999999997</cx:pt>
          <cx:pt idx="2969">0.77000000000000002</cx:pt>
          <cx:pt idx="2970">1.1699999999999999</cx:pt>
          <cx:pt idx="2971">0.92000000000000004</cx:pt>
          <cx:pt idx="2972">1.3200000000000001</cx:pt>
          <cx:pt idx="2973">1.0900000000000001</cx:pt>
          <cx:pt idx="2974">1.3500000000000001</cx:pt>
          <cx:pt idx="2975">1.1699999999999999</cx:pt>
          <cx:pt idx="2976">1.0900000000000001</cx:pt>
          <cx:pt idx="2977">1.2</cx:pt>
          <cx:pt idx="2978">1.01</cx:pt>
          <cx:pt idx="2979">0.97999999999999998</cx:pt>
          <cx:pt idx="2980">0.72999999999999998</cx:pt>
          <cx:pt idx="2981">1.1299999999999999</cx:pt>
          <cx:pt idx="2982">1.0600000000000001</cx:pt>
          <cx:pt idx="2983">1.4199999999999999</cx:pt>
          <cx:pt idx="2984">1.03</cx:pt>
          <cx:pt idx="2985">1.4299999999999999</cx:pt>
          <cx:pt idx="2986">0.69999999999999996</cx:pt>
          <cx:pt idx="2987">0.97999999999999998</cx:pt>
          <cx:pt idx="2988">1</cx:pt>
          <cx:pt idx="2989">0.95999999999999996</cx:pt>
          <cx:pt idx="2990">1.1399999999999999</cx:pt>
          <cx:pt idx="2991">0.96999999999999997</cx:pt>
          <cx:pt idx="2992">1.01</cx:pt>
          <cx:pt idx="2993">0.84999999999999998</cx:pt>
          <cx:pt idx="2994">0.84999999999999998</cx:pt>
          <cx:pt idx="2995">1.4199999999999999</cx:pt>
          <cx:pt idx="2996">1.26</cx:pt>
          <cx:pt idx="2997">0.98999999999999999</cx:pt>
          <cx:pt idx="2998">1.22</cx:pt>
          <cx:pt idx="2999">0.69999999999999996</cx:pt>
          <cx:pt idx="3000">1.25</cx:pt>
          <cx:pt idx="3001">1.21</cx:pt>
          <cx:pt idx="3002">1.0700000000000001</cx:pt>
          <cx:pt idx="3003">0.91000000000000003</cx:pt>
          <cx:pt idx="3004">0.92000000000000004</cx:pt>
          <cx:pt idx="3005">1.1299999999999999</cx:pt>
          <cx:pt idx="3006">1.1699999999999999</cx:pt>
          <cx:pt idx="3007">1.01</cx:pt>
          <cx:pt idx="3008">1.4399999999999999</cx:pt>
          <cx:pt idx="3009">1</cx:pt>
          <cx:pt idx="3010">1.23</cx:pt>
          <cx:pt idx="3011">1.22</cx:pt>
          <cx:pt idx="3012">1.1699999999999999</cx:pt>
          <cx:pt idx="3013">0.91000000000000003</cx:pt>
          <cx:pt idx="3014">0.83999999999999997</cx:pt>
          <cx:pt idx="3015">1.27</cx:pt>
          <cx:pt idx="3016">0.92000000000000004</cx:pt>
          <cx:pt idx="3017">1.3100000000000001</cx:pt>
          <cx:pt idx="3018">1</cx:pt>
          <cx:pt idx="3019">1.3100000000000001</cx:pt>
          <cx:pt idx="3020">1.1399999999999999</cx:pt>
          <cx:pt idx="3021">1.1000000000000001</cx:pt>
          <cx:pt idx="3022">1.3300000000000001</cx:pt>
          <cx:pt idx="3023">1.03</cx:pt>
          <cx:pt idx="3024">0.94999999999999996</cx:pt>
          <cx:pt idx="3025">0.73999999999999999</cx:pt>
          <cx:pt idx="3026">1.1000000000000001</cx:pt>
          <cx:pt idx="3027">0.85999999999999999</cx:pt>
          <cx:pt idx="3028">1.4099999999999999</cx:pt>
          <cx:pt idx="3029">1.1100000000000001</cx:pt>
          <cx:pt idx="3030">1.4199999999999999</cx:pt>
          <cx:pt idx="3031">0.69999999999999996</cx:pt>
          <cx:pt idx="3032">0.85999999999999999</cx:pt>
          <cx:pt idx="3033">1.02</cx:pt>
          <cx:pt idx="3034">0.84999999999999998</cx:pt>
          <cx:pt idx="3035">0.97999999999999998</cx:pt>
          <cx:pt idx="3036">0.91000000000000003</cx:pt>
          <cx:pt idx="3037">1.05</cx:pt>
          <cx:pt idx="3038">0.83999999999999997</cx:pt>
          <cx:pt idx="3039">0.93999999999999995</cx:pt>
          <cx:pt idx="3040">1.29</cx:pt>
          <cx:pt idx="3041">1.1899999999999999</cx:pt>
          <cx:pt idx="3042">1.01</cx:pt>
          <cx:pt idx="3043">1.1799999999999999</cx:pt>
          <cx:pt idx="3044">0.67000000000000004</cx:pt>
          <cx:pt idx="3045">1.26</cx:pt>
          <cx:pt idx="3046">1.02</cx:pt>
          <cx:pt idx="3047">1.0800000000000001</cx:pt>
          <cx:pt idx="3048">0.89000000000000001</cx:pt>
          <cx:pt idx="3049">0.91000000000000003</cx:pt>
          <cx:pt idx="3050">1.3100000000000001</cx:pt>
          <cx:pt idx="3051">0.93999999999999995</cx:pt>
          <cx:pt idx="3052">1.49</cx:pt>
          <cx:pt idx="3053">1.3100000000000001</cx:pt>
          <cx:pt idx="3054">1</cx:pt>
          <cx:pt idx="3055">1.1399999999999999</cx:pt>
          <cx:pt idx="3056">1.25</cx:pt>
          <cx:pt idx="3057">1.21</cx:pt>
          <cx:pt idx="3058">0.96999999999999997</cx:pt>
          <cx:pt idx="3059">0.84999999999999998</cx:pt>
          <cx:pt idx="3060">1.24</cx:pt>
          <cx:pt idx="3061">1.04</cx:pt>
          <cx:pt idx="3062">1.26</cx:pt>
          <cx:pt idx="3063">1.1200000000000001</cx:pt>
          <cx:pt idx="3064">1.3999999999999999</cx:pt>
          <cx:pt idx="3065">1.22</cx:pt>
          <cx:pt idx="3066">0.96999999999999997</cx:pt>
          <cx:pt idx="3067">1.3799999999999999</cx:pt>
          <cx:pt idx="3068">0.92000000000000004</cx:pt>
          <cx:pt idx="3069">0.87</cx:pt>
          <cx:pt idx="3070">0.80000000000000004</cx:pt>
          <cx:pt idx="3071">0.96999999999999997</cx:pt>
          <cx:pt idx="3072">1</cx:pt>
          <cx:pt idx="3073">1.72</cx:pt>
          <cx:pt idx="3074">1.1799999999999999</cx:pt>
          <cx:pt idx="3075">1.48</cx:pt>
          <cx:pt idx="3076">0.69999999999999996</cx:pt>
          <cx:pt idx="3077">0.94999999999999996</cx:pt>
          <cx:pt idx="3078">1.21</cx:pt>
          <cx:pt idx="3079">1.1200000000000001</cx:pt>
          <cx:pt idx="3080">1.1899999999999999</cx:pt>
          <cx:pt idx="3081">1.0600000000000001</cx:pt>
          <cx:pt idx="3082">1.21</cx:pt>
          <cx:pt idx="3083">0.92000000000000004</cx:pt>
          <cx:pt idx="3084">0.93000000000000005</cx:pt>
          <cx:pt idx="3085">1.53</cx:pt>
          <cx:pt idx="3086">1.3200000000000001</cx:pt>
          <cx:pt idx="3087">1.1699999999999999</cx:pt>
          <cx:pt idx="3088">1.3600000000000001</cx:pt>
          <cx:pt idx="3089">0.85999999999999999</cx:pt>
          <cx:pt idx="3090">1.29</cx:pt>
          <cx:pt idx="3091">1.1100000000000001</cx:pt>
          <cx:pt idx="3092">0.96999999999999997</cx:pt>
          <cx:pt idx="3093">0.93000000000000005</cx:pt>
          <cx:pt idx="3094">0.96999999999999997</cx:pt>
          <cx:pt idx="3095">1.4299999999999999</cx:pt>
          <cx:pt idx="3096">1.1699999999999999</cx:pt>
          <cx:pt idx="3097">1.49</cx:pt>
          <cx:pt idx="3098">1.4299999999999999</cx:pt>
          <cx:pt idx="3099">1.03</cx:pt>
          <cx:pt idx="3100">1.1899999999999999</cx:pt>
          <cx:pt idx="3101">1.1699999999999999</cx:pt>
          <cx:pt idx="3102">1.23</cx:pt>
          <cx:pt idx="3103">1.0800000000000001</cx:pt>
          <cx:pt idx="3104">0.92000000000000004</cx:pt>
          <cx:pt idx="3105">1.03</cx:pt>
          <cx:pt idx="3106">1.0600000000000001</cx:pt>
          <cx:pt idx="3107">1.4199999999999999</cx:pt>
          <cx:pt idx="3108">1.1200000000000001</cx:pt>
          <cx:pt idx="3109">1.3500000000000001</cx:pt>
          <cx:pt idx="3110">1.2</cx:pt>
          <cx:pt idx="3111">1.1799999999999999</cx:pt>
          <cx:pt idx="3112">1.3300000000000001</cx:pt>
          <cx:pt idx="3113">0.98999999999999999</cx:pt>
          <cx:pt idx="3114">0.92000000000000004</cx:pt>
          <cx:pt idx="3115">0.88</cx:pt>
          <cx:pt idx="3116">1</cx:pt>
          <cx:pt idx="3117">1.05</cx:pt>
          <cx:pt idx="3118">1.24</cx:pt>
          <cx:pt idx="3119">1.1000000000000001</cx:pt>
          <cx:pt idx="3120">1.46</cx:pt>
          <cx:pt idx="3121">0.80000000000000004</cx:pt>
          <cx:pt idx="3122">1.0800000000000001</cx:pt>
          <cx:pt idx="3123">1.26</cx:pt>
          <cx:pt idx="3124">1.1000000000000001</cx:pt>
          <cx:pt idx="3125">1.27</cx:pt>
          <cx:pt idx="3126">0.97999999999999998</cx:pt>
          <cx:pt idx="3127">1.26</cx:pt>
          <cx:pt idx="3128">0.95999999999999996</cx:pt>
          <cx:pt idx="3129">1</cx:pt>
          <cx:pt idx="3130">1.54</cx:pt>
          <cx:pt idx="3131">1.1899999999999999</cx:pt>
          <cx:pt idx="3132">1.05</cx:pt>
          <cx:pt idx="3133">1.3200000000000001</cx:pt>
          <cx:pt idx="3134">0.89000000000000001</cx:pt>
          <cx:pt idx="3135">1.03</cx:pt>
          <cx:pt idx="3136">1.3500000000000001</cx:pt>
          <cx:pt idx="3137">1.1399999999999999</cx:pt>
          <cx:pt idx="3138">0.97999999999999998</cx:pt>
          <cx:pt idx="3139">0.95999999999999996</cx:pt>
          <cx:pt idx="3140">1.3500000000000001</cx:pt>
          <cx:pt idx="3141">1.3500000000000001</cx:pt>
          <cx:pt idx="3142">1.27</cx:pt>
          <cx:pt idx="3143">1.74</cx:pt>
          <cx:pt idx="3144">1.1100000000000001</cx:pt>
          <cx:pt idx="3145">1.45</cx:pt>
          <cx:pt idx="3146">1.1799999999999999</cx:pt>
          <cx:pt idx="3147">1.1499999999999999</cx:pt>
          <cx:pt idx="3148">1.1299999999999999</cx:pt>
          <cx:pt idx="3149">0.96999999999999997</cx:pt>
          <cx:pt idx="3150">1.22</cx:pt>
          <cx:pt idx="3151">1.04</cx:pt>
          <cx:pt idx="3152">1.46</cx:pt>
          <cx:pt idx="3153">1.3799999999999999</cx:pt>
          <cx:pt idx="3154">1.49</cx:pt>
          <cx:pt idx="3155">1.2</cx:pt>
          <cx:pt idx="3156">1.1699999999999999</cx:pt>
          <cx:pt idx="3157">1.51</cx:pt>
          <cx:pt idx="3158">1.3300000000000001</cx:pt>
          <cx:pt idx="3159">1.21</cx:pt>
          <cx:pt idx="3160">0.90000000000000002</cx:pt>
          <cx:pt idx="3161">1.1299999999999999</cx:pt>
          <cx:pt idx="3162">1.29</cx:pt>
          <cx:pt idx="3163">1.5800000000000001</cx:pt>
          <cx:pt idx="3164">1.1100000000000001</cx:pt>
          <cx:pt idx="3165">1.49</cx:pt>
          <cx:pt idx="3166">0.81999999999999995</cx:pt>
          <cx:pt idx="3167">1.1899999999999999</cx:pt>
          <cx:pt idx="3168">1.0800000000000001</cx:pt>
          <cx:pt idx="3169">0.97999999999999998</cx:pt>
          <cx:pt idx="3170">1.24</cx:pt>
          <cx:pt idx="3171">1.04</cx:pt>
          <cx:pt idx="3172">1.0900000000000001</cx:pt>
          <cx:pt idx="3173">0.95999999999999996</cx:pt>
          <cx:pt idx="3174">1</cx:pt>
          <cx:pt idx="3175">1.52</cx:pt>
          <cx:pt idx="3176">1.28</cx:pt>
          <cx:pt idx="3177">1.0600000000000001</cx:pt>
          <cx:pt idx="3178">1.22</cx:pt>
          <cx:pt idx="3179">0.87</cx:pt>
          <cx:pt idx="3180">1.3500000000000001</cx:pt>
          <cx:pt idx="3181">1.3600000000000001</cx:pt>
          <cx:pt idx="3182">1.1100000000000001</cx:pt>
          <cx:pt idx="3183">0.89000000000000001</cx:pt>
          <cx:pt idx="3184">0.92000000000000004</cx:pt>
          <cx:pt idx="3185">1.5</cx:pt>
          <cx:pt idx="3186">1.1899999999999999</cx:pt>
          <cx:pt idx="3187">1.6299999999999999</cx:pt>
          <cx:pt idx="3188">1.76</cx:pt>
          <cx:pt idx="3189">1.0800000000000001</cx:pt>
          <cx:pt idx="3190">1.49</cx:pt>
          <cx:pt idx="3191">1.26</cx:pt>
          <cx:pt idx="3192">1.23</cx:pt>
          <cx:pt idx="3193">1.04</cx:pt>
          <cx:pt idx="3194">0.94999999999999996</cx:pt>
          <cx:pt idx="3195">1.29</cx:pt>
          <cx:pt idx="3196">1.02</cx:pt>
          <cx:pt idx="3197">1.4099999999999999</cx:pt>
          <cx:pt idx="3198">1.1699999999999999</cx:pt>
          <cx:pt idx="3199">1.52</cx:pt>
          <cx:pt idx="3200">1.23</cx:pt>
          <cx:pt idx="3201">1.24</cx:pt>
          <cx:pt idx="3202">1.49</cx:pt>
          <cx:pt idx="3203">1.1200000000000001</cx:pt>
          <cx:pt idx="3204">1.0700000000000001</cx:pt>
          <cx:pt idx="3205">0.89000000000000001</cx:pt>
          <cx:pt idx="3206">1.1799999999999999</cx:pt>
          <cx:pt idx="3207">1.1299999999999999</cx:pt>
          <cx:pt idx="3208">1.55</cx:pt>
          <cx:pt idx="3209">1.1299999999999999</cx:pt>
          <cx:pt idx="3210">1.5</cx:pt>
          <cx:pt idx="3211">0.85999999999999999</cx:pt>
          <cx:pt idx="3212">1.0600000000000001</cx:pt>
          <cx:pt idx="3213">1.1100000000000001</cx:pt>
          <cx:pt idx="3214">1.03</cx:pt>
          <cx:pt idx="3215">1.3</cx:pt>
          <cx:pt idx="3216">1.0900000000000001</cx:pt>
          <cx:pt idx="3217">1.1100000000000001</cx:pt>
          <cx:pt idx="3218">0.96999999999999997</cx:pt>
          <cx:pt idx="3219">0.96999999999999997</cx:pt>
          <cx:pt idx="3220">1.5700000000000001</cx:pt>
          <cx:pt idx="3221">1.3</cx:pt>
          <cx:pt idx="3222">1.0800000000000001</cx:pt>
          <cx:pt idx="3223">1.3600000000000001</cx:pt>
          <cx:pt idx="3224">0.82999999999999996</cx:pt>
          <cx:pt idx="3225">1.3500000000000001</cx:pt>
          <cx:pt idx="3226">1.24</cx:pt>
          <cx:pt idx="3227">1.1699999999999999</cx:pt>
          <cx:pt idx="3228">0.98999999999999999</cx:pt>
          <cx:pt idx="3229">1.02</cx:pt>
          <cx:pt idx="3230">1.51</cx:pt>
          <cx:pt idx="3231">1.3200000000000001</cx:pt>
          <cx:pt idx="3232">1.6699999999999999</cx:pt>
          <cx:pt idx="3233">1.6699999999999999</cx:pt>
          <cx:pt idx="3234">1.1100000000000001</cx:pt>
          <cx:pt idx="3235">1.3899999999999999</cx:pt>
          <cx:pt idx="3236">1.1699999999999999</cx:pt>
          <cx:pt idx="3237">1.3</cx:pt>
          <cx:pt idx="3238">1.0700000000000001</cx:pt>
          <cx:pt idx="3239">0.97999999999999998</cx:pt>
          <cx:pt idx="3240">1.0800000000000001</cx:pt>
          <cx:pt idx="3241">1.0800000000000001</cx:pt>
          <cx:pt idx="3242">1.3999999999999999</cx:pt>
          <cx:pt idx="3243">1.3899999999999999</cx:pt>
          <cx:pt idx="3244">1.49</cx:pt>
          <cx:pt idx="3245">1.25</cx:pt>
          <cx:pt idx="3246">1.28</cx:pt>
          <cx:pt idx="3247">1.46</cx:pt>
          <cx:pt idx="3248">0.83999999999999997</cx:pt>
          <cx:pt idx="3249">0.94999999999999996</cx:pt>
          <cx:pt idx="3250">0.93000000000000005</cx:pt>
          <cx:pt idx="3251">1.26</cx:pt>
          <cx:pt idx="3252">0.96999999999999997</cx:pt>
          <cx:pt idx="3253">1.1699999999999999</cx:pt>
          <cx:pt idx="3254">1.1499999999999999</cx:pt>
          <cx:pt idx="3255">1.5</cx:pt>
          <cx:pt idx="3256">0.90000000000000002</cx:pt>
          <cx:pt idx="3257">0.94999999999999996</cx:pt>
          <cx:pt idx="3258">1.29</cx:pt>
          <cx:pt idx="3259">1.03</cx:pt>
          <cx:pt idx="3260">1.3400000000000001</cx:pt>
          <cx:pt idx="3261">0.83999999999999997</cx:pt>
          <cx:pt idx="3262">1.29</cx:pt>
          <cx:pt idx="3263">0.98999999999999999</cx:pt>
          <cx:pt idx="3264">1.01</cx:pt>
          <cx:pt idx="3265">1.5800000000000001</cx:pt>
          <cx:pt idx="3266">1.1000000000000001</cx:pt>
          <cx:pt idx="3267">1.1899999999999999</cx:pt>
          <cx:pt idx="3268">1.3799999999999999</cx:pt>
          <cx:pt idx="3269">0.91000000000000003</cx:pt>
          <cx:pt idx="3270">1.04</cx:pt>
          <cx:pt idx="3271">1.3999999999999999</cx:pt>
          <cx:pt idx="3272">1.1899999999999999</cx:pt>
          <cx:pt idx="3273">1.03</cx:pt>
          <cx:pt idx="3274">1</cx:pt>
          <cx:pt idx="3275">1.51</cx:pt>
          <cx:pt idx="3276">1.3600000000000001</cx:pt>
          <cx:pt idx="3277">1.55</cx:pt>
          <cx:pt idx="3278">1.72</cx:pt>
          <cx:pt idx="3279">1.1699999999999999</cx:pt>
          <cx:pt idx="3280">1.5</cx:pt>
          <cx:pt idx="3281">1.21</cx:pt>
          <cx:pt idx="3282">1.21</cx:pt>
          <cx:pt idx="3283">1.21</cx:pt>
          <cx:pt idx="3284">0.96999999999999997</cx:pt>
          <cx:pt idx="3285">1.2</cx:pt>
          <cx:pt idx="3286">1.0700000000000001</cx:pt>
          <cx:pt idx="3287">1.2</cx:pt>
          <cx:pt idx="3288">1.26</cx:pt>
          <cx:pt idx="3289">1.52</cx:pt>
          <cx:pt idx="3290">1.1899999999999999</cx:pt>
          <cx:pt idx="3291">1.27</cx:pt>
          <cx:pt idx="3292">1.5</cx:pt>
          <cx:pt idx="3293">0.82999999999999996</cx:pt>
          <cx:pt idx="3294">0.94999999999999996</cx:pt>
          <cx:pt idx="3295">0.90000000000000002</cx:pt>
          <cx:pt idx="3296">1.0900000000000001</cx:pt>
          <cx:pt idx="3297">1.03</cx:pt>
          <cx:pt idx="3298">1.27</cx:pt>
          <cx:pt idx="3299">1.1399999999999999</cx:pt>
          <cx:pt idx="3300">1.51</cx:pt>
          <cx:pt idx="3301">0.85999999999999999</cx:pt>
          <cx:pt idx="3302">0.93999999999999995</cx:pt>
          <cx:pt idx="3303">1.26</cx:pt>
          <cx:pt idx="3304">1.04</cx:pt>
          <cx:pt idx="3305">1.29</cx:pt>
          <cx:pt idx="3306">0.90000000000000002</cx:pt>
          <cx:pt idx="3307">1.29</cx:pt>
          <cx:pt idx="3308">0.96999999999999997</cx:pt>
          <cx:pt idx="3309">0.98999999999999999</cx:pt>
          <cx:pt idx="3310">1.5700000000000001</cx:pt>
          <cx:pt idx="3311">1.3</cx:pt>
          <cx:pt idx="3312">1.1899999999999999</cx:pt>
          <cx:pt idx="3313">1.3300000000000001</cx:pt>
          <cx:pt idx="3314">0.93000000000000005</cx:pt>
          <cx:pt idx="3315">1.3300000000000001</cx:pt>
          <cx:pt idx="3316">1.28</cx:pt>
          <cx:pt idx="3317">1.1399999999999999</cx:pt>
          <cx:pt idx="3318">1.01</cx:pt>
          <cx:pt idx="3319">0.97999999999999998</cx:pt>
          <cx:pt idx="3320">1.3999999999999999</cx:pt>
          <cx:pt idx="3321">1.3300000000000001</cx:pt>
          <cx:pt idx="3322">1.3400000000000001</cx:pt>
          <cx:pt idx="3323">1.6000000000000001</cx:pt>
          <cx:pt idx="3324">1.1599999999999999</cx:pt>
          <cx:pt idx="3325">1.3100000000000001</cx:pt>
          <cx:pt idx="3326">1.27</cx:pt>
          <cx:pt idx="3327">1.2</cx:pt>
          <cx:pt idx="3328">1.1899999999999999</cx:pt>
          <cx:pt idx="3329">0.93999999999999995</cx:pt>
          <cx:pt idx="3330">1.22</cx:pt>
          <cx:pt idx="3331">1.0800000000000001</cx:pt>
          <cx:pt idx="3332">1.3400000000000001</cx:pt>
          <cx:pt idx="3333">1.3100000000000001</cx:pt>
          <cx:pt idx="3334">1.46</cx:pt>
          <cx:pt idx="3335">1.1399999999999999</cx:pt>
          <cx:pt idx="3336">1.26</cx:pt>
          <cx:pt idx="3337">1.6699999999999999</cx:pt>
          <cx:pt idx="3338">1.0800000000000001</cx:pt>
          <cx:pt idx="3339">1.0800000000000001</cx:pt>
          <cx:pt idx="3340">0.90000000000000002</cx:pt>
          <cx:pt idx="3341">1.1499999999999999</cx:pt>
          <cx:pt idx="3342">1.22</cx:pt>
          <cx:pt idx="3343">1.6699999999999999</cx:pt>
          <cx:pt idx="3344">1.1299999999999999</cx:pt>
          <cx:pt idx="3345">1.49</cx:pt>
          <cx:pt idx="3346">0.85999999999999999</cx:pt>
          <cx:pt idx="3347">1.01</cx:pt>
          <cx:pt idx="3348">1.3</cx:pt>
          <cx:pt idx="3349">1.1399999999999999</cx:pt>
          <cx:pt idx="3350">1.3300000000000001</cx:pt>
          <cx:pt idx="3351">1.04</cx:pt>
          <cx:pt idx="3352">1.3100000000000001</cx:pt>
          <cx:pt idx="3353">0.98999999999999999</cx:pt>
          <cx:pt idx="3354">1.02</cx:pt>
          <cx:pt idx="3355">1.5600000000000001</cx:pt>
          <cx:pt idx="3356">1.29</cx:pt>
          <cx:pt idx="3357">1.2</cx:pt>
          <cx:pt idx="3358">1.3400000000000001</cx:pt>
          <cx:pt idx="3359">0.97999999999999998</cx:pt>
          <cx:pt idx="3360">1.3200000000000001</cx:pt>
          <cx:pt idx="3361">1.3799999999999999</cx:pt>
          <cx:pt idx="3362">1.1799999999999999</cx:pt>
          <cx:pt idx="3363">1.02</cx:pt>
          <cx:pt idx="3364">1.02</cx:pt>
          <cx:pt idx="3365">1.4299999999999999</cx:pt>
          <cx:pt idx="3366">1.3700000000000001</cx:pt>
          <cx:pt idx="3367">1.6499999999999999</cx:pt>
          <cx:pt idx="3368">1.6599999999999999</cx:pt>
          <cx:pt idx="3369">1.1699999999999999</cx:pt>
          <cx:pt idx="3370">1.4299999999999999</cx:pt>
          <cx:pt idx="3371">1.25</cx:pt>
          <cx:pt idx="3372">1.1799999999999999</cx:pt>
          <cx:pt idx="3373">1.2</cx:pt>
          <cx:pt idx="3374">0.94999999999999996</cx:pt>
          <cx:pt idx="3375">1.3799999999999999</cx:pt>
          <cx:pt idx="3376">1.0700000000000001</cx:pt>
          <cx:pt idx="3377">1.3999999999999999</cx:pt>
          <cx:pt idx="3378">1.46</cx:pt>
          <cx:pt idx="3379">1.48</cx:pt>
          <cx:pt idx="3380">1.1499999999999999</cx:pt>
          <cx:pt idx="3381">1.22</cx:pt>
          <cx:pt idx="3382">1.6599999999999999</cx:pt>
          <cx:pt idx="3383">1.24</cx:pt>
          <cx:pt idx="3384">1.1499999999999999</cx:pt>
          <cx:pt idx="3385">0.81999999999999995</cx:pt>
          <cx:pt idx="3386">1.1499999999999999</cx:pt>
          <cx:pt idx="3387">1.1799999999999999</cx:pt>
          <cx:pt idx="3388">1.6000000000000001</cx:pt>
          <cx:pt idx="3389">1.2</cx:pt>
          <cx:pt idx="3390">1.53</cx:pt>
          <cx:pt idx="3391">0.80000000000000004</cx:pt>
          <cx:pt idx="3392">1.1200000000000001</cx:pt>
          <cx:pt idx="3393">1.26</cx:pt>
          <cx:pt idx="3394">1.01</cx:pt>
          <cx:pt idx="3395">1.24</cx:pt>
          <cx:pt idx="3396">1.0800000000000001</cx:pt>
          <cx:pt idx="3397">1.26</cx:pt>
          <cx:pt idx="3398">0.98999999999999999</cx:pt>
          <cx:pt idx="3399">0.93000000000000005</cx:pt>
          <cx:pt idx="3400">1.55</cx:pt>
          <cx:pt idx="3401">1.3500000000000001</cx:pt>
          <cx:pt idx="3402">1.1699999999999999</cx:pt>
          <cx:pt idx="3403">1.3600000000000001</cx:pt>
          <cx:pt idx="3404">0.89000000000000001</cx:pt>
          <cx:pt idx="3405">0.91000000000000003</cx:pt>
          <cx:pt idx="3406">1.26</cx:pt>
          <cx:pt idx="3407">1.1399999999999999</cx:pt>
          <cx:pt idx="3408">1.04</cx:pt>
          <cx:pt idx="3409">1.01</cx:pt>
          <cx:pt idx="3410">1.3600000000000001</cx:pt>
          <cx:pt idx="3411">1.1599999999999999</cx:pt>
          <cx:pt idx="3412">1.24</cx:pt>
          <cx:pt idx="3413">1.6000000000000001</cx:pt>
          <cx:pt idx="3414">1.1599999999999999</cx:pt>
          <cx:pt idx="3415">1.4399999999999999</cx:pt>
          <cx:pt idx="3416">1.2</cx:pt>
          <cx:pt idx="3417">1.25</cx:pt>
          <cx:pt idx="3418">1.1799999999999999</cx:pt>
          <cx:pt idx="3419">0.83999999999999997</cx:pt>
          <cx:pt idx="3420">1.05</cx:pt>
          <cx:pt idx="3421">1.0900000000000001</cx:pt>
          <cx:pt idx="3422">1.4099999999999999</cx:pt>
          <cx:pt idx="3423">1.4099999999999999</cx:pt>
          <cx:pt idx="3424">1.4199999999999999</cx:pt>
          <cx:pt idx="3425">1.1799999999999999</cx:pt>
          <cx:pt idx="3426">1.1899999999999999</cx:pt>
          <cx:pt idx="3427">1.6100000000000001</cx:pt>
          <cx:pt idx="3428">1.27</cx:pt>
          <cx:pt idx="3429">1.1799999999999999</cx:pt>
          <cx:pt idx="3430">0.90000000000000002</cx:pt>
          <cx:pt idx="3431">1.1599999999999999</cx:pt>
          <cx:pt idx="3432">1.1299999999999999</cx:pt>
          <cx:pt idx="3433">1.6399999999999999</cx:pt>
          <cx:pt idx="3434">1.1399999999999999</cx:pt>
          <cx:pt idx="3435">1.3700000000000001</cx:pt>
          <cx:pt idx="3436">0.92000000000000004</cx:pt>
          <cx:pt idx="3437">1.1799999999999999</cx:pt>
          <cx:pt idx="3438">1.23</cx:pt>
          <cx:pt idx="3439">0.92000000000000004</cx:pt>
          <cx:pt idx="3440">1.28</cx:pt>
          <cx:pt idx="3441">1.0900000000000001</cx:pt>
          <cx:pt idx="3442">1.23</cx:pt>
          <cx:pt idx="3443">1.02</cx:pt>
          <cx:pt idx="3444">0.97999999999999998</cx:pt>
          <cx:pt idx="3445">1.25</cx:pt>
          <cx:pt idx="3446">1.27</cx:pt>
          <cx:pt idx="3447">1.1599999999999999</cx:pt>
          <cx:pt idx="3448">1.1699999999999999</cx:pt>
          <cx:pt idx="3449">0.77000000000000002</cx:pt>
          <cx:pt idx="3450">1.3100000000000001</cx:pt>
          <cx:pt idx="3451">1.3600000000000001</cx:pt>
          <cx:pt idx="3452">1.1399999999999999</cx:pt>
          <cx:pt idx="3453">1.04</cx:pt>
          <cx:pt idx="3454">1</cx:pt>
          <cx:pt idx="3455">1.46</cx:pt>
          <cx:pt idx="3456">1.24</cx:pt>
          <cx:pt idx="3457">1.5900000000000001</cx:pt>
          <cx:pt idx="3458">1.4399999999999999</cx:pt>
          <cx:pt idx="3459">1.1499999999999999</cx:pt>
          <cx:pt idx="3460">1.3100000000000001</cx:pt>
          <cx:pt idx="3461">1.05</cx:pt>
          <cx:pt idx="3462">1.1399999999999999</cx:pt>
          <cx:pt idx="3463">1.1699999999999999</cx:pt>
          <cx:pt idx="3464">0.91000000000000003</cx:pt>
          <cx:pt idx="3465">1.24</cx:pt>
          <cx:pt idx="3466">0.98999999999999999</cx:pt>
          <cx:pt idx="3467">1.2</cx:pt>
          <cx:pt idx="3468">1.27</cx:pt>
          <cx:pt idx="3469">1.46</cx:pt>
          <cx:pt idx="3470">1.1599999999999999</cx:pt>
          <cx:pt idx="3471">0.94999999999999996</cx:pt>
          <cx:pt idx="3472">0.87</cx:pt>
          <cx:pt idx="3473">1.03</cx:pt>
          <cx:pt idx="3474">0.94999999999999996</cx:pt>
          <cx:pt idx="3475">0.87</cx:pt>
          <cx:pt idx="3476">1.1499999999999999</cx:pt>
          <cx:pt idx="3477">1.03</cx:pt>
          <cx:pt idx="3478">1.55</cx:pt>
          <cx:pt idx="3479">1.1699999999999999</cx:pt>
          <cx:pt idx="3480">1.45</cx:pt>
          <cx:pt idx="3481">0.84999999999999998</cx:pt>
          <cx:pt idx="3482">1.01</cx:pt>
          <cx:pt idx="3483">1.0600000000000001</cx:pt>
          <cx:pt idx="3484">1.02</cx:pt>
          <cx:pt idx="3485">1.1100000000000001</cx:pt>
          <cx:pt idx="3486">0.94999999999999996</cx:pt>
          <cx:pt idx="3487">1.0800000000000001</cx:pt>
          <cx:pt idx="3488">0.93000000000000005</cx:pt>
          <cx:pt idx="3489">0.92000000000000004</cx:pt>
          <cx:pt idx="3490">1.51</cx:pt>
          <cx:pt idx="3491">1.3</cx:pt>
          <cx:pt idx="3492">1.03</cx:pt>
          <cx:pt idx="3493">1.29</cx:pt>
          <cx:pt idx="3494">0.77000000000000002</cx:pt>
          <cx:pt idx="3495">0.93999999999999995</cx:pt>
          <cx:pt idx="3496">1.0800000000000001</cx:pt>
          <cx:pt idx="3497">0.90000000000000002</cx:pt>
          <cx:pt idx="3498">0.87</cx:pt>
          <cx:pt idx="3499">0.90000000000000002</cx:pt>
          <cx:pt idx="3500">0.96999999999999997</cx:pt>
          <cx:pt idx="3501">1.03</cx:pt>
          <cx:pt idx="3502">1.03</cx:pt>
          <cx:pt idx="3503">1.3600000000000001</cx:pt>
          <cx:pt idx="3504">1.03</cx:pt>
          <cx:pt idx="3505">1.1899999999999999</cx:pt>
          <cx:pt idx="3506">1.0600000000000001</cx:pt>
          <cx:pt idx="3507">1.21</cx:pt>
          <cx:pt idx="3508">1.02</cx:pt>
          <cx:pt idx="3509">0.83999999999999997</cx:pt>
          <cx:pt idx="3510">1.1200000000000001</cx:pt>
          <cx:pt idx="3511">1.04</cx:pt>
          <cx:pt idx="3512">1.1399999999999999</cx:pt>
          <cx:pt idx="3513">1.22</cx:pt>
          <cx:pt idx="3514">1.4299999999999999</cx:pt>
          <cx:pt idx="3515">1.1100000000000001</cx:pt>
          <cx:pt idx="3516">1.1899999999999999</cx:pt>
          <cx:pt idx="3517">1.3899999999999999</cx:pt>
          <cx:pt idx="3518">1.02</cx:pt>
          <cx:pt idx="3519">0.96999999999999997</cx:pt>
          <cx:pt idx="3520">0.81000000000000005</cx:pt>
          <cx:pt idx="3521">1.04</cx:pt>
          <cx:pt idx="3522">1.03</cx:pt>
          <cx:pt idx="3523">1.25</cx:pt>
          <cx:pt idx="3524">1.1599999999999999</cx:pt>
          <cx:pt idx="3525">1.46</cx:pt>
          <cx:pt idx="3526">0.80000000000000004</cx:pt>
          <cx:pt idx="3527">1</cx:pt>
          <cx:pt idx="3528">1.2</cx:pt>
          <cx:pt idx="3529">1</cx:pt>
          <cx:pt idx="3530">1.1699999999999999</cx:pt>
          <cx:pt idx="3531">0.95999999999999996</cx:pt>
          <cx:pt idx="3532">1.24</cx:pt>
          <cx:pt idx="3533">0.94999999999999996</cx:pt>
          <cx:pt idx="3534">0.94999999999999996</cx:pt>
          <cx:pt idx="3535">1.5</cx:pt>
          <cx:pt idx="3536">1.0900000000000001</cx:pt>
          <cx:pt idx="3537">1.1200000000000001</cx:pt>
          <cx:pt idx="3538">1.24</cx:pt>
          <cx:pt idx="3539">0.73999999999999999</cx:pt>
          <cx:pt idx="3540">1.05</cx:pt>
          <cx:pt idx="3541">1.21</cx:pt>
          <cx:pt idx="3542">1.0900000000000001</cx:pt>
          <cx:pt idx="3543">0.97999999999999998</cx:pt>
          <cx:pt idx="3544">0.97999999999999998</cx:pt>
          <cx:pt idx="3545">1.3700000000000001</cx:pt>
          <cx:pt idx="3546">1.1599999999999999</cx:pt>
          <cx:pt idx="3547">1.5700000000000001</cx:pt>
          <cx:pt idx="3548">1.48</cx:pt>
          <cx:pt idx="3549">1.1499999999999999</cx:pt>
          <cx:pt idx="3550">1.26</cx:pt>
          <cx:pt idx="3551">1.04</cx:pt>
          <cx:pt idx="3552">1.1299999999999999</cx:pt>
          <cx:pt idx="3553">1.1000000000000001</cx:pt>
          <cx:pt idx="3554">0.84999999999999998</cx:pt>
          <cx:pt idx="3555">1.46</cx:pt>
          <cx:pt idx="3556">1.02</cx:pt>
          <cx:pt idx="3557">1.3100000000000001</cx:pt>
          <cx:pt idx="3558">1.25</cx:pt>
          <cx:pt idx="3559">1.5</cx:pt>
          <cx:pt idx="3560">1.1699999999999999</cx:pt>
          <cx:pt idx="3561">1.1899999999999999</cx:pt>
          <cx:pt idx="3562">1.52</cx:pt>
          <cx:pt idx="3563">1.23</cx:pt>
          <cx:pt idx="3564">1.1499999999999999</cx:pt>
          <cx:pt idx="3565">0.88</cx:pt>
          <cx:pt idx="3566">1.1399999999999999</cx:pt>
          <cx:pt idx="3567">1.29</cx:pt>
          <cx:pt idx="3568">1.4099999999999999</cx:pt>
          <cx:pt idx="3569">1.1799999999999999</cx:pt>
          <cx:pt idx="3570">1.52</cx:pt>
          <cx:pt idx="3571">0.93999999999999995</cx:pt>
          <cx:pt idx="3572">1.1499999999999999</cx:pt>
          <cx:pt idx="3573">1.22</cx:pt>
          <cx:pt idx="3574">1.01</cx:pt>
          <cx:pt idx="3575">1.22</cx:pt>
          <cx:pt idx="3576">1.0600000000000001</cx:pt>
          <cx:pt idx="3577">1.24</cx:pt>
          <cx:pt idx="3578">0.98999999999999999</cx:pt>
          <cx:pt idx="3579">1.03</cx:pt>
          <cx:pt idx="3580">1.52</cx:pt>
          <cx:pt idx="3581">1.3300000000000001</cx:pt>
          <cx:pt idx="3582">1.1399999999999999</cx:pt>
          <cx:pt idx="3583">1.29</cx:pt>
          <cx:pt idx="3584">0.92000000000000004</cx:pt>
          <cx:pt idx="3585">0.93000000000000005</cx:pt>
          <cx:pt idx="3586">1.1499999999999999</cx:pt>
          <cx:pt idx="3587">1.0900000000000001</cx:pt>
          <cx:pt idx="3588">0.98999999999999999</cx:pt>
          <cx:pt idx="3589">0.93999999999999995</cx:pt>
          <cx:pt idx="3590">1.3600000000000001</cx:pt>
          <cx:pt idx="3591">1.1899999999999999</cx:pt>
          <cx:pt idx="3592">1.5900000000000001</cx:pt>
          <cx:pt idx="3593">1.51</cx:pt>
          <cx:pt idx="3594">1.1599999999999999</cx:pt>
          <cx:pt idx="3595">1.3</cx:pt>
          <cx:pt idx="3596">1.04</cx:pt>
          <cx:pt idx="3597">1.3100000000000001</cx:pt>
          <cx:pt idx="3598">1.1200000000000001</cx:pt>
          <cx:pt idx="3599">0.89000000000000001</cx:pt>
        </cx:lvl>
      </cx:numDim>
    </cx:data>
  </cx:chartData>
  <cx:chart>
    <cx:title pos="t" align="ctr" overlay="0">
      <cx:tx>
        <cx:txData>
          <cx:v>ASP Distribution 2017-2020</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ASP Distribution 2017-2020</a:t>
          </a:r>
        </a:p>
      </cx:txPr>
    </cx:title>
    <cx:plotArea>
      <cx:plotAreaRegion>
        <cx:series layoutId="clusteredColumn" uniqueId="{33B76EB6-CB2C-4BD1-85AE-D666EADABCE1}">
          <cx:tx>
            <cx:txData>
              <cx:f>'Conventional ''17-''20'!$H$1</cx:f>
              <cx:v> ASP Current Year </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A6373-83F8-4C0B-8541-468D7EE7176D}"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F12C5-8560-49FA-B025-A7ED229139A8}" type="slidenum">
              <a:rPr lang="en-US" smtClean="0"/>
              <a:t>‹#›</a:t>
            </a:fld>
            <a:endParaRPr lang="en-US"/>
          </a:p>
        </p:txBody>
      </p:sp>
    </p:spTree>
    <p:extLst>
      <p:ext uri="{BB962C8B-B14F-4D97-AF65-F5344CB8AC3E}">
        <p14:creationId xmlns:p14="http://schemas.microsoft.com/office/powerpoint/2010/main" val="149329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CE6C-211C-4115-9F73-D44063DEB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8E0B72-710E-4A06-9D69-9414AD9A3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14777-DEEB-429B-929E-7B99E5722CF0}"/>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5" name="Footer Placeholder 4">
            <a:extLst>
              <a:ext uri="{FF2B5EF4-FFF2-40B4-BE49-F238E27FC236}">
                <a16:creationId xmlns:a16="http://schemas.microsoft.com/office/drawing/2014/main" id="{D28144A8-A986-43AB-94C3-E3D8D6E4B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4F3CA-D88E-41A2-88E4-6BD644F2C4AA}"/>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22083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64E3-D769-4040-8964-3FB6BCF3F1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229D3-0E0B-461A-B48A-C5F7121AA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3571A-D0B0-4D0F-8A97-E8830169DAA5}"/>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5" name="Footer Placeholder 4">
            <a:extLst>
              <a:ext uri="{FF2B5EF4-FFF2-40B4-BE49-F238E27FC236}">
                <a16:creationId xmlns:a16="http://schemas.microsoft.com/office/drawing/2014/main" id="{D64CFE08-E07C-446F-ACC8-86AB8C60C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5ACC5-5192-481D-886B-19298552C0A2}"/>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26644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D8A56-1957-415D-9A68-5862BA07A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0F8736-087C-45BC-B53C-E24CFA75EE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279AA-CA07-4945-A358-84EBF60EA134}"/>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5" name="Footer Placeholder 4">
            <a:extLst>
              <a:ext uri="{FF2B5EF4-FFF2-40B4-BE49-F238E27FC236}">
                <a16:creationId xmlns:a16="http://schemas.microsoft.com/office/drawing/2014/main" id="{B56FFB7B-2EE6-482F-8C3A-E95B18C26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ECCBD-540B-465E-AE25-66491D70F9B3}"/>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07047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4891-6057-47DD-B03E-68D7A6C3A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A5363-32D9-4EE4-969D-99CA5E498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04495-D98D-4961-974F-14509A425529}"/>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5" name="Footer Placeholder 4">
            <a:extLst>
              <a:ext uri="{FF2B5EF4-FFF2-40B4-BE49-F238E27FC236}">
                <a16:creationId xmlns:a16="http://schemas.microsoft.com/office/drawing/2014/main" id="{8602AD9E-DD89-4266-B4BA-719F8C4AB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66AD3-7395-40E2-97C9-F55B30E97DCF}"/>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255355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450A-CABE-48F6-BA0F-C119174CB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629C4-8E6C-4C53-B0B8-E5425C350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31D30-5D84-4B6B-BBD9-1CA7C80582D3}"/>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5" name="Footer Placeholder 4">
            <a:extLst>
              <a:ext uri="{FF2B5EF4-FFF2-40B4-BE49-F238E27FC236}">
                <a16:creationId xmlns:a16="http://schemas.microsoft.com/office/drawing/2014/main" id="{583088FB-D350-46BE-AB1D-7FF8F82C9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65C4C-0CB1-4F3E-94A0-7629CB1F94CF}"/>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26601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973-BE5C-4FD2-BBB3-9558A416A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7F071D-67DE-4DFE-A46B-DF3C7A041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49D0E-C766-4A6D-B217-8DE89EED7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774C50-8CBF-4732-A240-3098C243D6A4}"/>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6" name="Footer Placeholder 5">
            <a:extLst>
              <a:ext uri="{FF2B5EF4-FFF2-40B4-BE49-F238E27FC236}">
                <a16:creationId xmlns:a16="http://schemas.microsoft.com/office/drawing/2014/main" id="{B3C3E099-C3FC-470E-A0AB-9DB3EC48B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43FED-3777-405A-B089-FB7FD0E0C33F}"/>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14774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2EF0-5962-4AB1-A1CF-CB3F00309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FB6B73-5044-487B-A68B-E152FFEBD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0D09D-F2C2-4646-9863-FAFA8449E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49BDA9-05CA-40A8-88F3-F60A46040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E89A4-F178-4521-B65B-748D0339C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E81A09-769A-4805-B81A-DEA86B9A282C}"/>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8" name="Footer Placeholder 7">
            <a:extLst>
              <a:ext uri="{FF2B5EF4-FFF2-40B4-BE49-F238E27FC236}">
                <a16:creationId xmlns:a16="http://schemas.microsoft.com/office/drawing/2014/main" id="{FD5F4715-A89F-41C4-92D8-4903A0CD8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E54687-4C93-4D19-88A6-2B2E53F96FBE}"/>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346668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0832-8CD3-4559-9355-22261263BA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E14633-D953-4AEA-9AD6-70F0901D5FAC}"/>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4" name="Footer Placeholder 3">
            <a:extLst>
              <a:ext uri="{FF2B5EF4-FFF2-40B4-BE49-F238E27FC236}">
                <a16:creationId xmlns:a16="http://schemas.microsoft.com/office/drawing/2014/main" id="{F3C68870-A64D-4DF8-93BD-7DF4ABAA93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A91E1-CDE7-4979-9138-E79FA59215EB}"/>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193894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84BF6-178E-4F30-B583-25FC3ED019BB}"/>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3" name="Footer Placeholder 2">
            <a:extLst>
              <a:ext uri="{FF2B5EF4-FFF2-40B4-BE49-F238E27FC236}">
                <a16:creationId xmlns:a16="http://schemas.microsoft.com/office/drawing/2014/main" id="{BEF0D7FF-DAA0-4124-839D-A35CD7396D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B974E-C2F5-47C7-BE6C-DB8498EC5F32}"/>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17371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2D46-BB1E-472A-AD7C-2B3874E7D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ADD00B-DE7B-4CFE-ACA1-FE51CF8C8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47B0A-2A73-4434-9C76-D146452D3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3C124-26F4-4965-AA39-0F68E9506B48}"/>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6" name="Footer Placeholder 5">
            <a:extLst>
              <a:ext uri="{FF2B5EF4-FFF2-40B4-BE49-F238E27FC236}">
                <a16:creationId xmlns:a16="http://schemas.microsoft.com/office/drawing/2014/main" id="{4C6B30C5-1C94-4C22-8BEC-F34B299E8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FC2F9-B885-4294-97C3-A6902B5906B8}"/>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79689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B14E-5650-4F03-9277-F9EBA6A68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BBE043-5F03-4FBB-9EDF-EF00FAAE5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4B6E5-5F21-48EE-ACCA-7A3F8A562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AF720-FE89-4D2E-A9D7-2E32F01C925F}"/>
              </a:ext>
            </a:extLst>
          </p:cNvPr>
          <p:cNvSpPr>
            <a:spLocks noGrp="1"/>
          </p:cNvSpPr>
          <p:nvPr>
            <p:ph type="dt" sz="half" idx="10"/>
          </p:nvPr>
        </p:nvSpPr>
        <p:spPr/>
        <p:txBody>
          <a:bodyPr/>
          <a:lstStyle/>
          <a:p>
            <a:fld id="{F2A73683-4856-4F83-A4A3-DC5CFFBDADD9}" type="datetimeFigureOut">
              <a:rPr lang="en-US" smtClean="0"/>
              <a:t>10/9/2020</a:t>
            </a:fld>
            <a:endParaRPr lang="en-US"/>
          </a:p>
        </p:txBody>
      </p:sp>
      <p:sp>
        <p:nvSpPr>
          <p:cNvPr id="6" name="Footer Placeholder 5">
            <a:extLst>
              <a:ext uri="{FF2B5EF4-FFF2-40B4-BE49-F238E27FC236}">
                <a16:creationId xmlns:a16="http://schemas.microsoft.com/office/drawing/2014/main" id="{576F714E-299F-4D07-A6C0-2238646E2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55A6B-2798-4D84-86D2-51207C566CD4}"/>
              </a:ext>
            </a:extLst>
          </p:cNvPr>
          <p:cNvSpPr>
            <a:spLocks noGrp="1"/>
          </p:cNvSpPr>
          <p:nvPr>
            <p:ph type="sldNum" sz="quarter" idx="12"/>
          </p:nvPr>
        </p:nvSpPr>
        <p:spPr/>
        <p:txBody>
          <a:bodyPr/>
          <a:lstStyle/>
          <a:p>
            <a:fld id="{E792BFF7-DFB3-4E0B-BCB3-ED597104DFFB}" type="slidenum">
              <a:rPr lang="en-US" smtClean="0"/>
              <a:t>‹#›</a:t>
            </a:fld>
            <a:endParaRPr lang="en-US"/>
          </a:p>
        </p:txBody>
      </p:sp>
    </p:spTree>
    <p:extLst>
      <p:ext uri="{BB962C8B-B14F-4D97-AF65-F5344CB8AC3E}">
        <p14:creationId xmlns:p14="http://schemas.microsoft.com/office/powerpoint/2010/main" val="203952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888DD-A66D-494A-BE30-9F3E13D63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D4C8F-1162-4CE0-B1B7-F0F6CC062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4CA3F-1E0D-4CA8-BCD3-471B37031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73683-4856-4F83-A4A3-DC5CFFBDADD9}" type="datetimeFigureOut">
              <a:rPr lang="en-US" smtClean="0"/>
              <a:t>10/9/2020</a:t>
            </a:fld>
            <a:endParaRPr lang="en-US"/>
          </a:p>
        </p:txBody>
      </p:sp>
      <p:sp>
        <p:nvSpPr>
          <p:cNvPr id="5" name="Footer Placeholder 4">
            <a:extLst>
              <a:ext uri="{FF2B5EF4-FFF2-40B4-BE49-F238E27FC236}">
                <a16:creationId xmlns:a16="http://schemas.microsoft.com/office/drawing/2014/main" id="{A54956B8-F922-4BC2-A3AC-B73FEC7EA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93305-2DFA-41C6-95E5-0105E1A8E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2BFF7-DFB3-4E0B-BCB3-ED597104DFFB}" type="slidenum">
              <a:rPr lang="en-US" smtClean="0"/>
              <a:t>‹#›</a:t>
            </a:fld>
            <a:endParaRPr lang="en-US"/>
          </a:p>
        </p:txBody>
      </p:sp>
    </p:spTree>
    <p:extLst>
      <p:ext uri="{BB962C8B-B14F-4D97-AF65-F5344CB8AC3E}">
        <p14:creationId xmlns:p14="http://schemas.microsoft.com/office/powerpoint/2010/main" val="386968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7C783-0ABF-4D19-B8E1-3DF4F76BB7BC}"/>
              </a:ext>
            </a:extLst>
          </p:cNvPr>
          <p:cNvSpPr>
            <a:spLocks noGrp="1"/>
          </p:cNvSpPr>
          <p:nvPr>
            <p:ph type="ctrTitle"/>
          </p:nvPr>
        </p:nvSpPr>
        <p:spPr>
          <a:xfrm>
            <a:off x="6574587" y="2369680"/>
            <a:ext cx="4805996" cy="1297115"/>
          </a:xfrm>
        </p:spPr>
        <p:txBody>
          <a:bodyPr anchor="t">
            <a:normAutofit/>
          </a:bodyPr>
          <a:lstStyle/>
          <a:p>
            <a:pPr algn="l"/>
            <a:br>
              <a:rPr lang="en-US" sz="2800" dirty="0">
                <a:solidFill>
                  <a:schemeClr val="tx2"/>
                </a:solidFill>
              </a:rPr>
            </a:br>
            <a:r>
              <a:rPr lang="en-US" sz="2800" dirty="0">
                <a:solidFill>
                  <a:schemeClr val="tx2"/>
                </a:solidFill>
              </a:rPr>
              <a:t>Avocado Sales in the United States from 2017 to 2020</a:t>
            </a:r>
          </a:p>
        </p:txBody>
      </p:sp>
      <p:sp>
        <p:nvSpPr>
          <p:cNvPr id="3" name="Subtitle 2">
            <a:extLst>
              <a:ext uri="{FF2B5EF4-FFF2-40B4-BE49-F238E27FC236}">
                <a16:creationId xmlns:a16="http://schemas.microsoft.com/office/drawing/2014/main" id="{517EEBA5-AC41-4768-9DA3-2C5B061DCA8C}"/>
              </a:ext>
            </a:extLst>
          </p:cNvPr>
          <p:cNvSpPr>
            <a:spLocks noGrp="1"/>
          </p:cNvSpPr>
          <p:nvPr>
            <p:ph type="subTitle" idx="1"/>
          </p:nvPr>
        </p:nvSpPr>
        <p:spPr>
          <a:xfrm>
            <a:off x="6590966" y="3428999"/>
            <a:ext cx="4805691" cy="838831"/>
          </a:xfrm>
        </p:spPr>
        <p:txBody>
          <a:bodyPr anchor="b">
            <a:normAutofit/>
          </a:bodyPr>
          <a:lstStyle/>
          <a:p>
            <a:pPr algn="r"/>
            <a:r>
              <a:rPr lang="en-US" sz="2000" dirty="0">
                <a:solidFill>
                  <a:schemeClr val="tx2"/>
                </a:solidFill>
              </a:rPr>
              <a:t>Capstone 1</a:t>
            </a:r>
            <a:br>
              <a:rPr lang="en-US" sz="2000" dirty="0">
                <a:solidFill>
                  <a:schemeClr val="tx2"/>
                </a:solidFill>
              </a:rPr>
            </a:br>
            <a:r>
              <a:rPr lang="en-US" sz="2000" dirty="0">
                <a:solidFill>
                  <a:schemeClr val="tx2"/>
                </a:solidFill>
              </a:rPr>
              <a:t>Oscar E. Castro </a:t>
            </a:r>
          </a:p>
        </p:txBody>
      </p:sp>
      <p:pic>
        <p:nvPicPr>
          <p:cNvPr id="7" name="Graphic 6" descr="Avocado">
            <a:extLst>
              <a:ext uri="{FF2B5EF4-FFF2-40B4-BE49-F238E27FC236}">
                <a16:creationId xmlns:a16="http://schemas.microsoft.com/office/drawing/2014/main" id="{F547CB76-2450-46B6-A0B8-2EC97388E3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8" name="Group 2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9" name="Freeform: Shape 2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441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10" name="Chart 9">
            <a:extLst>
              <a:ext uri="{FF2B5EF4-FFF2-40B4-BE49-F238E27FC236}">
                <a16:creationId xmlns:a16="http://schemas.microsoft.com/office/drawing/2014/main" id="{DBE63191-D7A3-415E-B1C5-AD045BF4324A}"/>
              </a:ext>
            </a:extLst>
          </p:cNvPr>
          <p:cNvGraphicFramePr>
            <a:graphicFrameLocks/>
          </p:cNvGraphicFramePr>
          <p:nvPr>
            <p:extLst>
              <p:ext uri="{D42A27DB-BD31-4B8C-83A1-F6EECF244321}">
                <p14:modId xmlns:p14="http://schemas.microsoft.com/office/powerpoint/2010/main" val="1496282712"/>
              </p:ext>
            </p:extLst>
          </p:nvPr>
        </p:nvGraphicFramePr>
        <p:xfrm>
          <a:off x="838198" y="2262083"/>
          <a:ext cx="3690117" cy="37856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304A528D-DD85-4C7C-9A03-EA86EE6E5139}"/>
              </a:ext>
            </a:extLst>
          </p:cNvPr>
          <p:cNvGraphicFramePr>
            <a:graphicFrameLocks noGrp="1"/>
          </p:cNvGraphicFramePr>
          <p:nvPr>
            <p:ph idx="1"/>
            <p:extLst>
              <p:ext uri="{D42A27DB-BD31-4B8C-83A1-F6EECF244321}">
                <p14:modId xmlns:p14="http://schemas.microsoft.com/office/powerpoint/2010/main" val="1360268150"/>
              </p:ext>
            </p:extLst>
          </p:nvPr>
        </p:nvGraphicFramePr>
        <p:xfrm>
          <a:off x="4300332" y="2262083"/>
          <a:ext cx="3690117" cy="396159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3B03FFEE-C410-4D2D-B2DE-79DEDF14C5C2}"/>
              </a:ext>
            </a:extLst>
          </p:cNvPr>
          <p:cNvSpPr txBox="1"/>
          <p:nvPr/>
        </p:nvSpPr>
        <p:spPr>
          <a:xfrm>
            <a:off x="7990449" y="1980723"/>
            <a:ext cx="3478695" cy="4524315"/>
          </a:xfrm>
          <a:prstGeom prst="rect">
            <a:avLst/>
          </a:prstGeom>
          <a:noFill/>
        </p:spPr>
        <p:txBody>
          <a:bodyPr wrap="square" rtlCol="0">
            <a:spAutoFit/>
          </a:bodyPr>
          <a:lstStyle/>
          <a:p>
            <a:pPr algn="just"/>
            <a:r>
              <a:rPr lang="en-US" sz="1600" dirty="0"/>
              <a:t>As we compared ASP and Total Units Sold in previous slides, we wanted to understand how they correlated with each other. </a:t>
            </a:r>
          </a:p>
          <a:p>
            <a:pPr algn="just"/>
            <a:endParaRPr lang="en-US" sz="1600" dirty="0"/>
          </a:p>
          <a:p>
            <a:pPr algn="just"/>
            <a:r>
              <a:rPr lang="en-US" sz="1600" dirty="0"/>
              <a:t>The first chart shows us that ASP and Total Units Sold are not correlated and that the data points are scattered with no linear relationship; this means that a higher price does not necessarily mean less units sold. </a:t>
            </a:r>
            <a:br>
              <a:rPr lang="en-US" sz="1600" dirty="0"/>
            </a:br>
            <a:endParaRPr lang="en-US" sz="1600" dirty="0"/>
          </a:p>
          <a:p>
            <a:pPr algn="just"/>
            <a:r>
              <a:rPr lang="en-US" sz="1600" dirty="0"/>
              <a:t>On the other hand, we see that an increase in Total Units Sold represents an increase in Revenue, with a strong positive correlation of 0.9299 which means 93% of our data points for total units sold can explain higher revenue.</a:t>
            </a:r>
          </a:p>
        </p:txBody>
      </p:sp>
      <p:sp>
        <p:nvSpPr>
          <p:cNvPr id="14" name="Title 1">
            <a:extLst>
              <a:ext uri="{FF2B5EF4-FFF2-40B4-BE49-F238E27FC236}">
                <a16:creationId xmlns:a16="http://schemas.microsoft.com/office/drawing/2014/main" id="{6CC18D42-55C7-434B-AA6E-C04ADBC64580}"/>
              </a:ext>
            </a:extLst>
          </p:cNvPr>
          <p:cNvSpPr>
            <a:spLocks noGrp="1"/>
          </p:cNvSpPr>
          <p:nvPr>
            <p:ph type="title"/>
          </p:nvPr>
        </p:nvSpPr>
        <p:spPr>
          <a:xfrm>
            <a:off x="838199" y="365125"/>
            <a:ext cx="10644809" cy="1325563"/>
          </a:xfrm>
        </p:spPr>
        <p:style>
          <a:lnRef idx="2">
            <a:schemeClr val="accent1"/>
          </a:lnRef>
          <a:fillRef idx="1">
            <a:schemeClr val="lt1"/>
          </a:fillRef>
          <a:effectRef idx="0">
            <a:schemeClr val="accent1"/>
          </a:effectRef>
          <a:fontRef idx="minor">
            <a:schemeClr val="dk1"/>
          </a:fontRef>
        </p:style>
        <p:txBody>
          <a:bodyPr/>
          <a:lstStyle/>
          <a:p>
            <a:r>
              <a:rPr lang="en-US" dirty="0"/>
              <a:t>Total Units Sold and Revenue Have a Strong Correlation for Conventional Avocados</a:t>
            </a:r>
          </a:p>
        </p:txBody>
      </p:sp>
    </p:spTree>
    <p:extLst>
      <p:ext uri="{BB962C8B-B14F-4D97-AF65-F5344CB8AC3E}">
        <p14:creationId xmlns:p14="http://schemas.microsoft.com/office/powerpoint/2010/main" val="9429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A9BD-6564-4F2B-A310-177FD14D0E53}"/>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Conclusion and Next Steps</a:t>
            </a:r>
          </a:p>
        </p:txBody>
      </p:sp>
      <p:sp>
        <p:nvSpPr>
          <p:cNvPr id="3" name="Content Placeholder 2">
            <a:extLst>
              <a:ext uri="{FF2B5EF4-FFF2-40B4-BE49-F238E27FC236}">
                <a16:creationId xmlns:a16="http://schemas.microsoft.com/office/drawing/2014/main" id="{DDBBA9DB-3CF9-4EA7-8990-80D89C8A2029}"/>
              </a:ext>
            </a:extLst>
          </p:cNvPr>
          <p:cNvSpPr>
            <a:spLocks noGrp="1"/>
          </p:cNvSpPr>
          <p:nvPr>
            <p:ph idx="1"/>
          </p:nvPr>
        </p:nvSpPr>
        <p:spPr/>
        <p:txBody>
          <a:bodyPr>
            <a:normAutofit fontScale="70000" lnSpcReduction="20000"/>
          </a:bodyPr>
          <a:lstStyle/>
          <a:p>
            <a:pPr marL="0" indent="0" algn="just">
              <a:buNone/>
            </a:pPr>
            <a:r>
              <a:rPr lang="en-US" sz="2800" dirty="0"/>
              <a:t>We saw that avocado sales follow a </a:t>
            </a:r>
            <a:r>
              <a:rPr lang="en-US" dirty="0"/>
              <a:t>clear trend in specific holidays happening in the first 20 weeks of each year. </a:t>
            </a:r>
          </a:p>
          <a:p>
            <a:pPr marL="0" indent="0" algn="just">
              <a:buNone/>
            </a:pPr>
            <a:endParaRPr lang="en-US" sz="2800" dirty="0"/>
          </a:p>
          <a:p>
            <a:pPr marL="0" indent="0" algn="just">
              <a:buNone/>
            </a:pPr>
            <a:r>
              <a:rPr lang="en-US" dirty="0"/>
              <a:t>We also see that there is no correlation between Selling Price and Total Units Sold, which means consumers are more likely to continue to buy avocados even if prices are higher or constant to previous weeks. </a:t>
            </a:r>
          </a:p>
          <a:p>
            <a:pPr marL="0" indent="0" algn="just">
              <a:buNone/>
            </a:pPr>
            <a:endParaRPr lang="en-US" sz="2800" dirty="0"/>
          </a:p>
          <a:p>
            <a:pPr marL="0" indent="0" algn="just">
              <a:buNone/>
            </a:pPr>
            <a:r>
              <a:rPr lang="en-US" dirty="0"/>
              <a:t>We believe that marketers have an opportunity to capitalize on the demand already created in the last four years by offering fewer steep discounts in cities with higher constant demand. We believe the increase in units sold should be driven mostly by increased promotion rather than by discounted price on weeks surrounding the holidays. </a:t>
            </a:r>
          </a:p>
          <a:p>
            <a:pPr marL="0" indent="0" algn="just">
              <a:buNone/>
            </a:pPr>
            <a:endParaRPr lang="en-US" dirty="0"/>
          </a:p>
          <a:p>
            <a:pPr marL="0" indent="0" algn="just">
              <a:buNone/>
            </a:pPr>
            <a:r>
              <a:rPr lang="en-US" dirty="0"/>
              <a:t>Furthermore, we believe it’s worth looking into which cities have constant demand and recommend as next steps studying the population and demographics of the consumers. Quick questions come to mind, such as, how many avocados are being bought per household in each city? Or, is the city demand due to higher population density rather than a higher number of avocados per capita?</a:t>
            </a:r>
          </a:p>
        </p:txBody>
      </p:sp>
    </p:spTree>
    <p:extLst>
      <p:ext uri="{BB962C8B-B14F-4D97-AF65-F5344CB8AC3E}">
        <p14:creationId xmlns:p14="http://schemas.microsoft.com/office/powerpoint/2010/main" val="60645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E8AD-54C7-4685-8636-EF35105BD80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Project Background	</a:t>
            </a:r>
          </a:p>
        </p:txBody>
      </p:sp>
      <p:sp>
        <p:nvSpPr>
          <p:cNvPr id="3" name="Content Placeholder 2">
            <a:extLst>
              <a:ext uri="{FF2B5EF4-FFF2-40B4-BE49-F238E27FC236}">
                <a16:creationId xmlns:a16="http://schemas.microsoft.com/office/drawing/2014/main" id="{8DCE8AC7-BF76-45EB-8EA1-F364A67F2FCB}"/>
              </a:ext>
            </a:extLst>
          </p:cNvPr>
          <p:cNvSpPr>
            <a:spLocks noGrp="1"/>
          </p:cNvSpPr>
          <p:nvPr>
            <p:ph idx="1"/>
          </p:nvPr>
        </p:nvSpPr>
        <p:spPr>
          <a:xfrm>
            <a:off x="838200" y="1971260"/>
            <a:ext cx="10515600" cy="4084984"/>
          </a:xfrm>
        </p:spPr>
        <p:txBody>
          <a:bodyPr>
            <a:normAutofit fontScale="85000" lnSpcReduction="10000"/>
          </a:bodyPr>
          <a:lstStyle/>
          <a:p>
            <a:pPr marL="0" indent="0" algn="just">
              <a:buNone/>
            </a:pPr>
            <a:r>
              <a:rPr lang="en-US" sz="2000" dirty="0"/>
              <a:t>In recent years, avocados have become a widely popular fruit in the United States. With this project we are interested in understanding the magnitude of this industry in the country and we aim to describe and analyze the trends in major cities of the United States. More specifically, whether marketers could experience an increase in revenue through the implementation of either higher spending on promotion or </a:t>
            </a:r>
            <a:r>
              <a:rPr lang="en-US" sz="2000"/>
              <a:t>increased pricing.</a:t>
            </a:r>
            <a:endParaRPr lang="en-US" sz="2000" dirty="0"/>
          </a:p>
          <a:p>
            <a:pPr marL="0" indent="0" algn="just">
              <a:buNone/>
            </a:pPr>
            <a:endParaRPr lang="en-US" sz="2000" dirty="0"/>
          </a:p>
          <a:p>
            <a:pPr marL="0" indent="0" algn="just">
              <a:buNone/>
            </a:pPr>
            <a:r>
              <a:rPr lang="en-US" sz="2000" dirty="0"/>
              <a:t>This project consists of public data published by the Hass Avocado Board on their website. Our project uses a sample of 45 major US cities and the first 20 weeks of each year from 2017 to 2020. The data is also divided by avocado type, conventional or organic, although this presentation will focus mostly on conventional avocados. Our data also consists of 3 different PLUs and 3 bags of avocados based on their size. The data contains Average Selling Price (ASP) for each week and each city and the following are the PLUs based on the size of the unit. </a:t>
            </a:r>
          </a:p>
          <a:p>
            <a:pPr marL="0" indent="0" algn="just">
              <a:buNone/>
            </a:pPr>
            <a:endParaRPr lang="en-US" sz="2000" dirty="0"/>
          </a:p>
          <a:p>
            <a:pPr marL="0" indent="0" algn="just">
              <a:buNone/>
            </a:pPr>
            <a:r>
              <a:rPr lang="en-US" sz="2000" dirty="0"/>
              <a:t>PLU 4046: Small</a:t>
            </a:r>
          </a:p>
          <a:p>
            <a:pPr marL="0" indent="0" algn="just">
              <a:buNone/>
            </a:pPr>
            <a:r>
              <a:rPr lang="en-US" sz="2000" dirty="0"/>
              <a:t>PLU 4225: Large</a:t>
            </a:r>
          </a:p>
          <a:p>
            <a:pPr marL="0" indent="0" algn="just">
              <a:buNone/>
            </a:pPr>
            <a:r>
              <a:rPr lang="en-US" sz="2000" dirty="0"/>
              <a:t>PLU 4770 : Extra Large</a:t>
            </a:r>
          </a:p>
        </p:txBody>
      </p:sp>
    </p:spTree>
    <p:extLst>
      <p:ext uri="{BB962C8B-B14F-4D97-AF65-F5344CB8AC3E}">
        <p14:creationId xmlns:p14="http://schemas.microsoft.com/office/powerpoint/2010/main" val="8490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5090-505A-4499-84F2-55F00DEC74BF}"/>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000" dirty="0"/>
              <a:t>Total sales of conventional avocados by PLU from 2017 to 2020</a:t>
            </a:r>
          </a:p>
        </p:txBody>
      </p:sp>
      <p:graphicFrame>
        <p:nvGraphicFramePr>
          <p:cNvPr id="4" name="Content Placeholder 3">
            <a:extLst>
              <a:ext uri="{FF2B5EF4-FFF2-40B4-BE49-F238E27FC236}">
                <a16:creationId xmlns:a16="http://schemas.microsoft.com/office/drawing/2014/main" id="{EEB3F63D-E8FA-4410-A03E-75940EC2216C}"/>
              </a:ext>
            </a:extLst>
          </p:cNvPr>
          <p:cNvGraphicFramePr>
            <a:graphicFrameLocks noGrp="1"/>
          </p:cNvGraphicFramePr>
          <p:nvPr>
            <p:ph idx="1"/>
            <p:extLst>
              <p:ext uri="{D42A27DB-BD31-4B8C-83A1-F6EECF244321}">
                <p14:modId xmlns:p14="http://schemas.microsoft.com/office/powerpoint/2010/main" val="3836024269"/>
              </p:ext>
            </p:extLst>
          </p:nvPr>
        </p:nvGraphicFramePr>
        <p:xfrm>
          <a:off x="6096000" y="1968560"/>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79365CC-FE92-4A6E-9DDE-F5DBE4D4E215}"/>
              </a:ext>
            </a:extLst>
          </p:cNvPr>
          <p:cNvSpPr txBox="1"/>
          <p:nvPr/>
        </p:nvSpPr>
        <p:spPr>
          <a:xfrm>
            <a:off x="838200" y="3059316"/>
            <a:ext cx="5257800" cy="2169825"/>
          </a:xfrm>
          <a:prstGeom prst="rect">
            <a:avLst/>
          </a:prstGeom>
          <a:noFill/>
        </p:spPr>
        <p:txBody>
          <a:bodyPr wrap="square" rtlCol="0">
            <a:spAutoFit/>
          </a:bodyPr>
          <a:lstStyle/>
          <a:p>
            <a:pPr algn="just"/>
            <a:r>
              <a:rPr lang="en-US" sz="1500" dirty="0"/>
              <a:t>The two most common sizes of conventional avocados are Small and Large, both in bulk and bagged. </a:t>
            </a:r>
          </a:p>
          <a:p>
            <a:pPr algn="just"/>
            <a:endParaRPr lang="en-US" sz="1500" dirty="0"/>
          </a:p>
          <a:p>
            <a:pPr algn="just"/>
            <a:r>
              <a:rPr lang="en-US" sz="1500" dirty="0"/>
              <a:t>Additionally, we see that the Small and Large conventional units have steadily become more popular in the last four years, particularly in 2020. </a:t>
            </a:r>
          </a:p>
          <a:p>
            <a:pPr algn="just"/>
            <a:endParaRPr lang="en-US" sz="1500" dirty="0"/>
          </a:p>
          <a:p>
            <a:pPr algn="just"/>
            <a:r>
              <a:rPr lang="en-US" sz="1500" dirty="0"/>
              <a:t>Bagged sales of Large units had their biggest increase (63%) in 2020 compared to 2019. </a:t>
            </a:r>
          </a:p>
        </p:txBody>
      </p:sp>
    </p:spTree>
    <p:extLst>
      <p:ext uri="{BB962C8B-B14F-4D97-AF65-F5344CB8AC3E}">
        <p14:creationId xmlns:p14="http://schemas.microsoft.com/office/powerpoint/2010/main" val="105918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46CA-C31D-4877-BEA1-312FF3F6DAC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600" dirty="0"/>
              <a:t>Organic avocados are more popular when sold in bags</a:t>
            </a:r>
          </a:p>
        </p:txBody>
      </p:sp>
      <p:graphicFrame>
        <p:nvGraphicFramePr>
          <p:cNvPr id="4" name="Content Placeholder 3">
            <a:extLst>
              <a:ext uri="{FF2B5EF4-FFF2-40B4-BE49-F238E27FC236}">
                <a16:creationId xmlns:a16="http://schemas.microsoft.com/office/drawing/2014/main" id="{955332C2-7929-4ABC-A45F-F0AE03ACFA39}"/>
              </a:ext>
            </a:extLst>
          </p:cNvPr>
          <p:cNvGraphicFramePr>
            <a:graphicFrameLocks noGrp="1"/>
          </p:cNvGraphicFramePr>
          <p:nvPr>
            <p:ph idx="1"/>
            <p:extLst>
              <p:ext uri="{D42A27DB-BD31-4B8C-83A1-F6EECF244321}">
                <p14:modId xmlns:p14="http://schemas.microsoft.com/office/powerpoint/2010/main" val="3825810841"/>
              </p:ext>
            </p:extLst>
          </p:nvPr>
        </p:nvGraphicFramePr>
        <p:xfrm>
          <a:off x="1256863" y="2141537"/>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ED64CF0-1DC3-4A63-81FC-8C9490D9A10A}"/>
              </a:ext>
            </a:extLst>
          </p:cNvPr>
          <p:cNvSpPr txBox="1"/>
          <p:nvPr/>
        </p:nvSpPr>
        <p:spPr>
          <a:xfrm>
            <a:off x="7036906" y="3429000"/>
            <a:ext cx="3898231" cy="1569660"/>
          </a:xfrm>
          <a:prstGeom prst="rect">
            <a:avLst/>
          </a:prstGeom>
          <a:noFill/>
        </p:spPr>
        <p:txBody>
          <a:bodyPr wrap="square" rtlCol="0">
            <a:spAutoFit/>
          </a:bodyPr>
          <a:lstStyle/>
          <a:p>
            <a:pPr algn="just"/>
            <a:r>
              <a:rPr lang="en-US" sz="1600" dirty="0"/>
              <a:t>On the other hand, organic avocados are less popular sold individually compared to conventional avocados, yet  sales of bagged units in 2020 have increased by 32% for small avocados compared to 2019 and large avocados increased by 128%.  </a:t>
            </a:r>
          </a:p>
        </p:txBody>
      </p:sp>
    </p:spTree>
    <p:extLst>
      <p:ext uri="{BB962C8B-B14F-4D97-AF65-F5344CB8AC3E}">
        <p14:creationId xmlns:p14="http://schemas.microsoft.com/office/powerpoint/2010/main" val="213668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0058-2BC4-48DC-ABC3-C53EFA3D84F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000" dirty="0"/>
              <a:t>Total Units Sold Continues Increase in 2020</a:t>
            </a:r>
          </a:p>
        </p:txBody>
      </p:sp>
      <p:graphicFrame>
        <p:nvGraphicFramePr>
          <p:cNvPr id="4" name="Content Placeholder 3">
            <a:extLst>
              <a:ext uri="{FF2B5EF4-FFF2-40B4-BE49-F238E27FC236}">
                <a16:creationId xmlns:a16="http://schemas.microsoft.com/office/drawing/2014/main" id="{159E3E2A-9DAF-4E02-8712-4FC1458DF179}"/>
              </a:ext>
            </a:extLst>
          </p:cNvPr>
          <p:cNvGraphicFramePr>
            <a:graphicFrameLocks noGrp="1"/>
          </p:cNvGraphicFramePr>
          <p:nvPr>
            <p:ph idx="1"/>
            <p:extLst>
              <p:ext uri="{D42A27DB-BD31-4B8C-83A1-F6EECF244321}">
                <p14:modId xmlns:p14="http://schemas.microsoft.com/office/powerpoint/2010/main" val="3999756319"/>
              </p:ext>
            </p:extLst>
          </p:nvPr>
        </p:nvGraphicFramePr>
        <p:xfrm>
          <a:off x="1323474" y="1825624"/>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D2CA037-1B43-4E05-B9F8-174EA0D47D6B}"/>
              </a:ext>
            </a:extLst>
          </p:cNvPr>
          <p:cNvSpPr txBox="1"/>
          <p:nvPr/>
        </p:nvSpPr>
        <p:spPr>
          <a:xfrm>
            <a:off x="6581274" y="2108467"/>
            <a:ext cx="4033717" cy="3785652"/>
          </a:xfrm>
          <a:prstGeom prst="rect">
            <a:avLst/>
          </a:prstGeom>
          <a:noFill/>
        </p:spPr>
        <p:txBody>
          <a:bodyPr wrap="square" rtlCol="0">
            <a:spAutoFit/>
          </a:bodyPr>
          <a:lstStyle/>
          <a:p>
            <a:pPr algn="just"/>
            <a:r>
              <a:rPr lang="en-US" sz="1600" dirty="0"/>
              <a:t>Combined total sales have been increasing since 2017. </a:t>
            </a:r>
          </a:p>
          <a:p>
            <a:pPr algn="just"/>
            <a:endParaRPr lang="en-US" sz="1600" dirty="0"/>
          </a:p>
          <a:p>
            <a:pPr algn="just"/>
            <a:r>
              <a:rPr lang="en-US" sz="1600" dirty="0"/>
              <a:t>After slow sales growth in 2019, combined sales increased by 9.1% in 2020. </a:t>
            </a:r>
          </a:p>
          <a:p>
            <a:pPr algn="just"/>
            <a:endParaRPr lang="en-US" sz="1600" dirty="0"/>
          </a:p>
          <a:p>
            <a:pPr algn="just"/>
            <a:r>
              <a:rPr lang="en-US" sz="1600" dirty="0"/>
              <a:t>Although organic avocados sales growth increased by 26.8%, combined growth was mostly driven by the high volume of conventional avocado sales which  increased by 8.4%.</a:t>
            </a:r>
          </a:p>
          <a:p>
            <a:pPr algn="just"/>
            <a:endParaRPr lang="en-US" sz="1600" dirty="0"/>
          </a:p>
          <a:p>
            <a:pPr algn="just"/>
            <a:r>
              <a:rPr lang="en-US" sz="1600" dirty="0"/>
              <a:t>The following slides will only focus on conventional avocados due to their magnitude.</a:t>
            </a:r>
          </a:p>
        </p:txBody>
      </p:sp>
    </p:spTree>
    <p:extLst>
      <p:ext uri="{BB962C8B-B14F-4D97-AF65-F5344CB8AC3E}">
        <p14:creationId xmlns:p14="http://schemas.microsoft.com/office/powerpoint/2010/main" val="127762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4455-9520-45B0-AE56-5C1127F5CA15}"/>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Conventional ASP has a normal distribution between 2017 and 2020</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32D25257-E1B0-461C-8CFA-0DDFB14DFE05}"/>
                  </a:ext>
                </a:extLst>
              </p:cNvPr>
              <p:cNvGraphicFramePr>
                <a:graphicFrameLocks noGrp="1"/>
              </p:cNvGraphicFramePr>
              <p:nvPr>
                <p:ph idx="1"/>
                <p:extLst>
                  <p:ext uri="{D42A27DB-BD31-4B8C-83A1-F6EECF244321}">
                    <p14:modId xmlns:p14="http://schemas.microsoft.com/office/powerpoint/2010/main" val="351020471"/>
                  </p:ext>
                </p:extLst>
              </p:nvPr>
            </p:nvGraphicFramePr>
            <p:xfrm>
              <a:off x="838200" y="1825625"/>
              <a:ext cx="52578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32D25257-E1B0-461C-8CFA-0DDFB14DFE05}"/>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5257800" cy="4351338"/>
              </a:xfrm>
              <a:prstGeom prst="rect">
                <a:avLst/>
              </a:prstGeom>
            </p:spPr>
          </p:pic>
        </mc:Fallback>
      </mc:AlternateContent>
      <p:sp>
        <p:nvSpPr>
          <p:cNvPr id="5" name="TextBox 4">
            <a:extLst>
              <a:ext uri="{FF2B5EF4-FFF2-40B4-BE49-F238E27FC236}">
                <a16:creationId xmlns:a16="http://schemas.microsoft.com/office/drawing/2014/main" id="{E04DA1C4-D242-4962-B631-D63E167D5504}"/>
              </a:ext>
            </a:extLst>
          </p:cNvPr>
          <p:cNvSpPr txBox="1"/>
          <p:nvPr/>
        </p:nvSpPr>
        <p:spPr>
          <a:xfrm>
            <a:off x="6944139" y="1929646"/>
            <a:ext cx="4240696" cy="4247317"/>
          </a:xfrm>
          <a:prstGeom prst="rect">
            <a:avLst/>
          </a:prstGeom>
          <a:noFill/>
        </p:spPr>
        <p:txBody>
          <a:bodyPr wrap="square" rtlCol="0">
            <a:spAutoFit/>
          </a:bodyPr>
          <a:lstStyle/>
          <a:p>
            <a:pPr algn="just"/>
            <a:r>
              <a:rPr lang="en-US" dirty="0"/>
              <a:t>We see that conventional avocados ASP has a normal distribution with a standard deviation of .25 cents which indicates prices have been more spread out and have higher variability rather than clustered close to the mean of $1.13 between 2017 and 2020. </a:t>
            </a:r>
          </a:p>
          <a:p>
            <a:endParaRPr lang="en-US" dirty="0"/>
          </a:p>
          <a:p>
            <a:r>
              <a:rPr lang="en-US" dirty="0"/>
              <a:t>Mean = $1.13</a:t>
            </a:r>
          </a:p>
          <a:p>
            <a:r>
              <a:rPr lang="en-US" dirty="0"/>
              <a:t>Median = $1.12</a:t>
            </a:r>
          </a:p>
          <a:p>
            <a:r>
              <a:rPr lang="en-US" dirty="0"/>
              <a:t>Mode = $1.14</a:t>
            </a:r>
          </a:p>
          <a:p>
            <a:r>
              <a:rPr lang="en-US" dirty="0"/>
              <a:t>Standard Deviation = $0.25</a:t>
            </a:r>
          </a:p>
          <a:p>
            <a:r>
              <a:rPr lang="en-US" dirty="0"/>
              <a:t>Range = $1.47</a:t>
            </a:r>
          </a:p>
          <a:p>
            <a:r>
              <a:rPr lang="en-US" dirty="0"/>
              <a:t>Minimum = $0.46</a:t>
            </a:r>
          </a:p>
          <a:p>
            <a:r>
              <a:rPr lang="en-US" dirty="0"/>
              <a:t>Maximum = $1.93</a:t>
            </a:r>
          </a:p>
        </p:txBody>
      </p:sp>
    </p:spTree>
    <p:extLst>
      <p:ext uri="{BB962C8B-B14F-4D97-AF65-F5344CB8AC3E}">
        <p14:creationId xmlns:p14="http://schemas.microsoft.com/office/powerpoint/2010/main" val="28683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F5C8-0791-4A54-9B68-E78B4380F9E5}"/>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a:t>Super Bowl and Cinco de Mayo have constant spikes in consumption of conventional avocados</a:t>
            </a:r>
          </a:p>
        </p:txBody>
      </p:sp>
      <p:sp>
        <p:nvSpPr>
          <p:cNvPr id="5" name="TextBox 4">
            <a:extLst>
              <a:ext uri="{FF2B5EF4-FFF2-40B4-BE49-F238E27FC236}">
                <a16:creationId xmlns:a16="http://schemas.microsoft.com/office/drawing/2014/main" id="{656AAD15-E766-4649-851A-921B374DFECB}"/>
              </a:ext>
            </a:extLst>
          </p:cNvPr>
          <p:cNvSpPr txBox="1"/>
          <p:nvPr/>
        </p:nvSpPr>
        <p:spPr>
          <a:xfrm>
            <a:off x="6520069" y="2708632"/>
            <a:ext cx="4174434" cy="2585323"/>
          </a:xfrm>
          <a:prstGeom prst="rect">
            <a:avLst/>
          </a:prstGeom>
          <a:noFill/>
        </p:spPr>
        <p:txBody>
          <a:bodyPr wrap="square" rtlCol="0">
            <a:spAutoFit/>
          </a:bodyPr>
          <a:lstStyle/>
          <a:p>
            <a:pPr algn="just"/>
            <a:r>
              <a:rPr lang="en-US" dirty="0"/>
              <a:t>After analyzing the total sales per week, we realize that week 5 and week 18 are two weeks in which avocado sales follow a trend.</a:t>
            </a:r>
          </a:p>
          <a:p>
            <a:pPr algn="just"/>
            <a:endParaRPr lang="en-US" dirty="0"/>
          </a:p>
          <a:p>
            <a:pPr algn="just"/>
            <a:r>
              <a:rPr lang="en-US" dirty="0"/>
              <a:t>Week 5 consistently falls on the week heading into the Super Bowl, while week 18 is the first week of May, or the week around May-5</a:t>
            </a:r>
            <a:r>
              <a:rPr lang="en-US" baseline="30000" dirty="0"/>
              <a:t>th</a:t>
            </a:r>
            <a:r>
              <a:rPr lang="en-US" dirty="0"/>
              <a:t> (“Cinco de Mayo”). </a:t>
            </a:r>
          </a:p>
        </p:txBody>
      </p:sp>
      <p:graphicFrame>
        <p:nvGraphicFramePr>
          <p:cNvPr id="9" name="Content Placeholder 8">
            <a:extLst>
              <a:ext uri="{FF2B5EF4-FFF2-40B4-BE49-F238E27FC236}">
                <a16:creationId xmlns:a16="http://schemas.microsoft.com/office/drawing/2014/main" id="{461F4C3B-7EC5-46B8-95BB-5E8CF0444F8D}"/>
              </a:ext>
            </a:extLst>
          </p:cNvPr>
          <p:cNvGraphicFramePr>
            <a:graphicFrameLocks noGrp="1"/>
          </p:cNvGraphicFramePr>
          <p:nvPr>
            <p:ph idx="1"/>
            <p:extLst>
              <p:ext uri="{D42A27DB-BD31-4B8C-83A1-F6EECF244321}">
                <p14:modId xmlns:p14="http://schemas.microsoft.com/office/powerpoint/2010/main" val="1546689638"/>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56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3944-5720-423F-BBFF-09C6D28B9397}"/>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Discounted Conventional ASP in Week 5 and Week 18</a:t>
            </a:r>
          </a:p>
        </p:txBody>
      </p:sp>
      <p:graphicFrame>
        <p:nvGraphicFramePr>
          <p:cNvPr id="4" name="Content Placeholder 3">
            <a:extLst>
              <a:ext uri="{FF2B5EF4-FFF2-40B4-BE49-F238E27FC236}">
                <a16:creationId xmlns:a16="http://schemas.microsoft.com/office/drawing/2014/main" id="{92D73EBC-84D2-44E4-97C6-5F9A9EF95E00}"/>
              </a:ext>
            </a:extLst>
          </p:cNvPr>
          <p:cNvGraphicFramePr>
            <a:graphicFrameLocks noGrp="1"/>
          </p:cNvGraphicFramePr>
          <p:nvPr>
            <p:ph idx="1"/>
            <p:extLst>
              <p:ext uri="{D42A27DB-BD31-4B8C-83A1-F6EECF244321}">
                <p14:modId xmlns:p14="http://schemas.microsoft.com/office/powerpoint/2010/main" val="1811950300"/>
              </p:ext>
            </p:extLst>
          </p:nvPr>
        </p:nvGraphicFramePr>
        <p:xfrm>
          <a:off x="6096000" y="2050613"/>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2E7CDA0-F311-4658-8C7C-7D40298FDF21}"/>
              </a:ext>
            </a:extLst>
          </p:cNvPr>
          <p:cNvSpPr txBox="1"/>
          <p:nvPr/>
        </p:nvSpPr>
        <p:spPr>
          <a:xfrm>
            <a:off x="838200" y="2050613"/>
            <a:ext cx="4833729" cy="4247317"/>
          </a:xfrm>
          <a:prstGeom prst="rect">
            <a:avLst/>
          </a:prstGeom>
          <a:noFill/>
        </p:spPr>
        <p:txBody>
          <a:bodyPr wrap="square" rtlCol="0">
            <a:spAutoFit/>
          </a:bodyPr>
          <a:lstStyle/>
          <a:p>
            <a:pPr algn="just"/>
            <a:r>
              <a:rPr lang="en-US" dirty="0"/>
              <a:t>We also analyzed the Average Selling Price (ASP) reported each week and realized that ASP follows a similar pattern than Total Sales in week 5 and week 18. </a:t>
            </a:r>
          </a:p>
          <a:p>
            <a:pPr algn="just"/>
            <a:endParaRPr lang="en-US" dirty="0"/>
          </a:p>
          <a:p>
            <a:pPr algn="just"/>
            <a:r>
              <a:rPr lang="en-US" dirty="0"/>
              <a:t>The trend in this case is a lower ASP during these two weeks. </a:t>
            </a:r>
          </a:p>
          <a:p>
            <a:pPr algn="just"/>
            <a:endParaRPr lang="en-US" dirty="0"/>
          </a:p>
          <a:p>
            <a:pPr algn="just"/>
            <a:r>
              <a:rPr lang="en-US" dirty="0"/>
              <a:t>In 2020, on average, the ASP was reduced by 16% in week 5 while jumping 15% in week 6 and a 10% reduction in ASP in week 18 while recovering only 4% in week 19.</a:t>
            </a:r>
            <a:br>
              <a:rPr lang="en-US" dirty="0"/>
            </a:br>
            <a:br>
              <a:rPr lang="en-US" dirty="0"/>
            </a:br>
            <a:r>
              <a:rPr lang="en-US" dirty="0"/>
              <a:t>We assume that it is not a problem of supply shortages but rather a strategy to create demand. </a:t>
            </a:r>
          </a:p>
        </p:txBody>
      </p:sp>
    </p:spTree>
    <p:extLst>
      <p:ext uri="{BB962C8B-B14F-4D97-AF65-F5344CB8AC3E}">
        <p14:creationId xmlns:p14="http://schemas.microsoft.com/office/powerpoint/2010/main" val="195266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E3D7-18E8-4774-9462-BF6638CB8490}"/>
              </a:ext>
            </a:extLst>
          </p:cNvPr>
          <p:cNvSpPr>
            <a:spLocks noGrp="1"/>
          </p:cNvSpPr>
          <p:nvPr>
            <p:ph type="title"/>
          </p:nvPr>
        </p:nvSpPr>
        <p:spPr>
          <a:xfrm>
            <a:off x="1003853" y="365125"/>
            <a:ext cx="10184295" cy="1325563"/>
          </a:xfrm>
        </p:spPr>
        <p:style>
          <a:lnRef idx="2">
            <a:schemeClr val="accent1"/>
          </a:lnRef>
          <a:fillRef idx="1">
            <a:schemeClr val="lt1"/>
          </a:fillRef>
          <a:effectRef idx="0">
            <a:schemeClr val="accent1"/>
          </a:effectRef>
          <a:fontRef idx="minor">
            <a:schemeClr val="dk1"/>
          </a:fontRef>
        </p:style>
        <p:txBody>
          <a:bodyPr/>
          <a:lstStyle/>
          <a:p>
            <a:r>
              <a:rPr lang="en-US" dirty="0"/>
              <a:t>Estimated Revenue increases in 2020</a:t>
            </a:r>
          </a:p>
        </p:txBody>
      </p:sp>
      <p:graphicFrame>
        <p:nvGraphicFramePr>
          <p:cNvPr id="4" name="Content Placeholder 3">
            <a:extLst>
              <a:ext uri="{FF2B5EF4-FFF2-40B4-BE49-F238E27FC236}">
                <a16:creationId xmlns:a16="http://schemas.microsoft.com/office/drawing/2014/main" id="{7B130168-4612-4B2B-8693-D06ED46E7FCF}"/>
              </a:ext>
            </a:extLst>
          </p:cNvPr>
          <p:cNvGraphicFramePr>
            <a:graphicFrameLocks noGrp="1"/>
          </p:cNvGraphicFramePr>
          <p:nvPr>
            <p:ph idx="1"/>
            <p:extLst>
              <p:ext uri="{D42A27DB-BD31-4B8C-83A1-F6EECF244321}">
                <p14:modId xmlns:p14="http://schemas.microsoft.com/office/powerpoint/2010/main" val="3135761551"/>
              </p:ext>
            </p:extLst>
          </p:nvPr>
        </p:nvGraphicFramePr>
        <p:xfrm>
          <a:off x="5930347" y="1690688"/>
          <a:ext cx="52578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A92543D-CA94-4EA8-8335-674234DDD6D8}"/>
              </a:ext>
            </a:extLst>
          </p:cNvPr>
          <p:cNvSpPr txBox="1"/>
          <p:nvPr/>
        </p:nvSpPr>
        <p:spPr>
          <a:xfrm>
            <a:off x="1003853" y="2019697"/>
            <a:ext cx="4558748" cy="3693319"/>
          </a:xfrm>
          <a:prstGeom prst="rect">
            <a:avLst/>
          </a:prstGeom>
          <a:noFill/>
        </p:spPr>
        <p:txBody>
          <a:bodyPr wrap="square" rtlCol="0">
            <a:spAutoFit/>
          </a:bodyPr>
          <a:lstStyle/>
          <a:p>
            <a:pPr algn="just"/>
            <a:r>
              <a:rPr lang="en-US" dirty="0"/>
              <a:t>We see that Revenue follows a similar pattern than the Total Unit Sales chart with two spikes in Week 5 and Week 18.</a:t>
            </a:r>
          </a:p>
          <a:p>
            <a:pPr algn="just"/>
            <a:endParaRPr lang="en-US" dirty="0"/>
          </a:p>
          <a:p>
            <a:pPr algn="just"/>
            <a:r>
              <a:rPr lang="en-US" dirty="0"/>
              <a:t>We also see that 2020 has had a steady incline as it separates from the previous 3 years and revenue increased by approximately $10M USD or about 32% in week 11. </a:t>
            </a:r>
          </a:p>
          <a:p>
            <a:pPr algn="just"/>
            <a:endParaRPr lang="en-US" dirty="0"/>
          </a:p>
          <a:p>
            <a:pPr algn="just"/>
            <a:r>
              <a:rPr lang="en-US" dirty="0"/>
              <a:t>Although we didn’t study the impact of COVID-19 in the avocado industry, week 11 was around the same time the US started to order lockdowns due to the pandemic. </a:t>
            </a:r>
          </a:p>
        </p:txBody>
      </p:sp>
    </p:spTree>
    <p:extLst>
      <p:ext uri="{BB962C8B-B14F-4D97-AF65-F5344CB8AC3E}">
        <p14:creationId xmlns:p14="http://schemas.microsoft.com/office/powerpoint/2010/main" val="17630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1166</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Avocado Sales in the United States from 2017 to 2020</vt:lpstr>
      <vt:lpstr>Project Background </vt:lpstr>
      <vt:lpstr>Total sales of conventional avocados by PLU from 2017 to 2020</vt:lpstr>
      <vt:lpstr>Organic avocados are more popular when sold in bags</vt:lpstr>
      <vt:lpstr>Total Units Sold Continues Increase in 2020</vt:lpstr>
      <vt:lpstr>Conventional ASP has a normal distribution between 2017 and 2020</vt:lpstr>
      <vt:lpstr>Super Bowl and Cinco de Mayo have constant spikes in consumption of conventional avocados</vt:lpstr>
      <vt:lpstr>Discounted Conventional ASP in Week 5 and Week 18</vt:lpstr>
      <vt:lpstr>Estimated Revenue increases in 2020</vt:lpstr>
      <vt:lpstr>Total Units Sold and Revenue Have a Strong Correlation for Conventional Avocados</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Avocado Sales in the United States from 2017 to 2020</dc:title>
  <dc:creator>Oscar Castro</dc:creator>
  <cp:lastModifiedBy>Oscar Castro</cp:lastModifiedBy>
  <cp:revision>4</cp:revision>
  <dcterms:created xsi:type="dcterms:W3CDTF">2020-07-30T04:13:07Z</dcterms:created>
  <dcterms:modified xsi:type="dcterms:W3CDTF">2020-10-09T17:19:25Z</dcterms:modified>
</cp:coreProperties>
</file>