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91" autoAdjust="0"/>
  </p:normalViewPr>
  <p:slideViewPr>
    <p:cSldViewPr snapToGrid="0">
      <p:cViewPr varScale="1">
        <p:scale>
          <a:sx n="100" d="100"/>
          <a:sy n="100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5E0AC-DEAB-466D-BA78-2CAE0B1427D6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D4AE3-6379-4A68-A5DC-9C960750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47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Identifique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y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nombres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árbol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funciones</a:t>
            </a:r>
            <a:r>
              <a:rPr lang="en-US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D4AE3-6379-4A68-A5DC-9C96075095E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Visualice</a:t>
            </a:r>
            <a:r>
              <a:rPr lang="en-US" dirty="0" smtClean="0"/>
              <a:t> el </a:t>
            </a:r>
            <a:r>
              <a:rPr lang="en-US" dirty="0" err="1" smtClean="0"/>
              <a:t>árbol</a:t>
            </a:r>
            <a:r>
              <a:rPr lang="en-US" dirty="0" smtClean="0"/>
              <a:t> de </a:t>
            </a:r>
            <a:r>
              <a:rPr lang="en-US" dirty="0" err="1" smtClean="0"/>
              <a:t>llamados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dirty="0" err="1" smtClean="0"/>
              <a:t>Identifique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y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nombres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árbol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funciones</a:t>
            </a:r>
            <a:r>
              <a:rPr lang="en-US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D4AE3-6379-4A68-A5DC-9C96075095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41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Visualice</a:t>
            </a:r>
            <a:r>
              <a:rPr lang="en-US" dirty="0" smtClean="0"/>
              <a:t> el </a:t>
            </a:r>
            <a:r>
              <a:rPr lang="en-US" dirty="0" err="1" smtClean="0"/>
              <a:t>árbol</a:t>
            </a:r>
            <a:r>
              <a:rPr lang="en-US" dirty="0" smtClean="0"/>
              <a:t> de </a:t>
            </a:r>
            <a:r>
              <a:rPr lang="en-US" dirty="0" err="1" smtClean="0"/>
              <a:t>llamados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dirty="0" err="1" smtClean="0"/>
              <a:t>Identifique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y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nombres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árbol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funciones</a:t>
            </a:r>
            <a:r>
              <a:rPr lang="en-US" baseline="0" dirty="0" smtClean="0"/>
              <a:t>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D4AE3-6379-4A68-A5DC-9C96075095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Visualice</a:t>
            </a:r>
            <a:r>
              <a:rPr lang="en-US" dirty="0" smtClean="0"/>
              <a:t> el </a:t>
            </a:r>
            <a:r>
              <a:rPr lang="en-US" dirty="0" err="1" smtClean="0"/>
              <a:t>árbol</a:t>
            </a:r>
            <a:r>
              <a:rPr lang="en-US" dirty="0" smtClean="0"/>
              <a:t> de </a:t>
            </a:r>
            <a:r>
              <a:rPr lang="en-US" dirty="0" err="1" smtClean="0"/>
              <a:t>llamados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dirty="0" err="1" smtClean="0"/>
              <a:t>Identifique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y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nombres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árbol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funciones</a:t>
            </a:r>
            <a:r>
              <a:rPr lang="en-US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D4AE3-6379-4A68-A5DC-9C96075095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31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43628" y="0"/>
            <a:ext cx="12045195" cy="690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976" y="-6269"/>
            <a:ext cx="9613861" cy="69046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1D4F-0857-4374-AE3C-E495AB0A325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 descr="HD-ShadowSho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8" y="684196"/>
            <a:ext cx="12045195" cy="24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1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8" y="684196"/>
            <a:ext cx="12045195" cy="2425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628" y="0"/>
            <a:ext cx="12045195" cy="690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1D4F-0857-4374-AE3C-E495AB0A325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1976" y="-6269"/>
            <a:ext cx="9613861" cy="622089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1D4F-0857-4374-AE3C-E495AB0A325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fld id="{399FF4E7-000B-45FA-97C1-631121A6A8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358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3628" y="0"/>
            <a:ext cx="12045195" cy="690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 1: Valoraciones</a:t>
            </a:r>
            <a:endParaRPr lang="es-CR" dirty="0"/>
          </a:p>
        </p:txBody>
      </p:sp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8" y="684196"/>
            <a:ext cx="12045195" cy="24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 2: Códigos de referencia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 3: Rendimiento por descuento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6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 4: Valoraciones por ISIN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3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41</TotalTime>
  <Words>108</Words>
  <Application>Microsoft Office PowerPoint</Application>
  <PresentationFormat>Widescreen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Berlin</vt:lpstr>
      <vt:lpstr>Ejercicio 1: Valoraciones</vt:lpstr>
      <vt:lpstr>Ejercicio 2: Códigos de referencia</vt:lpstr>
      <vt:lpstr>Ejercicio 3: Rendimiento por descuento</vt:lpstr>
      <vt:lpstr>Ejercicio 4: Valoraciones por ISIN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Centeno, Oscar</dc:creator>
  <cp:lastModifiedBy>Centeno, Oscar</cp:lastModifiedBy>
  <cp:revision>6</cp:revision>
  <dcterms:created xsi:type="dcterms:W3CDTF">2017-02-10T20:49:57Z</dcterms:created>
  <dcterms:modified xsi:type="dcterms:W3CDTF">2017-02-10T21:33:22Z</dcterms:modified>
</cp:coreProperties>
</file>