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415"/>
    <a:srgbClr val="BDD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191" autoAdjust="0"/>
  </p:normalViewPr>
  <p:slideViewPr>
    <p:cSldViewPr snapToGrid="0">
      <p:cViewPr varScale="1">
        <p:scale>
          <a:sx n="64" d="100"/>
          <a:sy n="64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5E0AC-DEAB-466D-BA78-2CAE0B1427D6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D4AE3-6379-4A68-A5DC-9C9607509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47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Identifique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smtClean="0"/>
              <a:t> un parameter</a:t>
            </a:r>
            <a:r>
              <a:rPr lang="en-US" baseline="0" smtClean="0"/>
              <a:t> object.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D4AE3-6379-4A68-A5DC-9C96075095E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5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Identifique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un parameter</a:t>
            </a:r>
            <a:r>
              <a:rPr lang="en-US" baseline="0" dirty="0" smtClean="0"/>
              <a:t> object.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D4AE3-6379-4A68-A5DC-9C96075095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41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Identifique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un parameter</a:t>
            </a:r>
            <a:r>
              <a:rPr lang="en-US" baseline="0" dirty="0" smtClean="0"/>
              <a:t> object.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D4AE3-6379-4A68-A5DC-9C96075095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Identifique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un parameter</a:t>
            </a:r>
            <a:r>
              <a:rPr lang="en-US" baseline="0" dirty="0" smtClean="0"/>
              <a:t> object.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D4AE3-6379-4A68-A5DC-9C96075095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31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43628" y="0"/>
            <a:ext cx="12045195" cy="6904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976" y="-6269"/>
            <a:ext cx="9613861" cy="69046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1D4F-0857-4374-AE3C-E495AB0A3254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 descr="HD-ShadowSho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8" y="684196"/>
            <a:ext cx="12045195" cy="24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1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8" y="684196"/>
            <a:ext cx="12045195" cy="2425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628" y="0"/>
            <a:ext cx="12045195" cy="6904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1D4F-0857-4374-AE3C-E495AB0A3254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1976" y="-6269"/>
            <a:ext cx="9613861" cy="622089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21D4F-0857-4374-AE3C-E495AB0A3254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fld id="{399FF4E7-000B-45FA-97C1-631121A6A8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358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43628" y="0"/>
            <a:ext cx="12045195" cy="6904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Ejercicio 1: Valoraciones</a:t>
            </a:r>
            <a:endParaRPr lang="es-CR" dirty="0"/>
          </a:p>
        </p:txBody>
      </p:sp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8" y="684196"/>
            <a:ext cx="12045195" cy="242596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109272" y="2758191"/>
            <a:ext cx="2762339" cy="133114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MontoDeLaValoracionEnColones</a:t>
            </a:r>
            <a:endParaRPr lang="en-GB" sz="2000" dirty="0"/>
          </a:p>
        </p:txBody>
      </p:sp>
      <p:sp>
        <p:nvSpPr>
          <p:cNvPr id="22" name="Rounded Rectangle 21"/>
          <p:cNvSpPr/>
          <p:nvPr/>
        </p:nvSpPr>
        <p:spPr>
          <a:xfrm>
            <a:off x="4612648" y="2758191"/>
            <a:ext cx="2067713" cy="133114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MontoSinRedondear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421398" y="2758190"/>
            <a:ext cx="2277238" cy="13311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ValorDeMercado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Arrow Connector 25"/>
          <p:cNvCxnSpPr>
            <a:stCxn id="21" idx="3"/>
            <a:endCxn id="22" idx="1"/>
          </p:cNvCxnSpPr>
          <p:nvPr/>
        </p:nvCxnSpPr>
        <p:spPr>
          <a:xfrm>
            <a:off x="3871611" y="3423764"/>
            <a:ext cx="741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3"/>
            <a:endCxn id="23" idx="1"/>
          </p:cNvCxnSpPr>
          <p:nvPr/>
        </p:nvCxnSpPr>
        <p:spPr>
          <a:xfrm flipV="1">
            <a:off x="6680361" y="3423763"/>
            <a:ext cx="741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Ejercicio 2: Códigos de referencia</a:t>
            </a:r>
            <a:endParaRPr lang="en-GB" dirty="0"/>
          </a:p>
        </p:txBody>
      </p:sp>
      <p:sp>
        <p:nvSpPr>
          <p:cNvPr id="72" name="Rounded Rectangle 71"/>
          <p:cNvSpPr/>
          <p:nvPr/>
        </p:nvSpPr>
        <p:spPr>
          <a:xfrm>
            <a:off x="1064302" y="2531272"/>
            <a:ext cx="3119114" cy="128860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Requerimiento</a:t>
            </a:r>
            <a:endParaRPr lang="en-GB" sz="2000" dirty="0"/>
          </a:p>
        </p:txBody>
      </p:sp>
      <p:sp>
        <p:nvSpPr>
          <p:cNvPr id="73" name="Rounded Rectangle 72"/>
          <p:cNvSpPr/>
          <p:nvPr/>
        </p:nvSpPr>
        <p:spPr>
          <a:xfrm>
            <a:off x="4721902" y="2531272"/>
            <a:ext cx="2548328" cy="128860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FechaFormateada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8869250" y="1204808"/>
            <a:ext cx="2707293" cy="128860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AñoAjustado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5" name="Straight Arrow Connector 74"/>
          <p:cNvCxnSpPr>
            <a:stCxn id="72" idx="3"/>
            <a:endCxn id="73" idx="1"/>
          </p:cNvCxnSpPr>
          <p:nvPr/>
        </p:nvCxnSpPr>
        <p:spPr>
          <a:xfrm>
            <a:off x="4183416" y="3175573"/>
            <a:ext cx="538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3" idx="3"/>
            <a:endCxn id="74" idx="1"/>
          </p:cNvCxnSpPr>
          <p:nvPr/>
        </p:nvCxnSpPr>
        <p:spPr>
          <a:xfrm flipV="1">
            <a:off x="7270230" y="1849109"/>
            <a:ext cx="1599020" cy="132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8934138" y="2841581"/>
            <a:ext cx="2707293" cy="128860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MesAjustado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934138" y="4478354"/>
            <a:ext cx="2707293" cy="128860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DiaAjustado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4" name="Straight Arrow Connector 83"/>
          <p:cNvCxnSpPr>
            <a:stCxn id="73" idx="3"/>
            <a:endCxn id="77" idx="1"/>
          </p:cNvCxnSpPr>
          <p:nvPr/>
        </p:nvCxnSpPr>
        <p:spPr>
          <a:xfrm>
            <a:off x="7270230" y="3175573"/>
            <a:ext cx="1663908" cy="31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3" idx="3"/>
            <a:endCxn id="82" idx="1"/>
          </p:cNvCxnSpPr>
          <p:nvPr/>
        </p:nvCxnSpPr>
        <p:spPr>
          <a:xfrm>
            <a:off x="7270230" y="3175573"/>
            <a:ext cx="1663908" cy="194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8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Ejercicio 3: Rendimiento por descuento</a:t>
            </a:r>
            <a:endParaRPr lang="en-GB" dirty="0"/>
          </a:p>
        </p:txBody>
      </p:sp>
      <p:sp>
        <p:nvSpPr>
          <p:cNvPr id="45" name="Rounded Rectangle 44"/>
          <p:cNvSpPr/>
          <p:nvPr/>
        </p:nvSpPr>
        <p:spPr>
          <a:xfrm>
            <a:off x="1057304" y="2233143"/>
            <a:ext cx="2246758" cy="148077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RendimientoPorDescuentoRedondeado</a:t>
            </a:r>
            <a:endParaRPr lang="en-GB" sz="2000" dirty="0"/>
          </a:p>
        </p:txBody>
      </p:sp>
      <p:sp>
        <p:nvSpPr>
          <p:cNvPr id="46" name="Rounded Rectangle 45"/>
          <p:cNvSpPr/>
          <p:nvPr/>
        </p:nvSpPr>
        <p:spPr>
          <a:xfrm>
            <a:off x="4221275" y="2488838"/>
            <a:ext cx="1834427" cy="96938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Rendimiento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721055" y="2255432"/>
            <a:ext cx="1582566" cy="143655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ValorTransadorBruto</a:t>
            </a:r>
            <a:endParaRPr lang="en-GB" sz="2000" dirty="0"/>
          </a:p>
        </p:txBody>
      </p:sp>
      <p:sp>
        <p:nvSpPr>
          <p:cNvPr id="48" name="Rounded Rectangle 47"/>
          <p:cNvSpPr/>
          <p:nvPr/>
        </p:nvSpPr>
        <p:spPr>
          <a:xfrm>
            <a:off x="8860377" y="1493349"/>
            <a:ext cx="1582566" cy="14365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DiasAlVencimiento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8853721" y="3442608"/>
            <a:ext cx="1582566" cy="96938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TasaBruta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Straight Arrow Connector 51"/>
          <p:cNvCxnSpPr>
            <a:stCxn id="45" idx="3"/>
            <a:endCxn id="46" idx="1"/>
          </p:cNvCxnSpPr>
          <p:nvPr/>
        </p:nvCxnSpPr>
        <p:spPr>
          <a:xfrm>
            <a:off x="3304062" y="2973529"/>
            <a:ext cx="917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7" idx="1"/>
          </p:cNvCxnSpPr>
          <p:nvPr/>
        </p:nvCxnSpPr>
        <p:spPr>
          <a:xfrm>
            <a:off x="6055702" y="2973529"/>
            <a:ext cx="665353" cy="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3"/>
            <a:endCxn id="48" idx="1"/>
          </p:cNvCxnSpPr>
          <p:nvPr/>
        </p:nvCxnSpPr>
        <p:spPr>
          <a:xfrm flipV="1">
            <a:off x="8303621" y="2211624"/>
            <a:ext cx="556756" cy="76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7" idx="3"/>
            <a:endCxn id="50" idx="1"/>
          </p:cNvCxnSpPr>
          <p:nvPr/>
        </p:nvCxnSpPr>
        <p:spPr>
          <a:xfrm>
            <a:off x="8303621" y="2973707"/>
            <a:ext cx="550100" cy="95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Ejercicio 4: Valoraciones por ISIN</a:t>
            </a:r>
            <a:endParaRPr lang="en-GB" dirty="0"/>
          </a:p>
        </p:txBody>
      </p:sp>
      <p:sp>
        <p:nvSpPr>
          <p:cNvPr id="46" name="Rounded Rectangle 45"/>
          <p:cNvSpPr/>
          <p:nvPr/>
        </p:nvSpPr>
        <p:spPr>
          <a:xfrm>
            <a:off x="3237875" y="2472843"/>
            <a:ext cx="2404659" cy="127469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ValoracionPorISIN</a:t>
            </a:r>
            <a:endParaRPr lang="en-GB" sz="2000" dirty="0"/>
          </a:p>
        </p:txBody>
      </p:sp>
      <p:sp>
        <p:nvSpPr>
          <p:cNvPr id="47" name="Rounded Rectangle 46"/>
          <p:cNvSpPr/>
          <p:nvPr/>
        </p:nvSpPr>
        <p:spPr>
          <a:xfrm>
            <a:off x="6584074" y="2037331"/>
            <a:ext cx="2091953" cy="83447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ValorDeMercado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584074" y="3527430"/>
            <a:ext cx="2091953" cy="83447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PorcentajeDeCobertura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804946" y="3326352"/>
            <a:ext cx="1693788" cy="12366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DiasAlVencimiento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Straight Arrow Connector 50"/>
          <p:cNvCxnSpPr>
            <a:stCxn id="46" idx="3"/>
            <a:endCxn id="47" idx="1"/>
          </p:cNvCxnSpPr>
          <p:nvPr/>
        </p:nvCxnSpPr>
        <p:spPr>
          <a:xfrm flipV="1">
            <a:off x="5642534" y="2454569"/>
            <a:ext cx="941540" cy="65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3"/>
            <a:endCxn id="48" idx="1"/>
          </p:cNvCxnSpPr>
          <p:nvPr/>
        </p:nvCxnSpPr>
        <p:spPr>
          <a:xfrm>
            <a:off x="5642534" y="3110192"/>
            <a:ext cx="941540" cy="83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8" idx="3"/>
            <a:endCxn id="49" idx="1"/>
          </p:cNvCxnSpPr>
          <p:nvPr/>
        </p:nvCxnSpPr>
        <p:spPr>
          <a:xfrm>
            <a:off x="8676027" y="3944668"/>
            <a:ext cx="1128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4351</TotalTime>
  <Words>87</Words>
  <Application>Microsoft Office PowerPoint</Application>
  <PresentationFormat>Widescreen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Trebuchet MS</vt:lpstr>
      <vt:lpstr>Berlin</vt:lpstr>
      <vt:lpstr>Ejercicio 1: Valoraciones</vt:lpstr>
      <vt:lpstr>Ejercicio 2: Códigos de referencia</vt:lpstr>
      <vt:lpstr>Ejercicio 3: Rendimiento por descuento</vt:lpstr>
      <vt:lpstr>Ejercicio 4: Valoraciones por ISIN</vt:lpstr>
    </vt:vector>
  </TitlesOfParts>
  <Company>GFT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Centeno, Oscar</dc:creator>
  <cp:lastModifiedBy>Centeno, Oscar</cp:lastModifiedBy>
  <cp:revision>29</cp:revision>
  <dcterms:created xsi:type="dcterms:W3CDTF">2017-02-10T20:49:57Z</dcterms:created>
  <dcterms:modified xsi:type="dcterms:W3CDTF">2017-03-10T04:55:33Z</dcterms:modified>
</cp:coreProperties>
</file>