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5"/>
  </p:notesMasterIdLst>
  <p:sldIdLst>
    <p:sldId id="266" r:id="rId2"/>
    <p:sldId id="263" r:id="rId3"/>
    <p:sldId id="267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904" autoAdjust="0"/>
  </p:normalViewPr>
  <p:slideViewPr>
    <p:cSldViewPr snapToGrid="0">
      <p:cViewPr varScale="1">
        <p:scale>
          <a:sx n="116" d="100"/>
          <a:sy n="11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B315-5CD4-43D4-81F1-5C48C53D762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D82CC-0E6A-4BBE-A498-24D9CE21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D82CC-0E6A-4BBE-A498-24D9CE218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364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078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47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095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71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084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43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38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67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62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296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411659-155B-4543-88F9-7A6633FEC5AC}" type="datetimeFigureOut">
              <a:rPr lang="es-CR" smtClean="0"/>
              <a:t>19/09/2017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895BE92-47AD-4163-94AB-28A7CCBA4E2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22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515575"/>
            <a:ext cx="10772775" cy="1658198"/>
          </a:xfrm>
        </p:spPr>
        <p:txBody>
          <a:bodyPr/>
          <a:lstStyle/>
          <a:p>
            <a:r>
              <a:rPr lang="es-CR" dirty="0" smtClean="0"/>
              <a:t>Avance del proyecto</a:t>
            </a:r>
            <a:endParaRPr lang="es-CR" dirty="0"/>
          </a:p>
        </p:txBody>
      </p:sp>
      <p:sp>
        <p:nvSpPr>
          <p:cNvPr id="3" name="TextBox 2"/>
          <p:cNvSpPr txBox="1"/>
          <p:nvPr/>
        </p:nvSpPr>
        <p:spPr>
          <a:xfrm>
            <a:off x="657224" y="1628775"/>
            <a:ext cx="427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u="sng" dirty="0" smtClean="0">
                <a:solidFill>
                  <a:schemeClr val="accent1"/>
                </a:solidFill>
              </a:rPr>
              <a:t>http://localhost:4090/#/proyectos/1/avance</a:t>
            </a:r>
            <a:endParaRPr lang="es-CR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4" y="2247900"/>
            <a:ext cx="30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/>
              <a:t>Proyecto</a:t>
            </a:r>
            <a:r>
              <a:rPr lang="es-CR" dirty="0" smtClean="0"/>
              <a:t>: Proyecto Excepcional</a:t>
            </a:r>
            <a:endParaRPr lang="es-C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75470"/>
              </p:ext>
            </p:extLst>
          </p:nvPr>
        </p:nvGraphicFramePr>
        <p:xfrm>
          <a:off x="657223" y="2891366"/>
          <a:ext cx="100531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754"/>
                <a:gridCol w="2361641"/>
                <a:gridCol w="1354782"/>
                <a:gridCol w="3445932"/>
              </a:tblGrid>
              <a:tr h="370840"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Iteración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Puntos en el alcance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Velocidad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Puntos terminados acumulados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7224" y="2157731"/>
            <a:ext cx="106933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del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proyecto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"Proyecto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Excepcional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ResumenDeIteraciones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iteracion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"1",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puntosEnElAlcance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"19",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"9",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puntosTerminadosAcumulados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"9"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iteracion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"2",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puntosEnElAlcance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"25",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"9",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puntosTerminadosAcumulados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"17"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iteracion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"3",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puntosEnElAlcance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"35",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"5",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puntosTerminadosAcumulados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"22"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iteracion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"4",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puntosEnElAlcance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"35",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velocidad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"0",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puntosTerminadosAcumulados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 "22"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7224" y="1628775"/>
            <a:ext cx="473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u="sng" dirty="0" smtClean="0">
                <a:solidFill>
                  <a:schemeClr val="accent1"/>
                </a:solidFill>
              </a:rPr>
              <a:t>http://localhost:8080/api/v1/proyectos/1/avance</a:t>
            </a:r>
            <a:endParaRPr lang="es-CR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Entradas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849" y="196327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Del </a:t>
            </a:r>
            <a:r>
              <a:rPr lang="en-US" b="1" dirty="0" err="1" smtClean="0"/>
              <a:t>usuario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4849" y="2779059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idProyecto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2329" y="1962466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Desde</a:t>
            </a:r>
            <a:r>
              <a:rPr lang="en-US" b="1" dirty="0" smtClean="0"/>
              <a:t> la base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42329" y="2779059"/>
            <a:ext cx="123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Proyecto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Nombre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8341" y="3339370"/>
            <a:ext cx="1462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Iteraciones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Numero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IdProyecto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6674223" y="3321423"/>
            <a:ext cx="224118" cy="1218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61252" y="3801035"/>
            <a:ext cx="59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3420" y="4713766"/>
            <a:ext cx="2348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Historias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EstimacionEnPuntos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IdProyecto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IntroducidaEn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TerminadaEn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FueraDelAlcanceEn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03789" y="5193378"/>
            <a:ext cx="327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6729302" y="4713765"/>
            <a:ext cx="224118" cy="203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1078</TotalTime>
  <Words>66</Words>
  <Application>Microsoft Office PowerPoint</Application>
  <PresentationFormat>Widescreen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Metropolitan</vt:lpstr>
      <vt:lpstr>Avance del proyecto</vt:lpstr>
      <vt:lpstr>API</vt:lpstr>
      <vt:lpstr>Entradas</vt:lpstr>
    </vt:vector>
  </TitlesOfParts>
  <Company>BCCR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CENTENO RIVERA OSCAR</dc:creator>
  <cp:lastModifiedBy>Centeno, Oscar</cp:lastModifiedBy>
  <cp:revision>45</cp:revision>
  <dcterms:created xsi:type="dcterms:W3CDTF">2016-11-28T22:01:56Z</dcterms:created>
  <dcterms:modified xsi:type="dcterms:W3CDTF">2017-09-19T17:41:13Z</dcterms:modified>
</cp:coreProperties>
</file>