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D8176-8D83-C06C-8D0F-E05159595691}" v="655" dt="2024-06-03T21:30:2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1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77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81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6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95920" y="1447800"/>
            <a:ext cx="4548380" cy="3096987"/>
          </a:xfrm>
        </p:spPr>
        <p:txBody>
          <a:bodyPr>
            <a:normAutofit/>
          </a:bodyPr>
          <a:lstStyle/>
          <a:p>
            <a:r>
              <a:rPr lang="pt-PT" sz="5400" dirty="0"/>
              <a:t>Controlo Sanitário - 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00518" y="4740729"/>
            <a:ext cx="4143781" cy="14695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500" dirty="0"/>
              <a:t>Óscar José– a49618</a:t>
            </a:r>
          </a:p>
          <a:p>
            <a:pPr>
              <a:lnSpc>
                <a:spcPct val="90000"/>
              </a:lnSpc>
            </a:pPr>
            <a:r>
              <a:rPr lang="pt-PT" sz="1500" dirty="0"/>
              <a:t>Manelson António – A49617	</a:t>
            </a:r>
          </a:p>
          <a:p>
            <a:pPr>
              <a:lnSpc>
                <a:spcPct val="90000"/>
              </a:lnSpc>
            </a:pPr>
            <a:r>
              <a:rPr lang="pt-PT" sz="1500" dirty="0"/>
              <a:t>Prof - </a:t>
            </a:r>
            <a:r>
              <a:rPr lang="pt-BR" sz="1500" kern="100" dirty="0">
                <a:effectLst/>
                <a:latin typeface="Century Gothic (Títulos)"/>
                <a:ea typeface="Calibri" panose="020F0502020204030204" pitchFamily="34" charset="0"/>
              </a:rPr>
              <a:t>Gustavo Silva Funchal</a:t>
            </a:r>
            <a:endParaRPr lang="pt-PT" sz="1500" dirty="0">
              <a:latin typeface="Century Gothic (Títulos)"/>
            </a:endParaRPr>
          </a:p>
          <a:p>
            <a:pPr>
              <a:lnSpc>
                <a:spcPct val="90000"/>
              </a:lnSpc>
            </a:pPr>
            <a:r>
              <a:rPr lang="pt-PT" sz="1500" dirty="0"/>
              <a:t>Turno d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A4193045-6203-49D2-B6C8-9E9AEFB4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D1266691-328C-490E-BF64-A9118CE3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16614DD-5614-427D-9C05-739E6F743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m 6" descr="Uma imagem com azul, captura de ecrã, de dia, Azul elétrico&#10;&#10;Descrição gerada automaticamente">
            <a:extLst>
              <a:ext uri="{FF2B5EF4-FFF2-40B4-BE49-F238E27FC236}">
                <a16:creationId xmlns:a16="http://schemas.microsoft.com/office/drawing/2014/main" id="{C7124BB2-EB9B-88DE-8937-ED749EF7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5" y="664225"/>
            <a:ext cx="5454404" cy="2694212"/>
          </a:xfrm>
          <a:prstGeom prst="rect">
            <a:avLst/>
          </a:prstGeom>
          <a:effectLst/>
        </p:spPr>
      </p:pic>
      <p:pic>
        <p:nvPicPr>
          <p:cNvPr id="4" name="Imagem 3" descr="Uma imagem com desenhos de criança&#10;&#10;Descrição gerada automaticamente">
            <a:extLst>
              <a:ext uri="{FF2B5EF4-FFF2-40B4-BE49-F238E27FC236}">
                <a16:creationId xmlns:a16="http://schemas.microsoft.com/office/drawing/2014/main" id="{C67D49FD-A9F1-5433-2B4B-6CE772D0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302" y="3482108"/>
            <a:ext cx="3237660" cy="27277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D1B59-D2CD-1347-8B4E-7B37F6D4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84542F-8835-3078-7098-7235BCBB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O projeto alcançou seu objetivo de criar um ambiente mais seguro e confortável no auditório. Sensores monitoram a presença de pessoas e a qualidade do ar, enquanto atuadores ajustam a ventilação.</a:t>
            </a:r>
          </a:p>
          <a:p>
            <a:pPr algn="just"/>
            <a:r>
              <a:rPr lang="pt-PT"/>
              <a:t>O uso do microcontrolador ESP32, Node-RED e o broker MQTT público resultou em um sistema robusto e escalável. O dashboard interativo permite visualizar dados em tempo real e tomar decisões informadas.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6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C36F4-473C-316F-265D-08759E9A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F3C87C-A63B-518E-F35F-DDDDDA51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dirty="0"/>
              <a:t>Objetivos:</a:t>
            </a:r>
          </a:p>
          <a:p>
            <a:r>
              <a:rPr lang="pt-PT" dirty="0"/>
              <a:t>Qualidade do Ar;</a:t>
            </a:r>
          </a:p>
          <a:p>
            <a:r>
              <a:rPr lang="pt-PT" dirty="0" err="1"/>
              <a:t>Detecção</a:t>
            </a:r>
            <a:r>
              <a:rPr lang="pt-PT" dirty="0"/>
              <a:t> de Movimentos</a:t>
            </a:r>
          </a:p>
          <a:p>
            <a:r>
              <a:rPr lang="pt-PT" dirty="0"/>
              <a:t>Controlo de Janelas e Cortinas;</a:t>
            </a:r>
          </a:p>
          <a:p>
            <a:r>
              <a:rPr lang="pt-PT" dirty="0"/>
              <a:t>Controlo de Ar Condicionado;</a:t>
            </a:r>
          </a:p>
          <a:p>
            <a:r>
              <a:rPr lang="pt-PT" dirty="0"/>
              <a:t>Dados de Clima Local.</a:t>
            </a:r>
          </a:p>
        </p:txBody>
      </p:sp>
    </p:spTree>
    <p:extLst>
      <p:ext uri="{BB962C8B-B14F-4D97-AF65-F5344CB8AC3E}">
        <p14:creationId xmlns:p14="http://schemas.microsoft.com/office/powerpoint/2010/main" val="272658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E0FD-E7E8-A726-4C05-CAA3DA10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Recursos Utilizados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E03714-E1C0-62F4-7E4C-0368011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647"/>
            <a:ext cx="8946541" cy="5151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/>
              <a:t>Tecnologias:</a:t>
            </a:r>
          </a:p>
          <a:p>
            <a:r>
              <a:rPr lang="pt-PT"/>
              <a:t>MQTT;</a:t>
            </a:r>
          </a:p>
          <a:p>
            <a:r>
              <a:rPr lang="pt-PT">
                <a:ea typeface="+mj-lt"/>
                <a:cs typeface="+mj-lt"/>
              </a:rPr>
              <a:t>Influx-DB.</a:t>
            </a:r>
          </a:p>
          <a:p>
            <a:pPr marL="0" indent="0">
              <a:buNone/>
            </a:pPr>
            <a:r>
              <a:rPr lang="pt-PT"/>
              <a:t>Software:</a:t>
            </a:r>
          </a:p>
          <a:p>
            <a:r>
              <a:rPr lang="pt-PT"/>
              <a:t>Node-Red;</a:t>
            </a:r>
          </a:p>
          <a:p>
            <a:r>
              <a:rPr lang="pt-PT"/>
              <a:t>Wokwi: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ESP32;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Buzzer;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DHT (Sensor de Temperatura e Humidade);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LDR (Sensor de Luminosidade);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Servo-Motor (3x);</a:t>
            </a:r>
          </a:p>
          <a:p>
            <a:pPr lvl="1">
              <a:buFont typeface="Courier New" charset="2"/>
              <a:buChar char="o"/>
            </a:pPr>
            <a:r>
              <a:rPr lang="pt-PT" b="1"/>
              <a:t>Sensor de Movimento.</a:t>
            </a:r>
          </a:p>
          <a:p>
            <a:endParaRPr lang="pt-PT" dirty="0"/>
          </a:p>
        </p:txBody>
      </p:sp>
      <p:pic>
        <p:nvPicPr>
          <p:cNvPr id="4" name="Imagem 3" descr="MQTT Specification">
            <a:extLst>
              <a:ext uri="{FF2B5EF4-FFF2-40B4-BE49-F238E27FC236}">
                <a16:creationId xmlns:a16="http://schemas.microsoft.com/office/drawing/2014/main" id="{C7F694E4-1060-7D0E-AEA0-FAC48569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510" y="491735"/>
            <a:ext cx="1619573" cy="1394781"/>
          </a:xfrm>
          <a:prstGeom prst="rect">
            <a:avLst/>
          </a:prstGeom>
        </p:spPr>
      </p:pic>
      <p:pic>
        <p:nvPicPr>
          <p:cNvPr id="5" name="Imagem 4" descr="InfluxDB Driver for Tridium Niagara N4 | NiagaraMarketplace">
            <a:extLst>
              <a:ext uri="{FF2B5EF4-FFF2-40B4-BE49-F238E27FC236}">
                <a16:creationId xmlns:a16="http://schemas.microsoft.com/office/drawing/2014/main" id="{73BAF044-D4C0-65A9-23DE-80D84262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301" y="1931387"/>
            <a:ext cx="1465075" cy="1477990"/>
          </a:xfrm>
          <a:prstGeom prst="rect">
            <a:avLst/>
          </a:prstGeom>
        </p:spPr>
      </p:pic>
      <p:pic>
        <p:nvPicPr>
          <p:cNvPr id="6" name="Imagem 5" descr="Uma imagem com captura de ecrã, Gráficos, símbolo, encarnado&#10;&#10;Descrição gerada automaticamente">
            <a:extLst>
              <a:ext uri="{FF2B5EF4-FFF2-40B4-BE49-F238E27FC236}">
                <a16:creationId xmlns:a16="http://schemas.microsoft.com/office/drawing/2014/main" id="{8FB9A48D-B01B-D0ED-A64C-B8949356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711" y="3421229"/>
            <a:ext cx="1428429" cy="1493006"/>
          </a:xfrm>
          <a:prstGeom prst="rect">
            <a:avLst/>
          </a:prstGeom>
        </p:spPr>
      </p:pic>
      <p:pic>
        <p:nvPicPr>
          <p:cNvPr id="7" name="Imagem 6" descr="Wokwi">
            <a:extLst>
              <a:ext uri="{FF2B5EF4-FFF2-40B4-BE49-F238E27FC236}">
                <a16:creationId xmlns:a16="http://schemas.microsoft.com/office/drawing/2014/main" id="{CED6B1FC-405A-0DB9-9997-3928031F7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825" y="5008344"/>
            <a:ext cx="1308554" cy="1223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37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38E50-E82F-9B99-8E74-E0710A24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PT"/>
              <a:t>Node-Red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Uma imagem com texto, captura de ecrã, número, diagrama&#10;&#10;Descrição gerada automaticamente">
            <a:extLst>
              <a:ext uri="{FF2B5EF4-FFF2-40B4-BE49-F238E27FC236}">
                <a16:creationId xmlns:a16="http://schemas.microsoft.com/office/drawing/2014/main" id="{FC157A4F-5995-3B1D-0BEB-DE9ECB55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66" y="195665"/>
            <a:ext cx="4921953" cy="3523781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527814-47E3-C054-58CB-9655A17C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final no Node-Red</a:t>
            </a:r>
          </a:p>
        </p:txBody>
      </p:sp>
      <p:pic>
        <p:nvPicPr>
          <p:cNvPr id="6" name="Imagem 5" descr="Diagrama">
            <a:extLst>
              <a:ext uri="{FF2B5EF4-FFF2-40B4-BE49-F238E27FC236}">
                <a16:creationId xmlns:a16="http://schemas.microsoft.com/office/drawing/2014/main" id="{2E855B76-DFA4-21A0-FB7E-DA9E6F0B6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66" y="3719446"/>
            <a:ext cx="5430301" cy="31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3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C4C16-ACF3-622E-E5E2-A8B30C8A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InfluxDB</a:t>
            </a:r>
          </a:p>
        </p:txBody>
      </p:sp>
      <p:pic>
        <p:nvPicPr>
          <p:cNvPr id="7" name="Espaço Reservado para Conteúdo 6" descr="Tela de computador com jogo">
            <a:extLst>
              <a:ext uri="{FF2B5EF4-FFF2-40B4-BE49-F238E27FC236}">
                <a16:creationId xmlns:a16="http://schemas.microsoft.com/office/drawing/2014/main" id="{D42D9756-0B4F-2CF7-27A6-5FA715DDC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82712"/>
            <a:ext cx="8779334" cy="4195762"/>
          </a:xfrm>
        </p:spPr>
      </p:pic>
    </p:spTree>
    <p:extLst>
      <p:ext uri="{BB962C8B-B14F-4D97-AF65-F5344CB8AC3E}">
        <p14:creationId xmlns:p14="http://schemas.microsoft.com/office/powerpoint/2010/main" val="325446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E955C-6087-F3D1-F01C-7427568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/>
              <a:t>Wokwi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A8967-A9BB-B921-A460-26F03563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Desenvolvimento</a:t>
            </a:r>
            <a:r>
              <a:rPr lang="en-US"/>
              <a:t> final de hardware.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Diagrama, Esquemático">
            <a:extLst>
              <a:ext uri="{FF2B5EF4-FFF2-40B4-BE49-F238E27FC236}">
                <a16:creationId xmlns:a16="http://schemas.microsoft.com/office/drawing/2014/main" id="{A0C2E9BB-44A7-7759-17F8-78487639B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7" y="1219200"/>
            <a:ext cx="6391786" cy="511047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950A7-0DF7-26F3-68A2-6B9ECB4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/>
              <a:t>Páginas Node Red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83BCA6-714E-01B8-88BB-30C06363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Clima Local;</a:t>
            </a:r>
            <a:endParaRPr lang="pt-PT" dirty="0"/>
          </a:p>
          <a:p>
            <a:r>
              <a:rPr lang="en-US"/>
              <a:t>Dados vindos dos dispositivos físicos (wokwi.)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">
            <a:extLst>
              <a:ext uri="{FF2B5EF4-FFF2-40B4-BE49-F238E27FC236}">
                <a16:creationId xmlns:a16="http://schemas.microsoft.com/office/drawing/2014/main" id="{8C8F03C4-6FB4-0AE4-E943-9B744104B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0" y="76200"/>
            <a:ext cx="6694546" cy="5453742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7B672-4B57-2625-A1CA-284FCF09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PT"/>
              <a:t>Páginas Node-Red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Imagem 7" descr="Interface gráfica do usuário, Aplicativo">
            <a:extLst>
              <a:ext uri="{FF2B5EF4-FFF2-40B4-BE49-F238E27FC236}">
                <a16:creationId xmlns:a16="http://schemas.microsoft.com/office/drawing/2014/main" id="{63903283-70D4-AF5D-DB59-642FF6428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0"/>
            <a:ext cx="6751320" cy="3235248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D34B9BE-4DD6-7030-2FF8-C9B32846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Clima Externo e Interno</a:t>
            </a:r>
            <a:endParaRPr lang="en-US" dirty="0"/>
          </a:p>
        </p:txBody>
      </p:sp>
      <p:pic>
        <p:nvPicPr>
          <p:cNvPr id="10" name="Imagem 9" descr="Diagrama">
            <a:extLst>
              <a:ext uri="{FF2B5EF4-FFF2-40B4-BE49-F238E27FC236}">
                <a16:creationId xmlns:a16="http://schemas.microsoft.com/office/drawing/2014/main" id="{658DEE12-8702-2BFE-0716-4938261B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235249"/>
            <a:ext cx="6751320" cy="35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Posição de Conteúdo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BABC46E6-963C-2C77-1920-6B2286075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174037" y="720750"/>
            <a:ext cx="3283675" cy="3291844"/>
          </a:xfrm>
          <a:prstGeom prst="rect">
            <a:avLst/>
          </a:prstGeom>
          <a:effectLst/>
        </p:spPr>
      </p:pic>
      <p:sp useBgFill="1">
        <p:nvSpPr>
          <p:cNvPr id="4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7974E-9076-92DB-BB56-435D605B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Páginas Node-Red</a:t>
            </a:r>
          </a:p>
        </p:txBody>
      </p:sp>
      <p:pic>
        <p:nvPicPr>
          <p:cNvPr id="4" name="Marcador de Posição de Conteúdo 3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C41B9C65-9701-583E-D63F-A94A273C8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61" y="636083"/>
            <a:ext cx="3275785" cy="3291844"/>
          </a:xfrm>
          <a:prstGeom prst="rect">
            <a:avLst/>
          </a:prstGeom>
          <a:effectLst/>
        </p:spPr>
      </p:pic>
      <p:pic>
        <p:nvPicPr>
          <p:cNvPr id="6" name="Imagem 5" descr="Uma imagem com texto, captura de ecrã, Tipo de letra, Azul elétrico&#10;&#10;Descrição gerada automaticamente">
            <a:extLst>
              <a:ext uri="{FF2B5EF4-FFF2-40B4-BE49-F238E27FC236}">
                <a16:creationId xmlns:a16="http://schemas.microsoft.com/office/drawing/2014/main" id="{3812D050-932E-C9BA-098D-3B2C9F23FB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5483" y="317349"/>
            <a:ext cx="3695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Century Gothic</vt:lpstr>
      <vt:lpstr>Century Gothic (Títulos)</vt:lpstr>
      <vt:lpstr>Courier New</vt:lpstr>
      <vt:lpstr>Wingdings 3</vt:lpstr>
      <vt:lpstr>Ion</vt:lpstr>
      <vt:lpstr>Controlo Sanitário - IC</vt:lpstr>
      <vt:lpstr>Introdução</vt:lpstr>
      <vt:lpstr>Recursos Utilizados</vt:lpstr>
      <vt:lpstr>Node-Red</vt:lpstr>
      <vt:lpstr>InfluxDB</vt:lpstr>
      <vt:lpstr>Wokwi</vt:lpstr>
      <vt:lpstr>Páginas Node Red</vt:lpstr>
      <vt:lpstr>Páginas Node-Red</vt:lpstr>
      <vt:lpstr>Páginas Node-Red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Delgado</dc:creator>
  <cp:lastModifiedBy>Oscar Jose</cp:lastModifiedBy>
  <cp:revision>238</cp:revision>
  <dcterms:created xsi:type="dcterms:W3CDTF">2024-06-03T20:31:18Z</dcterms:created>
  <dcterms:modified xsi:type="dcterms:W3CDTF">2025-06-05T10:52:58Z</dcterms:modified>
</cp:coreProperties>
</file>