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9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8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8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2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0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32C5D-6E15-434E-A468-7B5D570E680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905EA-768C-4003-924A-93023313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2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5298B1C5-607D-7D27-4237-AD22AB93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138"/>
          <a:stretch/>
        </p:blipFill>
        <p:spPr>
          <a:xfrm>
            <a:off x="37085" y="6463331"/>
            <a:ext cx="1784578" cy="16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6F8C6B-C69A-DE02-6F13-D6C306C0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61905" cy="18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633D67-19DB-A212-EC3E-C6E4D3D12A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029"/>
          <a:stretch/>
        </p:blipFill>
        <p:spPr>
          <a:xfrm>
            <a:off x="17604" y="2326528"/>
            <a:ext cx="1865020" cy="12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530F96-9754-93FC-EF4D-D883A20F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181" y="324136"/>
            <a:ext cx="3247619" cy="32952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CF47FF-440B-A5BD-1DDA-027FF8E1A18A}"/>
              </a:ext>
            </a:extLst>
          </p:cNvPr>
          <p:cNvSpPr txBox="1"/>
          <p:nvPr/>
        </p:nvSpPr>
        <p:spPr>
          <a:xfrm>
            <a:off x="1612477" y="55435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log file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91B831-861C-F488-BC9E-3D60A7ECD11A}"/>
              </a:ext>
            </a:extLst>
          </p:cNvPr>
          <p:cNvSpPr txBox="1"/>
          <p:nvPr/>
        </p:nvSpPr>
        <p:spPr>
          <a:xfrm>
            <a:off x="1373080" y="1114712"/>
            <a:ext cx="118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Result data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45E8CE-E870-361A-BB0C-1BE1CAD3BC61}"/>
              </a:ext>
            </a:extLst>
          </p:cNvPr>
          <p:cNvSpPr txBox="1"/>
          <p:nvPr/>
        </p:nvSpPr>
        <p:spPr>
          <a:xfrm>
            <a:off x="1661121" y="930336"/>
            <a:ext cx="150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Fragments info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FDE843-35BF-B22C-F4E9-5AE42EB126CA}"/>
              </a:ext>
            </a:extLst>
          </p:cNvPr>
          <p:cNvSpPr txBox="1"/>
          <p:nvPr/>
        </p:nvSpPr>
        <p:spPr>
          <a:xfrm>
            <a:off x="840696" y="1477721"/>
            <a:ext cx="218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Sub-system strucutres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2BD4E4-E835-B1B0-C712-61B7D25359C9}"/>
              </a:ext>
            </a:extLst>
          </p:cNvPr>
          <p:cNvSpPr txBox="1"/>
          <p:nvPr/>
        </p:nvSpPr>
        <p:spPr>
          <a:xfrm>
            <a:off x="-59607" y="2007625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pymol:  </a:t>
            </a:r>
            <a:r>
              <a:rPr lang="en-US" altLang="zh-CN" sz="1400" dirty="0">
                <a:solidFill>
                  <a:srgbClr val="FF0000"/>
                </a:solidFill>
              </a:rPr>
              <a:t>for generate the maps by Pymol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D68B9C-40D1-E881-7060-1F6ED16D4A29}"/>
              </a:ext>
            </a:extLst>
          </p:cNvPr>
          <p:cNvSpPr txBox="1"/>
          <p:nvPr/>
        </p:nvSpPr>
        <p:spPr>
          <a:xfrm>
            <a:off x="3206744" y="19050"/>
            <a:ext cx="365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tmpdir: </a:t>
            </a:r>
            <a:r>
              <a:rPr lang="en-US" altLang="zh-CN" sz="1400" dirty="0">
                <a:solidFill>
                  <a:srgbClr val="FF0000"/>
                </a:solidFill>
              </a:rPr>
              <a:t>computation input and output files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70D6A-E240-DD18-C84D-E30110198EA3}"/>
              </a:ext>
            </a:extLst>
          </p:cNvPr>
          <p:cNvSpPr txBox="1"/>
          <p:nvPr/>
        </p:nvSpPr>
        <p:spPr>
          <a:xfrm>
            <a:off x="1821662" y="2934009"/>
            <a:ext cx="1240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Bond difference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08F06D-877D-FBE3-82B3-0F7702BD9A1F}"/>
              </a:ext>
            </a:extLst>
          </p:cNvPr>
          <p:cNvSpPr txBox="1"/>
          <p:nvPr/>
        </p:nvSpPr>
        <p:spPr>
          <a:xfrm>
            <a:off x="1821662" y="3155496"/>
            <a:ext cx="1750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Fragmentation scheme 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89043B-96FB-F0CB-C609-888995A1ABEF}"/>
              </a:ext>
            </a:extLst>
          </p:cNvPr>
          <p:cNvSpPr txBox="1"/>
          <p:nvPr/>
        </p:nvSpPr>
        <p:spPr>
          <a:xfrm>
            <a:off x="1821662" y="3347410"/>
            <a:ext cx="1199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Distortion map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D2194D-40C9-0273-0C00-8937363D766D}"/>
              </a:ext>
            </a:extLst>
          </p:cNvPr>
          <p:cNvSpPr txBox="1"/>
          <p:nvPr/>
        </p:nvSpPr>
        <p:spPr>
          <a:xfrm>
            <a:off x="1821662" y="2723684"/>
            <a:ext cx="18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Angle difference positive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6585BD-27AC-B5F7-DCE0-3846760C690B}"/>
              </a:ext>
            </a:extLst>
          </p:cNvPr>
          <p:cNvSpPr txBox="1"/>
          <p:nvPr/>
        </p:nvSpPr>
        <p:spPr>
          <a:xfrm>
            <a:off x="1821662" y="250219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Angle difference negative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E885762-9018-47EE-4C7C-43B15A593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4" y="4192068"/>
            <a:ext cx="2485714" cy="185714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5088748-2BAD-5AF4-6159-4B0512F0AA91}"/>
              </a:ext>
            </a:extLst>
          </p:cNvPr>
          <p:cNvSpPr txBox="1"/>
          <p:nvPr/>
        </p:nvSpPr>
        <p:spPr>
          <a:xfrm>
            <a:off x="1747074" y="473011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log file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655382-1032-9129-22C4-2134F9BC803D}"/>
              </a:ext>
            </a:extLst>
          </p:cNvPr>
          <p:cNvSpPr txBox="1"/>
          <p:nvPr/>
        </p:nvSpPr>
        <p:spPr>
          <a:xfrm>
            <a:off x="1507677" y="5290472"/>
            <a:ext cx="118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Result data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5F38D9-CBB7-990C-5E5A-18553F002E4E}"/>
              </a:ext>
            </a:extLst>
          </p:cNvPr>
          <p:cNvSpPr txBox="1"/>
          <p:nvPr/>
        </p:nvSpPr>
        <p:spPr>
          <a:xfrm>
            <a:off x="1706140" y="5112536"/>
            <a:ext cx="150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Fragments info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B84EA9-6FA9-DA77-21D6-A4E2DF53FE27}"/>
              </a:ext>
            </a:extLst>
          </p:cNvPr>
          <p:cNvSpPr txBox="1"/>
          <p:nvPr/>
        </p:nvSpPr>
        <p:spPr>
          <a:xfrm>
            <a:off x="975293" y="5653481"/>
            <a:ext cx="218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Sub-system strucutres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88D4314-1DC0-90A0-E637-BA428B065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725" y="4463463"/>
            <a:ext cx="2847619" cy="305714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E97196A-39DF-5CAA-0C1F-67A32256E24E}"/>
              </a:ext>
            </a:extLst>
          </p:cNvPr>
          <p:cNvSpPr txBox="1"/>
          <p:nvPr/>
        </p:nvSpPr>
        <p:spPr>
          <a:xfrm>
            <a:off x="-59607" y="6037643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pymol:  </a:t>
            </a:r>
            <a:r>
              <a:rPr lang="en-US" altLang="zh-CN" sz="1400" dirty="0">
                <a:solidFill>
                  <a:srgbClr val="FF0000"/>
                </a:solidFill>
              </a:rPr>
              <a:t>for generate the maps by Pymol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14D6B3-4D51-E534-62B9-28B72856DBC4}"/>
              </a:ext>
            </a:extLst>
          </p:cNvPr>
          <p:cNvSpPr txBox="1"/>
          <p:nvPr/>
        </p:nvSpPr>
        <p:spPr>
          <a:xfrm>
            <a:off x="1739685" y="7118442"/>
            <a:ext cx="1240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Bond difference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960E42C-2A15-CEF7-198C-F81101639DE1}"/>
              </a:ext>
            </a:extLst>
          </p:cNvPr>
          <p:cNvSpPr txBox="1"/>
          <p:nvPr/>
        </p:nvSpPr>
        <p:spPr>
          <a:xfrm>
            <a:off x="1685784" y="7336101"/>
            <a:ext cx="1987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dirty="0"/>
              <a:t>Distortion map from</a:t>
            </a:r>
            <a:r>
              <a:rPr lang="en-US" altLang="zh-CN" sz="1200" dirty="0">
                <a:solidFill>
                  <a:srgbClr val="FF0000"/>
                </a:solidFill>
              </a:rPr>
              <a:t> Angle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Bond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Dihedral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total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C180FC0-584B-DD04-F041-74B887907AFD}"/>
              </a:ext>
            </a:extLst>
          </p:cNvPr>
          <p:cNvSpPr txBox="1"/>
          <p:nvPr/>
        </p:nvSpPr>
        <p:spPr>
          <a:xfrm>
            <a:off x="1739685" y="6908117"/>
            <a:ext cx="18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Angle difference positive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C22CCD-C418-6AA7-4F33-17DBDD05425B}"/>
              </a:ext>
            </a:extLst>
          </p:cNvPr>
          <p:cNvSpPr txBox="1"/>
          <p:nvPr/>
        </p:nvSpPr>
        <p:spPr>
          <a:xfrm>
            <a:off x="1739685" y="668663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Angle difference negative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10075F8-4FB1-2C31-8B0F-7A785D7A2396}"/>
              </a:ext>
            </a:extLst>
          </p:cNvPr>
          <p:cNvSpPr txBox="1"/>
          <p:nvPr/>
        </p:nvSpPr>
        <p:spPr>
          <a:xfrm>
            <a:off x="3206744" y="4128503"/>
            <a:ext cx="365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tmpdir: </a:t>
            </a:r>
            <a:r>
              <a:rPr lang="en-US" altLang="zh-CN" sz="1400" dirty="0">
                <a:solidFill>
                  <a:srgbClr val="FF0000"/>
                </a:solidFill>
              </a:rPr>
              <a:t>computation input and output files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DAD5-D4FD-696E-0DB7-207C7AD03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D5ED25-246F-6030-A1BC-D3EFEB3E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975"/>
          <a:stretch/>
        </p:blipFill>
        <p:spPr>
          <a:xfrm>
            <a:off x="-422" y="13257"/>
            <a:ext cx="2724572" cy="18666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4E3483-17C1-31FB-7646-E2FD51FBE93E}"/>
              </a:ext>
            </a:extLst>
          </p:cNvPr>
          <p:cNvSpPr txBox="1"/>
          <p:nvPr/>
        </p:nvSpPr>
        <p:spPr>
          <a:xfrm>
            <a:off x="1612477" y="55435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log file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7BF3FC-309A-254B-B48C-7043F8EE1BFA}"/>
              </a:ext>
            </a:extLst>
          </p:cNvPr>
          <p:cNvSpPr txBox="1"/>
          <p:nvPr/>
        </p:nvSpPr>
        <p:spPr>
          <a:xfrm>
            <a:off x="1373080" y="1114712"/>
            <a:ext cx="118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Result data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301E89-D6AC-7C85-AE1B-F3CF44CAE963}"/>
              </a:ext>
            </a:extLst>
          </p:cNvPr>
          <p:cNvSpPr txBox="1"/>
          <p:nvPr/>
        </p:nvSpPr>
        <p:spPr>
          <a:xfrm>
            <a:off x="1661121" y="930336"/>
            <a:ext cx="150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Fragments info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E97105-19E2-13E8-8670-0BFBD2C6F1EC}"/>
              </a:ext>
            </a:extLst>
          </p:cNvPr>
          <p:cNvSpPr txBox="1"/>
          <p:nvPr/>
        </p:nvSpPr>
        <p:spPr>
          <a:xfrm>
            <a:off x="840696" y="1477721"/>
            <a:ext cx="218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Sub-system strucutres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9D7C36-FF8F-8398-0710-421BADAC445F}"/>
              </a:ext>
            </a:extLst>
          </p:cNvPr>
          <p:cNvSpPr txBox="1"/>
          <p:nvPr/>
        </p:nvSpPr>
        <p:spPr>
          <a:xfrm>
            <a:off x="-59607" y="2007625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pymol:  </a:t>
            </a:r>
            <a:r>
              <a:rPr lang="en-US" altLang="zh-CN" sz="1400" dirty="0">
                <a:solidFill>
                  <a:srgbClr val="FF0000"/>
                </a:solidFill>
              </a:rPr>
              <a:t>for generate the maps by Pymol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26A9FA-912B-5706-83B3-84DFECE568D2}"/>
              </a:ext>
            </a:extLst>
          </p:cNvPr>
          <p:cNvSpPr txBox="1"/>
          <p:nvPr/>
        </p:nvSpPr>
        <p:spPr>
          <a:xfrm>
            <a:off x="3206744" y="19050"/>
            <a:ext cx="365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tmpdir: </a:t>
            </a:r>
            <a:r>
              <a:rPr lang="en-US" altLang="zh-CN" sz="1400" dirty="0">
                <a:solidFill>
                  <a:srgbClr val="FF0000"/>
                </a:solidFill>
              </a:rPr>
              <a:t>computation input and output files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E20E6A-088D-947C-629B-36B812CFE720}"/>
              </a:ext>
            </a:extLst>
          </p:cNvPr>
          <p:cNvSpPr txBox="1"/>
          <p:nvPr/>
        </p:nvSpPr>
        <p:spPr>
          <a:xfrm>
            <a:off x="1821662" y="2934009"/>
            <a:ext cx="1240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Bond difference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3EA4D3-BC21-3FB0-7725-C7DA4D44437A}"/>
              </a:ext>
            </a:extLst>
          </p:cNvPr>
          <p:cNvSpPr txBox="1"/>
          <p:nvPr/>
        </p:nvSpPr>
        <p:spPr>
          <a:xfrm>
            <a:off x="1816420" y="3162742"/>
            <a:ext cx="19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dirty="0"/>
              <a:t>Distortion map from</a:t>
            </a:r>
            <a:r>
              <a:rPr lang="en-US" altLang="zh-CN" sz="1200" dirty="0">
                <a:solidFill>
                  <a:srgbClr val="FF0000"/>
                </a:solidFill>
              </a:rPr>
              <a:t> Angle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Bond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Dihedral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fragments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total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617555-8A31-0936-6741-8593A76B5E64}"/>
              </a:ext>
            </a:extLst>
          </p:cNvPr>
          <p:cNvSpPr txBox="1"/>
          <p:nvPr/>
        </p:nvSpPr>
        <p:spPr>
          <a:xfrm>
            <a:off x="1821662" y="2723684"/>
            <a:ext cx="18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Angle difference positive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374380-DBAE-6678-DE6C-3CB0873906A5}"/>
              </a:ext>
            </a:extLst>
          </p:cNvPr>
          <p:cNvSpPr txBox="1"/>
          <p:nvPr/>
        </p:nvSpPr>
        <p:spPr>
          <a:xfrm>
            <a:off x="1821662" y="250219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Angle difference negative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214CD2-0807-723F-8DDC-0847D3A4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" y="2337882"/>
            <a:ext cx="1857143" cy="18857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66B7D77-6563-ADD2-68B0-A5086E596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652" y="350625"/>
            <a:ext cx="1628571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112</Words>
  <Application>Microsoft Office PowerPoint</Application>
  <PresentationFormat>A4 纸张(210x297 毫米)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Zeyin Yan</dc:creator>
  <cp:lastModifiedBy>Zeyin Yan</cp:lastModifiedBy>
  <cp:revision>21</cp:revision>
  <dcterms:created xsi:type="dcterms:W3CDTF">2024-12-26T06:38:16Z</dcterms:created>
  <dcterms:modified xsi:type="dcterms:W3CDTF">2024-12-26T07:02:18Z</dcterms:modified>
</cp:coreProperties>
</file>