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9" r:id="rId2"/>
    <p:sldId id="256" r:id="rId3"/>
    <p:sldId id="265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78925-717C-4079-A1EC-61AF59406F40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C604D-2435-478C-943E-08F33E6B1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382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0" i="0" u="none" strike="noStrike" kern="1200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单配体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2AE09-FF6A-4B7C-824A-4DCC7C817A9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54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E73A-E021-BBB5-4C4D-A1B3A1400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51FA13-17FE-0826-8EF8-3D7E5460E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F147C-2D5E-EA09-3AB8-F2F6EA73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F361-7567-411C-97B1-24279AA32522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F4264F-1BF3-BB44-C6A6-6AAAE82FE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114521-64BB-F761-C815-D5A5B90E8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D269-6397-4688-86B4-9EEBD7E49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E0772-25C6-4333-D2DD-A2E9DFD9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FB6DD8-E41D-CD39-F388-94E8325CF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8E6CDD-9F9B-2816-9F82-EB2136EC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F361-7567-411C-97B1-24279AA32522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9E138-CF9C-607D-FD8B-54A3B7C4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3A0ACC-8D7F-9294-DE67-1AE4EF9C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D269-6397-4688-86B4-9EEBD7E49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59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1E041F-5FE5-8C36-AC5E-40F57C9E4F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221B64-F22B-FD24-60A1-6F44B5BF7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FC9892-82B3-7B8D-0151-414899E95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F361-7567-411C-97B1-24279AA32522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A4EBA8-90E4-A199-62D5-A4C0AE71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0FCBF-CAD9-12FC-3276-8327C2532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D269-6397-4688-86B4-9EEBD7E49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86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63C07-C074-6216-9830-729A3E9F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41818-AC7E-6412-BD4F-317D8E0FD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360E71-40D5-7E9D-D7EE-044B1D64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F361-7567-411C-97B1-24279AA32522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1846F-EF8F-2F7E-EEF3-DCF171CA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E22E4-C250-97C0-5C47-D0798BCF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D269-6397-4688-86B4-9EEBD7E49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74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FFE4A-1C86-8A79-95D4-38C20DA8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E609CD-9F4E-996F-D9C9-C9082E278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1C783-EC86-749F-1576-D26B52FC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F361-7567-411C-97B1-24279AA32522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4BA8F4-BF0A-B4FB-BDEA-008C69C0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EB573-703F-93D6-24CF-0B2CCF18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D269-6397-4688-86B4-9EEBD7E49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72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AF8E5-FFAB-1B99-D1C4-B36C89F17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A65D8C-C3E1-FA8A-8DBA-1EE173BC5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B9807A-E4D6-A7F3-8E73-D443570F9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A95D65-29C6-5EC5-790C-AC29E3B7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F361-7567-411C-97B1-24279AA32522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3802BE-C7FA-3A70-5404-94E80B988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EB4293-9845-F4D1-7BF7-5D7E4E95F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D269-6397-4688-86B4-9EEBD7E49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60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0EE65-B791-AC3F-1774-89362872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1BA295-ADB9-DF41-CC4B-A263F1FF5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EF64A7-9657-72AF-C002-FE739C0E0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941747-E493-A6C3-CDF5-E0C5F1F94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DC1846-8119-8A67-E7A9-F4443106D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8288A4-E5FF-7141-81AB-BD6638E0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F361-7567-411C-97B1-24279AA32522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DD1F66-EC08-7F7D-E540-25B18C88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CA6242-D494-376C-8017-795C261F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D269-6397-4688-86B4-9EEBD7E49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54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3DB14-1953-B2B6-5C4E-871CC711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70B6B4-82EB-01FA-B58E-3B353228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F361-7567-411C-97B1-24279AA32522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EA5F4F-87AF-E866-5A4E-EB0FED7C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69CB4E-816E-F278-C3F9-0732D53E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D269-6397-4688-86B4-9EEBD7E49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24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65CA09-E565-7F9C-F1A2-4986AD83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F361-7567-411C-97B1-24279AA32522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1D7B6F-3EDA-CAC8-4205-94C2B336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DDC790-3CE5-E34B-DEED-EF298BE2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D269-6397-4688-86B4-9EEBD7E49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411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DA7A4-96E9-F66A-2FCA-ED529EE0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2A6F9-32CC-1475-2902-7ADE3449D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C6716C-51DF-169D-557B-3A7550255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2D8944-B966-E9C0-CBB9-001C7ED1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F361-7567-411C-97B1-24279AA32522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CB972B-5717-3ED2-D446-0321F1A94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67F5CA-CB1B-D150-6F7C-F88876BF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D269-6397-4688-86B4-9EEBD7E49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49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030A-C314-324C-84B4-BDFA72FC4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4BF865-ED19-3BA7-442E-EF8387B67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A44B79-E9A3-0B30-9B41-61ED68A62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1FA1B0-C83F-78CD-F5E2-F5D2270B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F361-7567-411C-97B1-24279AA32522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821EDE-C67F-78EE-9ACF-B56AECE6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C6EB38-876D-FB13-9055-C5C90965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D269-6397-4688-86B4-9EEBD7E49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19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DB4DA6-F0EE-7967-2256-785E9895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B4F08A-632B-7673-C7A1-5CBACE459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C91784-9DE9-F7C3-C3AD-2B3B0CC81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3F361-7567-411C-97B1-24279AA32522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B2B56E-CA91-B875-59B5-7D5665AA7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8336B-6593-E47F-9D16-8DBCAE535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DD269-6397-4688-86B4-9EEBD7E49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41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9AFA70D-6764-DB44-669D-8FA747324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157472" cy="32639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44CE35-1F9E-23C6-56E0-367385E3A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63990"/>
            <a:ext cx="2449350" cy="20683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51C419B-09BA-BF84-C986-02D9FE0B0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1311" y="3158275"/>
            <a:ext cx="5390394" cy="185803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9D696BB-0216-D51F-7D9B-5235931B47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0734" y="141113"/>
            <a:ext cx="5151868" cy="284857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E232B3E-0E1B-47A8-AE5B-638BCD11DD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4872" y="3158275"/>
            <a:ext cx="3526078" cy="372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0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E8203CE-5CDB-04C1-EC0C-7558C2C31886}"/>
              </a:ext>
            </a:extLst>
          </p:cNvPr>
          <p:cNvSpPr txBox="1"/>
          <p:nvPr/>
        </p:nvSpPr>
        <p:spPr>
          <a:xfrm>
            <a:off x="337705" y="155863"/>
            <a:ext cx="2119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Conformers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THR103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FC8419-947C-6AD7-F905-F7AE59B23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37" y="969541"/>
            <a:ext cx="3429090" cy="22588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87AB342-829E-EE64-84B9-40A04D9AA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488" y="1113780"/>
            <a:ext cx="3837315" cy="422921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ED7D6F9-BA63-3141-DD6A-7B596CFB1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94" y="3429000"/>
            <a:ext cx="3434533" cy="223163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0412E48-A994-9653-B02C-CB7D63466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4387" y="1733520"/>
            <a:ext cx="4021690" cy="253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5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56CCE4E-B432-0672-347E-C68A99E5E57D}"/>
              </a:ext>
            </a:extLst>
          </p:cNvPr>
          <p:cNvSpPr txBox="1"/>
          <p:nvPr/>
        </p:nvSpPr>
        <p:spPr>
          <a:xfrm>
            <a:off x="0" y="989231"/>
            <a:ext cx="323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Protonation states 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HIE77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CC490C-5EB7-C00C-EFCD-D655B30A1D4A}"/>
              </a:ext>
            </a:extLst>
          </p:cNvPr>
          <p:cNvSpPr txBox="1"/>
          <p:nvPr/>
        </p:nvSpPr>
        <p:spPr>
          <a:xfrm>
            <a:off x="0" y="114300"/>
            <a:ext cx="4325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Residues flipped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	GLN59, GLN64, ASN93, ASN117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80AB02-D893-4E2A-B743-DE781431C9CB}"/>
              </a:ext>
            </a:extLst>
          </p:cNvPr>
          <p:cNvSpPr txBox="1"/>
          <p:nvPr/>
        </p:nvSpPr>
        <p:spPr>
          <a:xfrm>
            <a:off x="0" y="1864162"/>
            <a:ext cx="6117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pH=7.8</a:t>
            </a:r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B4962E-DB2A-4C7E-A656-89F7F2C4416E}"/>
              </a:ext>
            </a:extLst>
          </p:cNvPr>
          <p:cNvSpPr txBox="1"/>
          <p:nvPr/>
        </p:nvSpPr>
        <p:spPr>
          <a:xfrm>
            <a:off x="0" y="4826675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wa</a:t>
            </a:r>
            <a:r>
              <a:rPr lang="en-US" altLang="zh-CN" dirty="0"/>
              <a:t>=1.7995</a:t>
            </a:r>
            <a:endParaRPr lang="en-US" dirty="0"/>
          </a:p>
        </p:txBody>
      </p:sp>
      <p:graphicFrame>
        <p:nvGraphicFramePr>
          <p:cNvPr id="10" name="表格 8">
            <a:extLst>
              <a:ext uri="{FF2B5EF4-FFF2-40B4-BE49-F238E27FC236}">
                <a16:creationId xmlns:a16="http://schemas.microsoft.com/office/drawing/2014/main" id="{90200585-05AE-4A92-9188-0EC5A2CEA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776402"/>
              </p:ext>
            </p:extLst>
          </p:nvPr>
        </p:nvGraphicFramePr>
        <p:xfrm>
          <a:off x="0" y="5473860"/>
          <a:ext cx="448781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495">
                  <a:extLst>
                    <a:ext uri="{9D8B030D-6E8A-4147-A177-3AD203B41FA5}">
                      <a16:colId xmlns:a16="http://schemas.microsoft.com/office/drawing/2014/main" val="3827705553"/>
                    </a:ext>
                  </a:extLst>
                </a:gridCol>
                <a:gridCol w="665480">
                  <a:extLst>
                    <a:ext uri="{9D8B030D-6E8A-4147-A177-3AD203B41FA5}">
                      <a16:colId xmlns:a16="http://schemas.microsoft.com/office/drawing/2014/main" val="3366578794"/>
                    </a:ext>
                  </a:extLst>
                </a:gridCol>
                <a:gridCol w="1035368">
                  <a:extLst>
                    <a:ext uri="{9D8B030D-6E8A-4147-A177-3AD203B41FA5}">
                      <a16:colId xmlns:a16="http://schemas.microsoft.com/office/drawing/2014/main" val="3394549449"/>
                    </a:ext>
                  </a:extLst>
                </a:gridCol>
                <a:gridCol w="683737">
                  <a:extLst>
                    <a:ext uri="{9D8B030D-6E8A-4147-A177-3AD203B41FA5}">
                      <a16:colId xmlns:a16="http://schemas.microsoft.com/office/drawing/2014/main" val="1809140105"/>
                    </a:ext>
                  </a:extLst>
                </a:gridCol>
                <a:gridCol w="683737">
                  <a:extLst>
                    <a:ext uri="{9D8B030D-6E8A-4147-A177-3AD203B41FA5}">
                      <a16:colId xmlns:a16="http://schemas.microsoft.com/office/drawing/2014/main" val="323670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High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Medium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Opt</a:t>
                      </a:r>
                      <a:r>
                        <a:rPr lang="en-US" altLang="zh-CN" dirty="0"/>
                        <a:t> 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3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ONIOM2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59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ONIOM3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490124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667D111C-7298-4A1C-96EE-14D662915D36}"/>
              </a:ext>
            </a:extLst>
          </p:cNvPr>
          <p:cNvSpPr txBox="1"/>
          <p:nvPr/>
        </p:nvSpPr>
        <p:spPr>
          <a:xfrm>
            <a:off x="-21996" y="2655580"/>
            <a:ext cx="61179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Medium</a:t>
            </a:r>
          </a:p>
          <a:p>
            <a:r>
              <a:rPr lang="en-US" dirty="0"/>
              <a:t>	TRP81, PRO82, PHE83, VAL87, LEU92, LEU94, TYR139, ASN140, ILE146, MET149, WAT323, WAT337, WAT347, WAT365, WAT395, WAT410 </a:t>
            </a:r>
          </a:p>
        </p:txBody>
      </p:sp>
    </p:spTree>
    <p:extLst>
      <p:ext uri="{BB962C8B-B14F-4D97-AF65-F5344CB8AC3E}">
        <p14:creationId xmlns:p14="http://schemas.microsoft.com/office/powerpoint/2010/main" val="4200268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72</Words>
  <Application>Microsoft Office PowerPoint</Application>
  <PresentationFormat>宽屏</PresentationFormat>
  <Paragraphs>21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DC</dc:creator>
  <cp:lastModifiedBy>Zeyin Yan</cp:lastModifiedBy>
  <cp:revision>10</cp:revision>
  <dcterms:created xsi:type="dcterms:W3CDTF">2022-09-28T07:44:53Z</dcterms:created>
  <dcterms:modified xsi:type="dcterms:W3CDTF">2024-02-01T06:10:56Z</dcterms:modified>
</cp:coreProperties>
</file>