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3CF5E-27D7-CA46-0A4F-159D97EF1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07C6A2-6424-8205-FB03-765F0A6E1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C3CB3-6488-0376-8BC4-61E0C1C2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B03C-B216-4C34-BAAC-6A3E39453AF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FD970-1FC0-EBBB-A1CB-387D7790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5097D-B118-0A8A-5582-8DEFB751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6427-1DF7-4F8B-8082-DB614563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0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6F79F-7574-2356-D661-8C71DA35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AF84E0-484F-B7CB-F468-E2D7ED23D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7C9BB-68E4-355A-5C4B-A5BD1209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B03C-B216-4C34-BAAC-6A3E39453AF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74223-5A50-8265-45EA-747DC121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D6ABE-AEBE-61FD-59CA-0650A6CD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6427-1DF7-4F8B-8082-DB614563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5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5EE0C2-F15A-6906-78C9-CEA73405B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56FBEC-D56C-E55A-A120-56CC6147F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7B83E-D4CA-98B1-4DB6-C7AA6F9D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B03C-B216-4C34-BAAC-6A3E39453AF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480EF-8A2E-D6B1-553D-838B974A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5E83C-69D8-3791-9103-059BFCD1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6427-1DF7-4F8B-8082-DB614563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2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CE054-3EEC-B19A-E59E-88B911C4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3983C-23DE-FD9C-810A-6B684888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4D72A-3E00-1838-85AD-E685E526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B03C-B216-4C34-BAAC-6A3E39453AF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2F70D-34F6-E2C9-5EC0-85905DC4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9636F-B969-82DE-AC20-0812ECC0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6427-1DF7-4F8B-8082-DB614563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8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63963-2AE1-0656-74C0-6C74FAF0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7C663-9019-4AEC-1B6C-7894408B7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C7AC2-5A45-D3AE-BF2F-FC771AC0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B03C-B216-4C34-BAAC-6A3E39453AF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649E4-7414-C76B-3AF8-400DA873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26508-710A-1494-5A5A-CDF6FB29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6427-1DF7-4F8B-8082-DB614563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4C79E-07AE-3A4C-1EFB-A4E1D619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DF5BA-0411-6FB9-C9EC-91AF1156B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0EDF2E-0853-F893-EBC4-0F042FF50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CC418-0EC7-B64D-BD50-77985644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B03C-B216-4C34-BAAC-6A3E39453AF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9CFBF-1900-CBF2-D0C3-6FDFC25B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6003A-ED63-93AB-52C5-61095689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6427-1DF7-4F8B-8082-DB614563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A7CFB-4729-56FB-90ED-FE7389B7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F6A69-AA30-0352-7B9E-16A42CCB6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E279B-DEBD-CA17-0B81-0E633B2C9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2537E8-0364-0BAB-1841-660782CDC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941936-9FD8-A953-AA64-9BE189166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AAB5F-ADC5-60A0-4401-81201B5E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B03C-B216-4C34-BAAC-6A3E39453AF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850D95-FACF-ABF2-6F5F-1D002479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E7196E-74FF-D34F-2BA7-D8CB3135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6427-1DF7-4F8B-8082-DB614563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33C93-0420-433D-3F29-1722634E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72C73-CF57-046B-534A-691C1E54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B03C-B216-4C34-BAAC-6A3E39453AF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7FA00C-5FDF-7FA1-7D49-37F08246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C53A3-5BB5-7428-D2B0-53C490B8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6427-1DF7-4F8B-8082-DB614563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4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468326-30B7-433E-AE1D-431802A8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B03C-B216-4C34-BAAC-6A3E39453AF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10FED9-7824-4308-9D94-2CC2D3C2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E30A37-884A-4CA3-AA88-42C2FCB0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6427-1DF7-4F8B-8082-DB614563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5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19EF-2BD2-C4A0-5365-AD67140A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43737-94C5-C439-6A56-E73ABFAC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45CB0-8DD2-0E1B-F0BB-AF02E9650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6708C5-90F7-83A0-7566-91401690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B03C-B216-4C34-BAAC-6A3E39453AF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0B447-D310-C7F0-99D4-366A0019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F3110-31B3-E172-47F4-5A224D75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6427-1DF7-4F8B-8082-DB614563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6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7677C-0AB3-3A13-2B5D-6E4AFD84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12CD5A-E779-7083-1F43-7B6E738C3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D52883-CE48-A803-5C7C-E1A362A69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3F4492-9E2C-2AD1-2790-3EE8F526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B03C-B216-4C34-BAAC-6A3E39453AF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3892CC-302C-E42D-75D5-53542B20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D068ED-B5CB-9229-E787-24DB8766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6427-1DF7-4F8B-8082-DB614563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2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A2F418-8C3B-E25D-A108-0555BBBA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62C25-7605-FBDB-C90B-AF1AB1AED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5DBA8-3399-1401-B07E-6C859423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B03C-B216-4C34-BAAC-6A3E39453AF7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FD40A1-2DDF-C5EA-1FEF-382FCAFE5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17B48-C529-8D83-3BEC-4A295BBD0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46427-1DF7-4F8B-8082-DB6145630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B70309D-C226-DEA1-EA5B-39EAE9EAAC80}"/>
              </a:ext>
            </a:extLst>
          </p:cNvPr>
          <p:cNvGraphicFramePr>
            <a:graphicFrameLocks noGrp="1"/>
          </p:cNvGraphicFramePr>
          <p:nvPr/>
        </p:nvGraphicFramePr>
        <p:xfrm>
          <a:off x="48000" y="3559508"/>
          <a:ext cx="6048000" cy="689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6443834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9026434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4967731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0224626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66324617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50180941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850343067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PDB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Resolution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Ligands&amp;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ChemID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DrugBank 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82882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1442484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28CC7EE0-C62B-B080-267A-BB2E01F59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024914" cy="30069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9BBFD3-103F-483A-0A78-E32FC7E9A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33" y="2147496"/>
            <a:ext cx="4198667" cy="47105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38AF1E4-8D96-81DC-776B-D8DE021BDABF}"/>
              </a:ext>
            </a:extLst>
          </p:cNvPr>
          <p:cNvSpPr txBox="1"/>
          <p:nvPr/>
        </p:nvSpPr>
        <p:spPr>
          <a:xfrm>
            <a:off x="8253574" y="2254443"/>
            <a:ext cx="55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1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F93E89-FEFB-D244-A43F-81D84683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95238" cy="21809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CE2965-602A-575F-ACC5-8EF467B87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700" y="98201"/>
            <a:ext cx="3333774" cy="40005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D842E1-3448-EF77-6F83-EB4775D2C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657" y="311996"/>
            <a:ext cx="3274947" cy="22707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944C1D-1136-B7A9-8927-FA08B5FE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01404"/>
            <a:ext cx="3270313" cy="31305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B62DAE6-AAE6-5902-21AC-85472B00E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7092" y="4862199"/>
            <a:ext cx="1679512" cy="15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1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0D056E4-7697-C924-47CE-375C9B719695}"/>
              </a:ext>
            </a:extLst>
          </p:cNvPr>
          <p:cNvSpPr txBox="1"/>
          <p:nvPr/>
        </p:nvSpPr>
        <p:spPr>
          <a:xfrm>
            <a:off x="0" y="0"/>
            <a:ext cx="68435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Fliped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altLang="zh-CN" dirty="0"/>
              <a:t>HIS27</a:t>
            </a:r>
            <a:r>
              <a:rPr lang="zh-CN" altLang="en-US" dirty="0"/>
              <a:t>， </a:t>
            </a:r>
            <a:r>
              <a:rPr lang="en-US" altLang="zh-CN" dirty="0"/>
              <a:t>GLN91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Protonation states(pH=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</a:t>
            </a:r>
            <a:r>
              <a:rPr lang="en-US" dirty="0"/>
              <a:t>):</a:t>
            </a:r>
          </a:p>
          <a:p>
            <a:r>
              <a:rPr lang="en-US" dirty="0"/>
              <a:t>	</a:t>
            </a:r>
            <a:r>
              <a:rPr lang="en-US"/>
              <a:t> HID27, HID35, HIP37, HID47, HIP78, HID113, HID131, HIP158</a:t>
            </a:r>
            <a:endParaRPr lang="en-US" dirty="0"/>
          </a:p>
          <a:p>
            <a:r>
              <a:rPr lang="en-US" dirty="0" err="1"/>
              <a:t>wa</a:t>
            </a:r>
            <a:r>
              <a:rPr lang="en-US" dirty="0"/>
              <a:t> = 1.3931</a:t>
            </a:r>
          </a:p>
        </p:txBody>
      </p:sp>
    </p:spTree>
    <p:extLst>
      <p:ext uri="{BB962C8B-B14F-4D97-AF65-F5344CB8AC3E}">
        <p14:creationId xmlns:p14="http://schemas.microsoft.com/office/powerpoint/2010/main" val="148020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49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Zeyin Yan</dc:creator>
  <cp:lastModifiedBy>Zeyin Yan</cp:lastModifiedBy>
  <cp:revision>7</cp:revision>
  <dcterms:created xsi:type="dcterms:W3CDTF">2023-12-22T07:07:12Z</dcterms:created>
  <dcterms:modified xsi:type="dcterms:W3CDTF">2024-02-01T06:20:33Z</dcterms:modified>
</cp:coreProperties>
</file>