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4" d="100"/>
          <a:sy n="64" d="100"/>
        </p:scale>
        <p:origin x="102" y="1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D97C0B-6C52-4D90-9756-2149687AE35F}" type="datetimeFigureOut">
              <a:rPr lang="es-MX" smtClean="0"/>
              <a:t>15/06/2020</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AFE28FD-8909-43E0-9969-080BAFA23320}" type="slidenum">
              <a:rPr lang="es-MX" smtClean="0"/>
              <a:t>‹Nº›</a:t>
            </a:fld>
            <a:endParaRPr lang="es-MX"/>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942343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D97C0B-6C52-4D90-9756-2149687AE35F}" type="datetimeFigureOut">
              <a:rPr lang="es-MX" smtClean="0"/>
              <a:t>15/06/2020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AFE28FD-8909-43E0-9969-080BAFA23320}" type="slidenum">
              <a:rPr lang="es-MX" smtClean="0"/>
              <a:t>‹Nº›</a:t>
            </a:fld>
            <a:endParaRPr lang="es-MX"/>
          </a:p>
        </p:txBody>
      </p:sp>
    </p:spTree>
    <p:extLst>
      <p:ext uri="{BB962C8B-B14F-4D97-AF65-F5344CB8AC3E}">
        <p14:creationId xmlns:p14="http://schemas.microsoft.com/office/powerpoint/2010/main" val="75777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D97C0B-6C52-4D90-9756-2149687AE35F}" type="datetimeFigureOut">
              <a:rPr lang="es-MX" smtClean="0"/>
              <a:t>15/06/2020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AFE28FD-8909-43E0-9969-080BAFA23320}" type="slidenum">
              <a:rPr lang="es-MX" smtClean="0"/>
              <a:t>‹Nº›</a:t>
            </a:fld>
            <a:endParaRPr lang="es-MX"/>
          </a:p>
        </p:txBody>
      </p:sp>
    </p:spTree>
    <p:extLst>
      <p:ext uri="{BB962C8B-B14F-4D97-AF65-F5344CB8AC3E}">
        <p14:creationId xmlns:p14="http://schemas.microsoft.com/office/powerpoint/2010/main" val="3187130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D97C0B-6C52-4D90-9756-2149687AE35F}" type="datetimeFigureOut">
              <a:rPr lang="es-MX" smtClean="0"/>
              <a:t>15/06/2020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AFE28FD-8909-43E0-9969-080BAFA23320}" type="slidenum">
              <a:rPr lang="es-MX" smtClean="0"/>
              <a:t>‹Nº›</a:t>
            </a:fld>
            <a:endParaRPr lang="es-MX"/>
          </a:p>
        </p:txBody>
      </p:sp>
    </p:spTree>
    <p:extLst>
      <p:ext uri="{BB962C8B-B14F-4D97-AF65-F5344CB8AC3E}">
        <p14:creationId xmlns:p14="http://schemas.microsoft.com/office/powerpoint/2010/main" val="331462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D97C0B-6C52-4D90-9756-2149687AE35F}" type="datetimeFigureOut">
              <a:rPr lang="es-MX" smtClean="0"/>
              <a:t>15/06/2020</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AFE28FD-8909-43E0-9969-080BAFA23320}" type="slidenum">
              <a:rPr lang="es-MX" smtClean="0"/>
              <a:t>‹Nº›</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762737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2D97C0B-6C52-4D90-9756-2149687AE35F}" type="datetimeFigureOut">
              <a:rPr lang="es-MX" smtClean="0"/>
              <a:t>15/06/2020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AFE28FD-8909-43E0-9969-080BAFA23320}" type="slidenum">
              <a:rPr lang="es-MX" smtClean="0"/>
              <a:t>‹Nº›</a:t>
            </a:fld>
            <a:endParaRPr lang="es-MX"/>
          </a:p>
        </p:txBody>
      </p:sp>
    </p:spTree>
    <p:extLst>
      <p:ext uri="{BB962C8B-B14F-4D97-AF65-F5344CB8AC3E}">
        <p14:creationId xmlns:p14="http://schemas.microsoft.com/office/powerpoint/2010/main" val="45747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D97C0B-6C52-4D90-9756-2149687AE35F}" type="datetimeFigureOut">
              <a:rPr lang="es-MX" smtClean="0"/>
              <a:t>15/06/2020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AFE28FD-8909-43E0-9969-080BAFA23320}" type="slidenum">
              <a:rPr lang="es-MX" smtClean="0"/>
              <a:t>‹Nº›</a:t>
            </a:fld>
            <a:endParaRPr lang="es-MX"/>
          </a:p>
        </p:txBody>
      </p:sp>
    </p:spTree>
    <p:extLst>
      <p:ext uri="{BB962C8B-B14F-4D97-AF65-F5344CB8AC3E}">
        <p14:creationId xmlns:p14="http://schemas.microsoft.com/office/powerpoint/2010/main" val="3627282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2D97C0B-6C52-4D90-9756-2149687AE35F}" type="datetimeFigureOut">
              <a:rPr lang="es-MX" smtClean="0"/>
              <a:t>15/06/2020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AFE28FD-8909-43E0-9969-080BAFA23320}" type="slidenum">
              <a:rPr lang="es-MX" smtClean="0"/>
              <a:t>‹Nº›</a:t>
            </a:fld>
            <a:endParaRPr lang="es-MX"/>
          </a:p>
        </p:txBody>
      </p:sp>
    </p:spTree>
    <p:extLst>
      <p:ext uri="{BB962C8B-B14F-4D97-AF65-F5344CB8AC3E}">
        <p14:creationId xmlns:p14="http://schemas.microsoft.com/office/powerpoint/2010/main" val="189457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97C0B-6C52-4D90-9756-2149687AE35F}" type="datetimeFigureOut">
              <a:rPr lang="es-MX" smtClean="0"/>
              <a:t>15/06/2020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AFE28FD-8909-43E0-9969-080BAFA23320}" type="slidenum">
              <a:rPr lang="es-MX" smtClean="0"/>
              <a:t>‹Nº›</a:t>
            </a:fld>
            <a:endParaRPr lang="es-MX"/>
          </a:p>
        </p:txBody>
      </p:sp>
    </p:spTree>
    <p:extLst>
      <p:ext uri="{BB962C8B-B14F-4D97-AF65-F5344CB8AC3E}">
        <p14:creationId xmlns:p14="http://schemas.microsoft.com/office/powerpoint/2010/main" val="93695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D97C0B-6C52-4D90-9756-2149687AE35F}" type="datetimeFigureOut">
              <a:rPr lang="es-MX" smtClean="0"/>
              <a:t>15/06/2020</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AFE28FD-8909-43E0-9969-080BAFA23320}"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221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D97C0B-6C52-4D90-9756-2149687AE35F}" type="datetimeFigureOut">
              <a:rPr lang="es-MX" smtClean="0"/>
              <a:t>15/06/2020</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AFE28FD-8909-43E0-9969-080BAFA23320}"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22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D97C0B-6C52-4D90-9756-2149687AE35F}" type="datetimeFigureOut">
              <a:rPr lang="es-MX" smtClean="0"/>
              <a:t>15/06/2020</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MX"/>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AFE28FD-8909-43E0-9969-080BAFA23320}" type="slidenum">
              <a:rPr lang="es-MX" smtClean="0"/>
              <a:t>‹Nº›</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9363095"/>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1" y="685799"/>
            <a:ext cx="10288589" cy="4740640"/>
          </a:xfrm>
        </p:spPr>
        <p:txBody>
          <a:bodyPr>
            <a:normAutofit/>
          </a:bodyPr>
          <a:lstStyle/>
          <a:p>
            <a:r>
              <a:rPr lang="es-MX" dirty="0" err="1" smtClean="0"/>
              <a:t>Best</a:t>
            </a:r>
            <a:r>
              <a:rPr lang="es-MX" dirty="0" smtClean="0"/>
              <a:t> </a:t>
            </a:r>
            <a:r>
              <a:rPr lang="es-MX" dirty="0" err="1" smtClean="0"/>
              <a:t>location</a:t>
            </a:r>
            <a:r>
              <a:rPr lang="es-MX" dirty="0" smtClean="0"/>
              <a:t> to open a new </a:t>
            </a:r>
            <a:r>
              <a:rPr lang="es-MX" dirty="0" err="1" smtClean="0"/>
              <a:t>italian</a:t>
            </a:r>
            <a:r>
              <a:rPr lang="es-MX" dirty="0" smtClean="0"/>
              <a:t> restaurant in san francisco</a:t>
            </a:r>
            <a:endParaRPr lang="es-MX" dirty="0"/>
          </a:p>
        </p:txBody>
      </p:sp>
    </p:spTree>
    <p:extLst>
      <p:ext uri="{BB962C8B-B14F-4D97-AF65-F5344CB8AC3E}">
        <p14:creationId xmlns:p14="http://schemas.microsoft.com/office/powerpoint/2010/main" val="29361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Predicting</a:t>
            </a:r>
            <a:r>
              <a:rPr lang="es-MX" dirty="0" smtClean="0"/>
              <a:t> a </a:t>
            </a:r>
            <a:r>
              <a:rPr lang="es-MX" dirty="0" err="1" smtClean="0"/>
              <a:t>location</a:t>
            </a:r>
            <a:endParaRPr lang="es-MX" dirty="0"/>
          </a:p>
        </p:txBody>
      </p:sp>
      <p:sp>
        <p:nvSpPr>
          <p:cNvPr id="3" name="Marcador de contenido 2"/>
          <p:cNvSpPr>
            <a:spLocks noGrp="1"/>
          </p:cNvSpPr>
          <p:nvPr>
            <p:ph idx="1"/>
          </p:nvPr>
        </p:nvSpPr>
        <p:spPr>
          <a:xfrm>
            <a:off x="1124262" y="1573967"/>
            <a:ext cx="9848538" cy="4293433"/>
          </a:xfrm>
        </p:spPr>
        <p:txBody>
          <a:bodyPr>
            <a:normAutofit/>
          </a:bodyPr>
          <a:lstStyle/>
          <a:p>
            <a:r>
              <a:rPr lang="en-US" sz="2400" dirty="0"/>
              <a:t>Opening up a high-end eatery in the City of San Francisco is no easy feat and not for the faint of heart. In this day and economic atmosphere, it is extremely difficult to put together restaurant deals that make sense </a:t>
            </a:r>
            <a:r>
              <a:rPr lang="en-US" sz="2400" dirty="0" smtClean="0"/>
              <a:t>financially.</a:t>
            </a:r>
          </a:p>
          <a:p>
            <a:endParaRPr lang="en-US" sz="2400" dirty="0"/>
          </a:p>
          <a:p>
            <a:r>
              <a:rPr lang="en-US" sz="2400" dirty="0" smtClean="0"/>
              <a:t>It </a:t>
            </a:r>
            <a:r>
              <a:rPr lang="en-US" sz="2400" dirty="0"/>
              <a:t>has driven people out of the business and left some of us veterans working harder than ever before to improve food, service and overall value to keep up with the burgeoning competition</a:t>
            </a:r>
            <a:r>
              <a:rPr lang="en-US" sz="2400" dirty="0" smtClean="0"/>
              <a:t>.</a:t>
            </a:r>
          </a:p>
          <a:p>
            <a:r>
              <a:rPr lang="en-US" sz="2400" dirty="0" smtClean="0"/>
              <a:t>The problem: Restaurants nearby, Italian restaurants, crime zones.</a:t>
            </a:r>
            <a:endParaRPr lang="es-MX" sz="2400" dirty="0"/>
          </a:p>
          <a:p>
            <a:endParaRPr lang="es-MX" sz="1800" dirty="0"/>
          </a:p>
        </p:txBody>
      </p:sp>
    </p:spTree>
    <p:extLst>
      <p:ext uri="{BB962C8B-B14F-4D97-AF65-F5344CB8AC3E}">
        <p14:creationId xmlns:p14="http://schemas.microsoft.com/office/powerpoint/2010/main" val="283715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Data </a:t>
            </a:r>
            <a:r>
              <a:rPr lang="es-MX" dirty="0" err="1" smtClean="0"/>
              <a:t>acquisition</a:t>
            </a:r>
            <a:r>
              <a:rPr lang="es-MX" dirty="0" smtClean="0"/>
              <a:t> and </a:t>
            </a:r>
            <a:r>
              <a:rPr lang="es-MX" dirty="0" err="1" smtClean="0"/>
              <a:t>cleaning</a:t>
            </a:r>
            <a:endParaRPr lang="es-MX" dirty="0"/>
          </a:p>
        </p:txBody>
      </p:sp>
      <p:sp>
        <p:nvSpPr>
          <p:cNvPr id="3" name="Marcador de contenido 2"/>
          <p:cNvSpPr>
            <a:spLocks noGrp="1"/>
          </p:cNvSpPr>
          <p:nvPr>
            <p:ph idx="1"/>
          </p:nvPr>
        </p:nvSpPr>
        <p:spPr/>
        <p:txBody>
          <a:bodyPr>
            <a:normAutofit/>
          </a:bodyPr>
          <a:lstStyle/>
          <a:p>
            <a:r>
              <a:rPr lang="en-US" sz="2400" dirty="0" smtClean="0"/>
              <a:t>Google </a:t>
            </a:r>
            <a:r>
              <a:rPr lang="en-US" sz="2400" dirty="0"/>
              <a:t>Maps reverse geocoding.</a:t>
            </a:r>
            <a:endParaRPr lang="es-MX" sz="2400" dirty="0"/>
          </a:p>
          <a:p>
            <a:r>
              <a:rPr lang="en-US" sz="2400" dirty="0" smtClean="0"/>
              <a:t>Foursquare </a:t>
            </a:r>
            <a:r>
              <a:rPr lang="en-US" sz="2400" dirty="0"/>
              <a:t>API.</a:t>
            </a:r>
            <a:endParaRPr lang="es-MX" sz="2400" dirty="0"/>
          </a:p>
          <a:p>
            <a:r>
              <a:rPr lang="en-US" sz="2400" dirty="0" smtClean="0"/>
              <a:t>Crime </a:t>
            </a:r>
            <a:r>
              <a:rPr lang="en-US" sz="2400" dirty="0"/>
              <a:t>rate in San Francisco </a:t>
            </a:r>
            <a:r>
              <a:rPr lang="es-MX" sz="2400" dirty="0" smtClean="0"/>
              <a:t>data set.</a:t>
            </a:r>
          </a:p>
          <a:p>
            <a:endParaRPr lang="es-MX" sz="2400" dirty="0"/>
          </a:p>
          <a:p>
            <a:pPr marL="0" indent="0">
              <a:buNone/>
            </a:pPr>
            <a:r>
              <a:rPr lang="es-MX" sz="2400" dirty="0" err="1" smtClean="0"/>
              <a:t>This</a:t>
            </a:r>
            <a:r>
              <a:rPr lang="es-MX" sz="2400" dirty="0" smtClean="0"/>
              <a:t> data </a:t>
            </a:r>
            <a:r>
              <a:rPr lang="es-MX" sz="2400" dirty="0" err="1" smtClean="0"/>
              <a:t>give</a:t>
            </a:r>
            <a:r>
              <a:rPr lang="es-MX" sz="2400" dirty="0" smtClean="0"/>
              <a:t> </a:t>
            </a:r>
            <a:r>
              <a:rPr lang="es-MX" sz="2400" dirty="0" err="1" smtClean="0"/>
              <a:t>us</a:t>
            </a:r>
            <a:r>
              <a:rPr lang="es-MX" sz="2400" dirty="0" smtClean="0"/>
              <a:t> </a:t>
            </a:r>
            <a:r>
              <a:rPr lang="es-MX" sz="2400" dirty="0" err="1" smtClean="0"/>
              <a:t>the</a:t>
            </a:r>
            <a:r>
              <a:rPr lang="es-MX" sz="2400" dirty="0" smtClean="0"/>
              <a:t> </a:t>
            </a:r>
            <a:r>
              <a:rPr lang="es-MX" sz="2400" dirty="0" err="1" smtClean="0"/>
              <a:t>necesary</a:t>
            </a:r>
            <a:r>
              <a:rPr lang="es-MX" sz="2400" dirty="0" smtClean="0"/>
              <a:t> </a:t>
            </a:r>
            <a:r>
              <a:rPr lang="es-MX" sz="2400" dirty="0" err="1" smtClean="0"/>
              <a:t>information</a:t>
            </a:r>
            <a:r>
              <a:rPr lang="es-MX" sz="2400" dirty="0" smtClean="0"/>
              <a:t> to </a:t>
            </a:r>
            <a:r>
              <a:rPr lang="es-MX" sz="2400" dirty="0" err="1" smtClean="0"/>
              <a:t>choose</a:t>
            </a:r>
            <a:r>
              <a:rPr lang="es-MX" sz="2400" dirty="0" smtClean="0"/>
              <a:t> a </a:t>
            </a:r>
            <a:r>
              <a:rPr lang="es-MX" sz="2400" dirty="0" err="1" smtClean="0"/>
              <a:t>location</a:t>
            </a:r>
            <a:r>
              <a:rPr lang="es-MX" sz="2400" dirty="0" smtClean="0"/>
              <a:t> and </a:t>
            </a:r>
            <a:r>
              <a:rPr lang="es-MX" sz="2400" dirty="0" err="1" smtClean="0"/>
              <a:t>discard</a:t>
            </a:r>
            <a:r>
              <a:rPr lang="es-MX" sz="2400" dirty="0" smtClean="0"/>
              <a:t> </a:t>
            </a:r>
            <a:r>
              <a:rPr lang="es-MX" sz="2400" dirty="0" err="1" smtClean="0"/>
              <a:t>others</a:t>
            </a:r>
            <a:r>
              <a:rPr lang="es-MX" sz="2400" dirty="0" smtClean="0"/>
              <a:t>.</a:t>
            </a:r>
            <a:endParaRPr lang="es-MX" sz="2400" dirty="0"/>
          </a:p>
          <a:p>
            <a:endParaRPr lang="es-MX" sz="2400" dirty="0"/>
          </a:p>
        </p:txBody>
      </p:sp>
    </p:spTree>
    <p:extLst>
      <p:ext uri="{BB962C8B-B14F-4D97-AF65-F5344CB8AC3E}">
        <p14:creationId xmlns:p14="http://schemas.microsoft.com/office/powerpoint/2010/main" val="281676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4518" y="0"/>
            <a:ext cx="11457482" cy="1888761"/>
          </a:xfrm>
        </p:spPr>
        <p:txBody>
          <a:bodyPr/>
          <a:lstStyle/>
          <a:p>
            <a:r>
              <a:rPr lang="es-MX" dirty="0" err="1" smtClean="0"/>
              <a:t>All</a:t>
            </a:r>
            <a:r>
              <a:rPr lang="es-MX" dirty="0" smtClean="0"/>
              <a:t> restaurant </a:t>
            </a:r>
            <a:r>
              <a:rPr lang="es-MX" dirty="0" err="1" smtClean="0"/>
              <a:t>nearby</a:t>
            </a:r>
            <a:r>
              <a:rPr lang="es-MX" dirty="0" smtClean="0"/>
              <a:t> </a:t>
            </a:r>
            <a:r>
              <a:rPr lang="es-MX" dirty="0" err="1" smtClean="0"/>
              <a:t>our</a:t>
            </a:r>
            <a:r>
              <a:rPr lang="es-MX" dirty="0" smtClean="0"/>
              <a:t> objetive, </a:t>
            </a:r>
            <a:r>
              <a:rPr lang="es-MX" dirty="0" err="1" smtClean="0"/>
              <a:t>Union</a:t>
            </a:r>
            <a:r>
              <a:rPr lang="es-MX" dirty="0" smtClean="0"/>
              <a:t> </a:t>
            </a:r>
            <a:r>
              <a:rPr lang="es-MX" dirty="0" err="1" smtClean="0"/>
              <a:t>Square</a:t>
            </a:r>
            <a:endParaRPr lang="es-MX" dirty="0"/>
          </a:p>
        </p:txBody>
      </p:sp>
      <p:sp>
        <p:nvSpPr>
          <p:cNvPr id="3" name="Marcador de contenido 2"/>
          <p:cNvSpPr>
            <a:spLocks noGrp="1"/>
          </p:cNvSpPr>
          <p:nvPr>
            <p:ph idx="1"/>
          </p:nvPr>
        </p:nvSpPr>
        <p:spPr/>
        <p:txBody>
          <a:bodyPr/>
          <a:lstStyle/>
          <a:p>
            <a:endParaRPr lang="es-MX"/>
          </a:p>
        </p:txBody>
      </p:sp>
      <p:pic>
        <p:nvPicPr>
          <p:cNvPr id="4" name="Imagen 3"/>
          <p:cNvPicPr/>
          <p:nvPr/>
        </p:nvPicPr>
        <p:blipFill>
          <a:blip r:embed="rId2"/>
          <a:stretch>
            <a:fillRect/>
          </a:stretch>
        </p:blipFill>
        <p:spPr>
          <a:xfrm>
            <a:off x="2075733" y="1327477"/>
            <a:ext cx="8897067" cy="5043343"/>
          </a:xfrm>
          <a:prstGeom prst="rect">
            <a:avLst/>
          </a:prstGeom>
        </p:spPr>
      </p:pic>
    </p:spTree>
    <p:extLst>
      <p:ext uri="{BB962C8B-B14F-4D97-AF65-F5344CB8AC3E}">
        <p14:creationId xmlns:p14="http://schemas.microsoft.com/office/powerpoint/2010/main" val="370344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Density</a:t>
            </a:r>
            <a:r>
              <a:rPr lang="es-MX" dirty="0" smtClean="0"/>
              <a:t> of </a:t>
            </a:r>
            <a:r>
              <a:rPr lang="es-MX" dirty="0" err="1" smtClean="0"/>
              <a:t>only</a:t>
            </a:r>
            <a:r>
              <a:rPr lang="es-MX" dirty="0" smtClean="0"/>
              <a:t> </a:t>
            </a:r>
            <a:r>
              <a:rPr lang="es-MX" dirty="0" err="1" smtClean="0"/>
              <a:t>Italian</a:t>
            </a:r>
            <a:r>
              <a:rPr lang="es-MX" dirty="0" smtClean="0"/>
              <a:t> restaurants</a:t>
            </a:r>
            <a:endParaRPr lang="es-MX" dirty="0"/>
          </a:p>
        </p:txBody>
      </p:sp>
      <p:sp>
        <p:nvSpPr>
          <p:cNvPr id="3" name="Marcador de contenido 2"/>
          <p:cNvSpPr>
            <a:spLocks noGrp="1"/>
          </p:cNvSpPr>
          <p:nvPr>
            <p:ph idx="1"/>
          </p:nvPr>
        </p:nvSpPr>
        <p:spPr>
          <a:xfrm>
            <a:off x="9054058" y="2286000"/>
            <a:ext cx="2773181" cy="3785016"/>
          </a:xfrm>
        </p:spPr>
        <p:txBody>
          <a:bodyPr/>
          <a:lstStyle/>
          <a:p>
            <a:pPr marL="0" indent="0">
              <a:buNone/>
            </a:pPr>
            <a:r>
              <a:rPr lang="es-MX" dirty="0" err="1" smtClean="0"/>
              <a:t>We</a:t>
            </a:r>
            <a:r>
              <a:rPr lang="es-MX" dirty="0" smtClean="0"/>
              <a:t> </a:t>
            </a:r>
            <a:r>
              <a:rPr lang="es-MX" dirty="0" err="1" smtClean="0"/>
              <a:t>have</a:t>
            </a:r>
            <a:r>
              <a:rPr lang="es-MX" dirty="0" smtClean="0"/>
              <a:t> </a:t>
            </a:r>
            <a:r>
              <a:rPr lang="es-MX" dirty="0" err="1" smtClean="0"/>
              <a:t>pockets</a:t>
            </a:r>
            <a:r>
              <a:rPr lang="es-MX" dirty="0" smtClean="0"/>
              <a:t> at San Francisco </a:t>
            </a:r>
            <a:r>
              <a:rPr lang="es-MX" dirty="0" err="1" smtClean="0"/>
              <a:t>south</a:t>
            </a:r>
            <a:r>
              <a:rPr lang="es-MX" dirty="0" smtClean="0"/>
              <a:t>.</a:t>
            </a:r>
            <a:endParaRPr lang="es-MX" dirty="0"/>
          </a:p>
        </p:txBody>
      </p:sp>
      <p:pic>
        <p:nvPicPr>
          <p:cNvPr id="4" name="Imagen 3"/>
          <p:cNvPicPr/>
          <p:nvPr/>
        </p:nvPicPr>
        <p:blipFill>
          <a:blip r:embed="rId2"/>
          <a:stretch>
            <a:fillRect/>
          </a:stretch>
        </p:blipFill>
        <p:spPr>
          <a:xfrm>
            <a:off x="1176320" y="1428750"/>
            <a:ext cx="7592925" cy="4768121"/>
          </a:xfrm>
          <a:prstGeom prst="rect">
            <a:avLst/>
          </a:prstGeom>
        </p:spPr>
      </p:pic>
    </p:spTree>
    <p:extLst>
      <p:ext uri="{BB962C8B-B14F-4D97-AF65-F5344CB8AC3E}">
        <p14:creationId xmlns:p14="http://schemas.microsoft.com/office/powerpoint/2010/main" val="112279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161145"/>
            <a:ext cx="9601200" cy="918148"/>
          </a:xfrm>
        </p:spPr>
        <p:txBody>
          <a:bodyPr/>
          <a:lstStyle/>
          <a:p>
            <a:r>
              <a:rPr lang="es-MX" dirty="0" smtClean="0"/>
              <a:t>K-Mean </a:t>
            </a:r>
            <a:r>
              <a:rPr lang="es-MX" dirty="0" err="1" smtClean="0"/>
              <a:t>clusteing</a:t>
            </a:r>
            <a:endParaRPr lang="es-MX" dirty="0"/>
          </a:p>
        </p:txBody>
      </p:sp>
      <p:sp>
        <p:nvSpPr>
          <p:cNvPr id="3" name="Marcador de contenido 2"/>
          <p:cNvSpPr>
            <a:spLocks noGrp="1"/>
          </p:cNvSpPr>
          <p:nvPr>
            <p:ph idx="1"/>
          </p:nvPr>
        </p:nvSpPr>
        <p:spPr>
          <a:xfrm>
            <a:off x="2638269" y="6334596"/>
            <a:ext cx="6970426" cy="523404"/>
          </a:xfrm>
        </p:spPr>
        <p:txBody>
          <a:bodyPr/>
          <a:lstStyle/>
          <a:p>
            <a:pPr marL="0" indent="0">
              <a:buNone/>
            </a:pPr>
            <a:r>
              <a:rPr lang="es-MX" dirty="0" err="1" smtClean="0"/>
              <a:t>Selection</a:t>
            </a:r>
            <a:r>
              <a:rPr lang="es-MX" dirty="0" smtClean="0"/>
              <a:t> of </a:t>
            </a:r>
            <a:r>
              <a:rPr lang="es-MX" dirty="0" err="1" smtClean="0"/>
              <a:t>the</a:t>
            </a:r>
            <a:r>
              <a:rPr lang="es-MX" dirty="0" smtClean="0"/>
              <a:t> center of </a:t>
            </a:r>
            <a:r>
              <a:rPr lang="es-MX" dirty="0" err="1" smtClean="0"/>
              <a:t>potential</a:t>
            </a:r>
            <a:r>
              <a:rPr lang="es-MX" dirty="0" smtClean="0"/>
              <a:t> </a:t>
            </a:r>
            <a:r>
              <a:rPr lang="es-MX" dirty="0" err="1" smtClean="0"/>
              <a:t>candidates</a:t>
            </a:r>
            <a:r>
              <a:rPr lang="es-MX" dirty="0" smtClean="0"/>
              <a:t> </a:t>
            </a:r>
            <a:r>
              <a:rPr lang="es-MX" dirty="0" err="1" smtClean="0"/>
              <a:t>areas</a:t>
            </a:r>
            <a:r>
              <a:rPr lang="es-MX" dirty="0" smtClean="0"/>
              <a:t>.</a:t>
            </a:r>
            <a:endParaRPr lang="es-MX" dirty="0"/>
          </a:p>
        </p:txBody>
      </p:sp>
      <p:pic>
        <p:nvPicPr>
          <p:cNvPr id="4" name="Imagen 3"/>
          <p:cNvPicPr/>
          <p:nvPr/>
        </p:nvPicPr>
        <p:blipFill>
          <a:blip r:embed="rId2"/>
          <a:stretch>
            <a:fillRect/>
          </a:stretch>
        </p:blipFill>
        <p:spPr>
          <a:xfrm>
            <a:off x="2398426" y="854440"/>
            <a:ext cx="8574374" cy="5246556"/>
          </a:xfrm>
          <a:prstGeom prst="rect">
            <a:avLst/>
          </a:prstGeom>
        </p:spPr>
      </p:pic>
    </p:spTree>
    <p:extLst>
      <p:ext uri="{BB962C8B-B14F-4D97-AF65-F5344CB8AC3E}">
        <p14:creationId xmlns:p14="http://schemas.microsoft.com/office/powerpoint/2010/main" val="423010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1521" y="116174"/>
            <a:ext cx="9601200" cy="843197"/>
          </a:xfrm>
        </p:spPr>
        <p:txBody>
          <a:bodyPr/>
          <a:lstStyle/>
          <a:p>
            <a:r>
              <a:rPr lang="es-MX" dirty="0" err="1" smtClean="0"/>
              <a:t>Crime</a:t>
            </a:r>
            <a:r>
              <a:rPr lang="es-MX" dirty="0" smtClean="0"/>
              <a:t> </a:t>
            </a:r>
            <a:r>
              <a:rPr lang="es-MX" dirty="0" err="1" smtClean="0"/>
              <a:t>zones</a:t>
            </a:r>
            <a:endParaRPr lang="es-MX" dirty="0"/>
          </a:p>
        </p:txBody>
      </p:sp>
      <p:sp>
        <p:nvSpPr>
          <p:cNvPr id="3" name="Marcador de contenido 2"/>
          <p:cNvSpPr>
            <a:spLocks noGrp="1"/>
          </p:cNvSpPr>
          <p:nvPr>
            <p:ph idx="1"/>
          </p:nvPr>
        </p:nvSpPr>
        <p:spPr>
          <a:xfrm>
            <a:off x="10403174" y="959371"/>
            <a:ext cx="1678897" cy="5486399"/>
          </a:xfrm>
        </p:spPr>
        <p:txBody>
          <a:bodyPr/>
          <a:lstStyle/>
          <a:p>
            <a:pPr marL="0" indent="0">
              <a:buNone/>
            </a:pPr>
            <a:r>
              <a:rPr lang="es-MX" dirty="0" err="1" smtClean="0"/>
              <a:t>Some</a:t>
            </a:r>
            <a:r>
              <a:rPr lang="es-MX" dirty="0" smtClean="0"/>
              <a:t> of </a:t>
            </a:r>
            <a:r>
              <a:rPr lang="es-MX" dirty="0" err="1" smtClean="0"/>
              <a:t>our</a:t>
            </a:r>
            <a:r>
              <a:rPr lang="es-MX" dirty="0" smtClean="0"/>
              <a:t> potencial </a:t>
            </a:r>
            <a:r>
              <a:rPr lang="es-MX" dirty="0" err="1" smtClean="0"/>
              <a:t>cnadidates</a:t>
            </a:r>
            <a:r>
              <a:rPr lang="es-MX" dirty="0" smtClean="0"/>
              <a:t> </a:t>
            </a:r>
            <a:r>
              <a:rPr lang="es-MX" dirty="0" err="1" smtClean="0"/>
              <a:t>areas</a:t>
            </a:r>
            <a:r>
              <a:rPr lang="es-MX" dirty="0" smtClean="0"/>
              <a:t> are in o </a:t>
            </a:r>
            <a:r>
              <a:rPr lang="es-MX" dirty="0" err="1" smtClean="0"/>
              <a:t>really</a:t>
            </a:r>
            <a:r>
              <a:rPr lang="es-MX" dirty="0" smtClean="0"/>
              <a:t> </a:t>
            </a:r>
            <a:r>
              <a:rPr lang="es-MX" dirty="0" err="1" smtClean="0"/>
              <a:t>close</a:t>
            </a:r>
            <a:r>
              <a:rPr lang="es-MX" dirty="0" smtClean="0"/>
              <a:t> to </a:t>
            </a:r>
            <a:r>
              <a:rPr lang="es-MX" dirty="0" err="1" smtClean="0"/>
              <a:t>high</a:t>
            </a:r>
            <a:r>
              <a:rPr lang="es-MX" dirty="0" smtClean="0"/>
              <a:t> </a:t>
            </a:r>
            <a:r>
              <a:rPr lang="es-MX" dirty="0" err="1" smtClean="0"/>
              <a:t>crime</a:t>
            </a:r>
            <a:r>
              <a:rPr lang="es-MX" dirty="0" smtClean="0"/>
              <a:t> </a:t>
            </a:r>
            <a:r>
              <a:rPr lang="es-MX" dirty="0" err="1" smtClean="0"/>
              <a:t>zones</a:t>
            </a:r>
            <a:r>
              <a:rPr lang="es-MX" dirty="0" smtClean="0"/>
              <a:t> </a:t>
            </a:r>
            <a:r>
              <a:rPr lang="es-MX" dirty="0" err="1" smtClean="0"/>
              <a:t>rate</a:t>
            </a:r>
            <a:r>
              <a:rPr lang="es-MX" dirty="0" smtClean="0"/>
              <a:t>.</a:t>
            </a:r>
            <a:endParaRPr lang="es-MX" dirty="0"/>
          </a:p>
        </p:txBody>
      </p:sp>
      <p:pic>
        <p:nvPicPr>
          <p:cNvPr id="4" name="Imagen 3"/>
          <p:cNvPicPr/>
          <p:nvPr/>
        </p:nvPicPr>
        <p:blipFill>
          <a:blip r:embed="rId2"/>
          <a:stretch>
            <a:fillRect/>
          </a:stretch>
        </p:blipFill>
        <p:spPr>
          <a:xfrm>
            <a:off x="951469" y="959371"/>
            <a:ext cx="8612255" cy="5351488"/>
          </a:xfrm>
          <a:prstGeom prst="rect">
            <a:avLst/>
          </a:prstGeom>
        </p:spPr>
      </p:pic>
    </p:spTree>
    <p:extLst>
      <p:ext uri="{BB962C8B-B14F-4D97-AF65-F5344CB8AC3E}">
        <p14:creationId xmlns:p14="http://schemas.microsoft.com/office/powerpoint/2010/main" val="243807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4361" y="0"/>
            <a:ext cx="10433154" cy="1244184"/>
          </a:xfrm>
        </p:spPr>
        <p:txBody>
          <a:bodyPr>
            <a:normAutofit fontScale="90000"/>
          </a:bodyPr>
          <a:lstStyle/>
          <a:p>
            <a:r>
              <a:rPr lang="en-US" dirty="0" smtClean="0"/>
              <a:t>Conclusion </a:t>
            </a:r>
            <a:r>
              <a:rPr lang="en-US" dirty="0"/>
              <a:t>potential addresses with low number of nearby restaurants in low crime rate zone</a:t>
            </a:r>
            <a:endParaRPr lang="es-MX" dirty="0"/>
          </a:p>
        </p:txBody>
      </p:sp>
      <p:pic>
        <p:nvPicPr>
          <p:cNvPr id="4" name="Imagen 3"/>
          <p:cNvPicPr/>
          <p:nvPr/>
        </p:nvPicPr>
        <p:blipFill>
          <a:blip r:embed="rId2"/>
          <a:stretch>
            <a:fillRect/>
          </a:stretch>
        </p:blipFill>
        <p:spPr>
          <a:xfrm>
            <a:off x="1813811" y="1798820"/>
            <a:ext cx="9054058" cy="4841823"/>
          </a:xfrm>
          <a:prstGeom prst="rect">
            <a:avLst/>
          </a:prstGeom>
        </p:spPr>
      </p:pic>
    </p:spTree>
    <p:extLst>
      <p:ext uri="{BB962C8B-B14F-4D97-AF65-F5344CB8AC3E}">
        <p14:creationId xmlns:p14="http://schemas.microsoft.com/office/powerpoint/2010/main" val="1604661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20</TotalTime>
  <Words>205</Words>
  <Application>Microsoft Office PowerPoint</Application>
  <PresentationFormat>Panorámica</PresentationFormat>
  <Paragraphs>20</Paragraphs>
  <Slides>8</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8</vt:i4>
      </vt:variant>
    </vt:vector>
  </HeadingPairs>
  <TitlesOfParts>
    <vt:vector size="10" baseType="lpstr">
      <vt:lpstr>Franklin Gothic Book</vt:lpstr>
      <vt:lpstr>Crop</vt:lpstr>
      <vt:lpstr>Best location to open a new italian restaurant in san francisco</vt:lpstr>
      <vt:lpstr>Predicting a location</vt:lpstr>
      <vt:lpstr>Data acquisition and cleaning</vt:lpstr>
      <vt:lpstr>All restaurant nearby our objetive, Union Square</vt:lpstr>
      <vt:lpstr>Density of only Italian restaurants</vt:lpstr>
      <vt:lpstr>K-Mean clusteing</vt:lpstr>
      <vt:lpstr>Crime zones</vt:lpstr>
      <vt:lpstr>Conclusion potential addresses with low number of nearby restaurants in low crime rate zone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to open a new italian restaurant in san francisco</dc:title>
  <dc:creator>Oscar Coraza Castañeda</dc:creator>
  <cp:lastModifiedBy>Oscar Coraza Castañeda</cp:lastModifiedBy>
  <cp:revision>3</cp:revision>
  <dcterms:created xsi:type="dcterms:W3CDTF">2020-06-15T23:27:52Z</dcterms:created>
  <dcterms:modified xsi:type="dcterms:W3CDTF">2020-06-15T23:47:55Z</dcterms:modified>
</cp:coreProperties>
</file>